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72800" y="108013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7980" y="3883025"/>
            <a:ext cx="449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M</a:t>
            </a:r>
            <a:endParaRPr lang="en-US" altLang="zh-CN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10523220" y="3918585"/>
            <a:ext cx="449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M</a:t>
            </a:r>
            <a:endParaRPr lang="en-US" altLang="zh-CN" sz="2400" b="1"/>
          </a:p>
        </p:txBody>
      </p:sp>
      <p:sp>
        <p:nvSpPr>
          <p:cNvPr id="12" name="矩形 11"/>
          <p:cNvSpPr/>
          <p:nvPr/>
        </p:nvSpPr>
        <p:spPr>
          <a:xfrm>
            <a:off x="6426835" y="3990975"/>
            <a:ext cx="195580" cy="187960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327640" y="4012565"/>
            <a:ext cx="195580" cy="187960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宽屏</PresentationFormat>
  <Paragraphs>182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10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35</cp:revision>
  <dcterms:created xsi:type="dcterms:W3CDTF">2016-12-14T08:46:00Z</dcterms:created>
  <dcterms:modified xsi:type="dcterms:W3CDTF">2016-12-21T04:55:18Z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