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90" r:id="rId25"/>
    <p:sldId id="286" r:id="rId26"/>
    <p:sldId id="289" r:id="rId27"/>
    <p:sldId id="293" r:id="rId28"/>
    <p:sldId id="294" r:id="rId29"/>
    <p:sldId id="296" r:id="rId30"/>
    <p:sldId id="297" r:id="rId31"/>
    <p:sldId id="298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1.wmf"/><Relationship Id="rId5" Type="http://schemas.openxmlformats.org/officeDocument/2006/relationships/image" Target="../media/image19.wmf"/><Relationship Id="rId4" Type="http://schemas.openxmlformats.org/officeDocument/2006/relationships/image" Target="../media/image23.wmf"/><Relationship Id="rId3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4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76.bin"/><Relationship Id="rId23" Type="http://schemas.openxmlformats.org/officeDocument/2006/relationships/vmlDrawing" Target="../drawings/vmlDrawing20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87.bin"/><Relationship Id="rId20" Type="http://schemas.openxmlformats.org/officeDocument/2006/relationships/oleObject" Target="../embeddings/oleObject86.bin"/><Relationship Id="rId2" Type="http://schemas.openxmlformats.org/officeDocument/2006/relationships/image" Target="../media/image4.wmf"/><Relationship Id="rId19" Type="http://schemas.openxmlformats.org/officeDocument/2006/relationships/oleObject" Target="../embeddings/oleObject85.bin"/><Relationship Id="rId18" Type="http://schemas.openxmlformats.org/officeDocument/2006/relationships/oleObject" Target="../embeddings/oleObject84.bin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92.bin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26.wmf"/><Relationship Id="rId18" Type="http://schemas.openxmlformats.org/officeDocument/2006/relationships/vmlDrawing" Target="../drawings/vmlDrawing2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8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3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109.bin"/><Relationship Id="rId7" Type="http://schemas.openxmlformats.org/officeDocument/2006/relationships/image" Target="../media/image41.wmf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34.wmf"/><Relationship Id="rId13" Type="http://schemas.openxmlformats.org/officeDocument/2006/relationships/vmlDrawing" Target="../drawings/vmlDrawing2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3.wmf"/><Relationship Id="rId10" Type="http://schemas.openxmlformats.org/officeDocument/2006/relationships/oleObject" Target="../embeddings/oleObject110.bin"/><Relationship Id="rId1" Type="http://schemas.openxmlformats.org/officeDocument/2006/relationships/oleObject" Target="../embeddings/oleObject10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54860" y="1111885"/>
            <a:ext cx="32385" cy="340423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505325"/>
            <a:ext cx="4100195" cy="38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87440" y="450532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87440" y="450532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1630" y="94869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1630" y="94869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椭圆 60"/>
          <p:cNvSpPr/>
          <p:nvPr/>
        </p:nvSpPr>
        <p:spPr>
          <a:xfrm>
            <a:off x="477393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52445" y="1720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703320" y="15570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643755" y="2264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081145" y="27686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107815" y="14484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643755" y="3823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312795" y="2045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5225415" y="4029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780665" y="23514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3182620" y="26600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237990" y="19373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8650" y="215455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8650" y="215455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等腰三角形 53"/>
          <p:cNvSpPr/>
          <p:nvPr/>
        </p:nvSpPr>
        <p:spPr>
          <a:xfrm>
            <a:off x="3557905" y="222567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stCxn id="54" idx="5"/>
            <a:endCxn id="61" idx="2"/>
          </p:cNvCxnSpPr>
          <p:nvPr/>
        </p:nvCxnSpPr>
        <p:spPr>
          <a:xfrm flipV="1">
            <a:off x="3667125" y="1991995"/>
            <a:ext cx="1106805" cy="2952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42" idx="1"/>
          </p:cNvCxnSpPr>
          <p:nvPr/>
        </p:nvCxnSpPr>
        <p:spPr>
          <a:xfrm>
            <a:off x="3675380" y="2297430"/>
            <a:ext cx="987425" cy="15417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61" idx="4"/>
            <a:endCxn id="42" idx="1"/>
          </p:cNvCxnSpPr>
          <p:nvPr/>
        </p:nvCxnSpPr>
        <p:spPr>
          <a:xfrm flipH="1">
            <a:off x="4662805" y="2045970"/>
            <a:ext cx="176530" cy="17932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菱形 11"/>
          <p:cNvSpPr/>
          <p:nvPr/>
        </p:nvSpPr>
        <p:spPr>
          <a:xfrm>
            <a:off x="4378960" y="266001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61" idx="3"/>
            <a:endCxn id="12" idx="0"/>
          </p:cNvCxnSpPr>
          <p:nvPr/>
        </p:nvCxnSpPr>
        <p:spPr>
          <a:xfrm flipH="1">
            <a:off x="4455160" y="2030095"/>
            <a:ext cx="337820" cy="62992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2" idx="2"/>
          </p:cNvCxnSpPr>
          <p:nvPr/>
        </p:nvCxnSpPr>
        <p:spPr>
          <a:xfrm>
            <a:off x="4455160" y="2800985"/>
            <a:ext cx="209550" cy="101917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9235" y="2548890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7" imgW="177165" imgH="177165" progId="Equation.KSEE3">
                  <p:embed/>
                </p:oleObj>
              </mc:Choice>
              <mc:Fallback>
                <p:oleObj name="" r:id="rId7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39235" y="2548890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91685" y="2988310"/>
          <a:ext cx="3117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9" imgW="152400" imgH="177165" progId="Equation.KSEE3">
                  <p:embed/>
                </p:oleObj>
              </mc:Choice>
              <mc:Fallback>
                <p:oleObj name="" r:id="rId9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685" y="2988310"/>
                        <a:ext cx="3117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4175" y="2251710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4175" y="2251710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8325" y="383349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77165" imgH="177165" progId="Equation.KSEE3">
                  <p:embed/>
                </p:oleObj>
              </mc:Choice>
              <mc:Fallback>
                <p:oleObj name="" r:id="rId13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8325" y="383349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169164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948555" y="169164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4491990" y="239776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465955" y="311531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7900" y="695960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57900" y="695960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 flipH="1" flipV="1">
            <a:off x="6475730" y="864235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6504305" y="537781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77015" y="537781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015" y="537781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 29"/>
          <p:cNvSpPr/>
          <p:nvPr/>
        </p:nvSpPr>
        <p:spPr>
          <a:xfrm>
            <a:off x="8228330" y="47732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8228330" y="16490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779385" y="185229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77938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736330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9126855" y="3951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486265" y="3062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698480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8482330" y="42964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8606155" y="33166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019665" y="406019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0019665" y="466471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568305" y="41687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996680" y="48818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913495" y="16002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492365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492365" y="1974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9250680" y="1866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9735820" y="175768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35215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104505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8491855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0" name="椭圆 59"/>
          <p:cNvSpPr/>
          <p:nvPr/>
        </p:nvSpPr>
        <p:spPr>
          <a:xfrm>
            <a:off x="9387205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790956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4" name="椭圆 63"/>
          <p:cNvSpPr/>
          <p:nvPr/>
        </p:nvSpPr>
        <p:spPr>
          <a:xfrm>
            <a:off x="8482330" y="2355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8783320" y="2319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6" name="椭圆 65"/>
          <p:cNvSpPr/>
          <p:nvPr/>
        </p:nvSpPr>
        <p:spPr>
          <a:xfrm>
            <a:off x="9517380" y="2083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736219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9605645" y="14566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10019665" y="210185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8866505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1" name="椭圆 70"/>
          <p:cNvSpPr/>
          <p:nvPr/>
        </p:nvSpPr>
        <p:spPr>
          <a:xfrm>
            <a:off x="7362190" y="295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2" name="椭圆 71"/>
          <p:cNvSpPr/>
          <p:nvPr/>
        </p:nvSpPr>
        <p:spPr>
          <a:xfrm>
            <a:off x="9043670" y="3007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3" name="椭圆 72"/>
          <p:cNvSpPr/>
          <p:nvPr/>
        </p:nvSpPr>
        <p:spPr>
          <a:xfrm>
            <a:off x="7779385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4" name="椭圆 73"/>
          <p:cNvSpPr/>
          <p:nvPr/>
        </p:nvSpPr>
        <p:spPr>
          <a:xfrm>
            <a:off x="7974330" y="3316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940498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9126855" y="224726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8104505" y="306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9733915" y="2790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9733915" y="2210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9900920" y="2573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10149840" y="2464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8783320" y="2898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10118090" y="284543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4" name="椭圆 83"/>
          <p:cNvSpPr/>
          <p:nvPr/>
        </p:nvSpPr>
        <p:spPr>
          <a:xfrm>
            <a:off x="10438130" y="2681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7779385" y="3208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9043670" y="44126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>
            <a:off x="9605645" y="4542155"/>
            <a:ext cx="145415" cy="122555"/>
          </a:xfrm>
          <a:prstGeom prst="triangl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0" name="直接连接符 89"/>
          <p:cNvCxnSpPr>
            <a:stCxn id="87" idx="0"/>
          </p:cNvCxnSpPr>
          <p:nvPr/>
        </p:nvCxnSpPr>
        <p:spPr>
          <a:xfrm flipH="1" flipV="1">
            <a:off x="9556750" y="3180715"/>
            <a:ext cx="121920" cy="13614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endCxn id="87" idx="2"/>
          </p:cNvCxnSpPr>
          <p:nvPr/>
        </p:nvCxnSpPr>
        <p:spPr>
          <a:xfrm flipV="1">
            <a:off x="8358505" y="4664710"/>
            <a:ext cx="1247140" cy="15176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30" idx="7"/>
          </p:cNvCxnSpPr>
          <p:nvPr/>
        </p:nvCxnSpPr>
        <p:spPr>
          <a:xfrm flipV="1">
            <a:off x="8339455" y="3169920"/>
            <a:ext cx="1163320" cy="161925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菱形 92"/>
          <p:cNvSpPr/>
          <p:nvPr/>
        </p:nvSpPr>
        <p:spPr>
          <a:xfrm>
            <a:off x="9173845" y="4190365"/>
            <a:ext cx="152400" cy="140970"/>
          </a:xfrm>
          <a:prstGeom prst="diamon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6" name="直接连接符 95"/>
          <p:cNvCxnSpPr>
            <a:stCxn id="93" idx="3"/>
          </p:cNvCxnSpPr>
          <p:nvPr/>
        </p:nvCxnSpPr>
        <p:spPr>
          <a:xfrm flipV="1">
            <a:off x="9326245" y="3159125"/>
            <a:ext cx="208915" cy="11017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endCxn id="93" idx="1"/>
          </p:cNvCxnSpPr>
          <p:nvPr/>
        </p:nvCxnSpPr>
        <p:spPr>
          <a:xfrm flipV="1">
            <a:off x="8358505" y="4260850"/>
            <a:ext cx="815340" cy="55562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椭圆 98"/>
          <p:cNvSpPr/>
          <p:nvPr/>
        </p:nvSpPr>
        <p:spPr>
          <a:xfrm>
            <a:off x="9326245" y="380682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椭圆 99"/>
          <p:cNvSpPr/>
          <p:nvPr/>
        </p:nvSpPr>
        <p:spPr>
          <a:xfrm>
            <a:off x="8783320" y="440499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7085" y="4352925"/>
          <a:ext cx="389255" cy="38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97085" y="4352925"/>
                        <a:ext cx="389255" cy="38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15170" y="289179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15170" y="289179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57030" y="4190365"/>
          <a:ext cx="362585" cy="362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177165" imgH="177165" progId="Equation.KSEE3">
                  <p:embed/>
                </p:oleObj>
              </mc:Choice>
              <mc:Fallback>
                <p:oleObj name="" r:id="rId9" imgW="177165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57030" y="4190365"/>
                        <a:ext cx="362585" cy="362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42450" y="365950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139700" imgH="165100" progId="Equation.KSEE3">
                  <p:embed/>
                </p:oleObj>
              </mc:Choice>
              <mc:Fallback>
                <p:oleObj name="" r:id="rId11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42450" y="365950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58760" y="4699000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3" imgW="177165" imgH="165100" progId="Equation.KSEE3">
                  <p:embed/>
                </p:oleObj>
              </mc:Choice>
              <mc:Fallback>
                <p:oleObj name="" r:id="rId13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858760" y="4699000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40470" y="4382770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5" imgW="165100" imgH="165100" progId="Equation.KSEE3">
                  <p:embed/>
                </p:oleObj>
              </mc:Choice>
              <mc:Fallback>
                <p:oleObj name="" r:id="rId15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40470" y="4382770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椭圆 228"/>
          <p:cNvSpPr/>
          <p:nvPr/>
        </p:nvSpPr>
        <p:spPr>
          <a:xfrm>
            <a:off x="10118090" y="306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655" y="74993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39700" imgH="165100" progId="Equation.KSEE3">
                  <p:embed/>
                </p:oleObj>
              </mc:Choice>
              <mc:Fallback>
                <p:oleObj name="" r:id="rId17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" y="74993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H="1" flipV="1">
            <a:off x="610870" y="899160"/>
            <a:ext cx="28575" cy="45459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639445" y="5405755"/>
            <a:ext cx="5358130" cy="215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2155" y="5412740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8" imgW="127000" imgH="165100" progId="Equation.KSEE3">
                  <p:embed/>
                </p:oleObj>
              </mc:Choice>
              <mc:Fallback>
                <p:oleObj name="" r:id="rId18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2155" y="5412740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2363470" y="48082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363470" y="16840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1914525" y="188722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191452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871470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261995" y="3986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621405" y="3097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833620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617470" y="43313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41295" y="33515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4154805" y="40951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154805" y="469963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703445" y="42037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131820" y="491680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048635" y="163512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1627505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1627505" y="2009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8" name="椭圆 97"/>
          <p:cNvSpPr/>
          <p:nvPr/>
        </p:nvSpPr>
        <p:spPr>
          <a:xfrm>
            <a:off x="3385820" y="1901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3870960" y="179260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4" name="椭圆 103"/>
          <p:cNvSpPr/>
          <p:nvPr/>
        </p:nvSpPr>
        <p:spPr>
          <a:xfrm>
            <a:off x="248729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5" name="椭圆 104"/>
          <p:cNvSpPr/>
          <p:nvPr/>
        </p:nvSpPr>
        <p:spPr>
          <a:xfrm>
            <a:off x="2239645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2626995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3522345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8" name="椭圆 107"/>
          <p:cNvSpPr/>
          <p:nvPr/>
        </p:nvSpPr>
        <p:spPr>
          <a:xfrm>
            <a:off x="204470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9" name="椭圆 108"/>
          <p:cNvSpPr/>
          <p:nvPr/>
        </p:nvSpPr>
        <p:spPr>
          <a:xfrm>
            <a:off x="2617470" y="2390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2918460" y="2353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3652520" y="2118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149733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3751580" y="14916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4" name="椭圆 113"/>
          <p:cNvSpPr/>
          <p:nvPr/>
        </p:nvSpPr>
        <p:spPr>
          <a:xfrm>
            <a:off x="4154805" y="213677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5" name="椭圆 114"/>
          <p:cNvSpPr/>
          <p:nvPr/>
        </p:nvSpPr>
        <p:spPr>
          <a:xfrm>
            <a:off x="3001645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6" name="椭圆 115"/>
          <p:cNvSpPr/>
          <p:nvPr/>
        </p:nvSpPr>
        <p:spPr>
          <a:xfrm>
            <a:off x="1497330" y="2988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3178810" y="304228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1914525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2109470" y="3351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354012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3261995" y="228219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2239645" y="3097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3" name="椭圆 122"/>
          <p:cNvSpPr/>
          <p:nvPr/>
        </p:nvSpPr>
        <p:spPr>
          <a:xfrm>
            <a:off x="3869055" y="282511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3869055" y="2245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5" name="椭圆 124"/>
          <p:cNvSpPr/>
          <p:nvPr/>
        </p:nvSpPr>
        <p:spPr>
          <a:xfrm>
            <a:off x="4036060" y="2607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6" name="椭圆 125"/>
          <p:cNvSpPr/>
          <p:nvPr/>
        </p:nvSpPr>
        <p:spPr>
          <a:xfrm>
            <a:off x="4284980" y="2499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2918460" y="293370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4253230" y="288036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4573270" y="2716530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1914525" y="3242945"/>
            <a:ext cx="130175" cy="108585"/>
          </a:xfrm>
          <a:prstGeom prst="ellipse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3178810" y="44475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3288665" y="32194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3" name="对象 1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0310" y="2926715"/>
          <a:ext cx="33782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" name="" r:id="rId19" imgW="165100" imgH="165100" progId="Equation.KSEE3">
                  <p:embed/>
                </p:oleObj>
              </mc:Choice>
              <mc:Fallback>
                <p:oleObj name="" r:id="rId19" imgW="1651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50310" y="2926715"/>
                        <a:ext cx="33782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" name="对象 1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6245" y="3147695"/>
          <a:ext cx="285750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" name="" r:id="rId20" imgW="139700" imgH="165100" progId="Equation.KSEE3">
                  <p:embed/>
                </p:oleObj>
              </mc:Choice>
              <mc:Fallback>
                <p:oleObj name="" r:id="rId20" imgW="139700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76245" y="3147695"/>
                        <a:ext cx="285750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对象 1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3900" y="4733925"/>
          <a:ext cx="362585" cy="33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" name="" r:id="rId21" imgW="177165" imgH="165100" progId="Equation.KSEE3">
                  <p:embed/>
                </p:oleObj>
              </mc:Choice>
              <mc:Fallback>
                <p:oleObj name="" r:id="rId21" imgW="1771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93900" y="4733925"/>
                        <a:ext cx="362585" cy="33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椭圆 229"/>
          <p:cNvSpPr/>
          <p:nvPr/>
        </p:nvSpPr>
        <p:spPr>
          <a:xfrm>
            <a:off x="4274185" y="30664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780030" y="1132840"/>
            <a:ext cx="5882640" cy="4568190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80030" y="1132205"/>
            <a:ext cx="5920105" cy="456882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(area=0.61)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(area=0.72)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1" name="组合 360"/>
          <p:cNvGrpSpPr/>
          <p:nvPr/>
        </p:nvGrpSpPr>
        <p:grpSpPr>
          <a:xfrm>
            <a:off x="158750" y="2487930"/>
            <a:ext cx="3580765" cy="3488055"/>
            <a:chOff x="284" y="3918"/>
            <a:chExt cx="5639" cy="5493"/>
          </a:xfrm>
        </p:grpSpPr>
        <p:cxnSp>
          <p:nvCxnSpPr>
            <p:cNvPr id="158" name="直接箭头连接符 157"/>
            <p:cNvCxnSpPr/>
            <p:nvPr/>
          </p:nvCxnSpPr>
          <p:spPr>
            <a:xfrm>
              <a:off x="1107" y="8718"/>
              <a:ext cx="4817" cy="9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/>
            <p:nvPr/>
          </p:nvCxnSpPr>
          <p:spPr>
            <a:xfrm flipV="1">
              <a:off x="1107" y="3918"/>
              <a:ext cx="0" cy="4813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 flipH="1">
              <a:off x="284" y="8717"/>
              <a:ext cx="808" cy="694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>
              <a:off x="1092" y="8702"/>
              <a:ext cx="334" cy="540"/>
            </a:xfrm>
            <a:prstGeom prst="straightConnector1">
              <a:avLst/>
            </a:prstGeom>
            <a:ln w="3175"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椭圆 161"/>
            <p:cNvSpPr/>
            <p:nvPr/>
          </p:nvSpPr>
          <p:spPr>
            <a:xfrm>
              <a:off x="2506" y="4582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121" y="502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471" y="574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471" y="659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861" y="720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2506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3273" y="442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4651" y="5808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4651" y="4778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3413" y="7659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4233" y="7360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5271" y="5365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3273" y="5902"/>
              <a:ext cx="139" cy="155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4915" y="6897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5271" y="634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4023" y="4583"/>
              <a:ext cx="139" cy="155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B05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367" y="5611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3134" y="5025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400" y="6496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5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744" y="6897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3883" y="530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4093" y="6343"/>
              <a:ext cx="139" cy="1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graphicFrame>
          <p:nvGraphicFramePr>
            <p:cNvPr id="271" name="对象 27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639" y="5810"/>
            <a:ext cx="573" cy="6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1" imgW="152400" imgH="177165" progId="Equation.KSEE3">
                    <p:embed/>
                  </p:oleObj>
                </mc:Choice>
                <mc:Fallback>
                  <p:oleObj name="" r:id="rId1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39" y="5810"/>
                          <a:ext cx="573" cy="6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74" name="直接箭头连接符 273"/>
          <p:cNvCxnSpPr/>
          <p:nvPr/>
        </p:nvCxnSpPr>
        <p:spPr>
          <a:xfrm>
            <a:off x="8964930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V="1">
            <a:off x="8955405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8" name="椭圆 277"/>
          <p:cNvSpPr/>
          <p:nvPr/>
        </p:nvSpPr>
        <p:spPr>
          <a:xfrm>
            <a:off x="9952990" y="28975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9458960" y="32188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9211310" y="37357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9299575" y="438213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9801225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10355580" y="494982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1035621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11186795" y="366966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11486515" y="2768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10876280" y="48514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11398250" y="456311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11712575" y="309435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10553700" y="385318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11574780" y="41141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11712575" y="359156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10964545" y="2670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10041255" y="35833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10465435" y="32772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9801225" y="40532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10041255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10553700" y="438213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10876280" y="331724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11098530" y="418465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03" name="直接箭头连接符 302"/>
          <p:cNvCxnSpPr/>
          <p:nvPr/>
        </p:nvCxnSpPr>
        <p:spPr>
          <a:xfrm>
            <a:off x="4849495" y="5535930"/>
            <a:ext cx="3058795" cy="571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V="1">
            <a:off x="4839970" y="2487930"/>
            <a:ext cx="0" cy="305625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直接箭头连接符 304"/>
          <p:cNvCxnSpPr/>
          <p:nvPr/>
        </p:nvCxnSpPr>
        <p:spPr>
          <a:xfrm flipH="1">
            <a:off x="4326890" y="5535295"/>
            <a:ext cx="513080" cy="44069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直接箭头连接符 305"/>
          <p:cNvCxnSpPr/>
          <p:nvPr/>
        </p:nvCxnSpPr>
        <p:spPr>
          <a:xfrm>
            <a:off x="4839970" y="5525770"/>
            <a:ext cx="212090" cy="34290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椭圆 306"/>
          <p:cNvSpPr/>
          <p:nvPr/>
        </p:nvSpPr>
        <p:spPr>
          <a:xfrm>
            <a:off x="5737860" y="290957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5493385" y="31908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5080635" y="364934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5080635" y="418465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5328285" y="45751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5737860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224905" y="281241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4" name="椭圆 313"/>
          <p:cNvSpPr/>
          <p:nvPr/>
        </p:nvSpPr>
        <p:spPr>
          <a:xfrm>
            <a:off x="7099935" y="368808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5" name="椭圆 314"/>
          <p:cNvSpPr/>
          <p:nvPr/>
        </p:nvSpPr>
        <p:spPr>
          <a:xfrm>
            <a:off x="7099935" y="303403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6" name="椭圆 315"/>
          <p:cNvSpPr/>
          <p:nvPr/>
        </p:nvSpPr>
        <p:spPr>
          <a:xfrm>
            <a:off x="6313805" y="486346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7" name="椭圆 316"/>
          <p:cNvSpPr/>
          <p:nvPr/>
        </p:nvSpPr>
        <p:spPr>
          <a:xfrm>
            <a:off x="6834505" y="4673600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8" name="椭圆 317"/>
          <p:cNvSpPr/>
          <p:nvPr/>
        </p:nvSpPr>
        <p:spPr>
          <a:xfrm>
            <a:off x="7493635" y="340677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9" name="椭圆 318"/>
          <p:cNvSpPr/>
          <p:nvPr/>
        </p:nvSpPr>
        <p:spPr>
          <a:xfrm>
            <a:off x="6224905" y="3747770"/>
            <a:ext cx="88265" cy="98425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0" name="椭圆 319"/>
          <p:cNvSpPr/>
          <p:nvPr/>
        </p:nvSpPr>
        <p:spPr>
          <a:xfrm>
            <a:off x="7267575" y="437959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1" name="椭圆 320"/>
          <p:cNvSpPr/>
          <p:nvPr/>
        </p:nvSpPr>
        <p:spPr>
          <a:xfrm>
            <a:off x="7493635" y="40278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6701155" y="2910205"/>
            <a:ext cx="88265" cy="98425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3" name="椭圆 322"/>
          <p:cNvSpPr/>
          <p:nvPr/>
        </p:nvSpPr>
        <p:spPr>
          <a:xfrm>
            <a:off x="5649595" y="356298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4" name="椭圆 323"/>
          <p:cNvSpPr/>
          <p:nvPr/>
        </p:nvSpPr>
        <p:spPr>
          <a:xfrm>
            <a:off x="6136640" y="319087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5" name="椭圆 324"/>
          <p:cNvSpPr/>
          <p:nvPr/>
        </p:nvSpPr>
        <p:spPr>
          <a:xfrm>
            <a:off x="5670550" y="4124960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6" name="椭圆 325"/>
          <p:cNvSpPr/>
          <p:nvPr/>
        </p:nvSpPr>
        <p:spPr>
          <a:xfrm>
            <a:off x="6048375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7" name="椭圆 326"/>
          <p:cNvSpPr/>
          <p:nvPr/>
        </p:nvSpPr>
        <p:spPr>
          <a:xfrm>
            <a:off x="6523990" y="437959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8" name="椭圆 327"/>
          <p:cNvSpPr/>
          <p:nvPr/>
        </p:nvSpPr>
        <p:spPr>
          <a:xfrm>
            <a:off x="6612255" y="33674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9" name="椭圆 328"/>
          <p:cNvSpPr/>
          <p:nvPr/>
        </p:nvSpPr>
        <p:spPr>
          <a:xfrm>
            <a:off x="6745605" y="4027805"/>
            <a:ext cx="88265" cy="9842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330" name="对象 3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9300" y="3649663"/>
          <a:ext cx="370205" cy="49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29300" y="3649663"/>
                        <a:ext cx="370205" cy="49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2" name="直接连接符 331"/>
          <p:cNvCxnSpPr>
            <a:stCxn id="324" idx="4"/>
          </p:cNvCxnSpPr>
          <p:nvPr/>
        </p:nvCxnSpPr>
        <p:spPr>
          <a:xfrm>
            <a:off x="6181090" y="3289300"/>
            <a:ext cx="93345" cy="45847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直接连接符 332"/>
          <p:cNvCxnSpPr/>
          <p:nvPr/>
        </p:nvCxnSpPr>
        <p:spPr>
          <a:xfrm>
            <a:off x="5737860" y="3644265"/>
            <a:ext cx="493395" cy="1047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连接符 333"/>
          <p:cNvCxnSpPr>
            <a:stCxn id="325" idx="6"/>
            <a:endCxn id="319" idx="2"/>
          </p:cNvCxnSpPr>
          <p:nvPr/>
        </p:nvCxnSpPr>
        <p:spPr>
          <a:xfrm flipV="1">
            <a:off x="5758815" y="3797300"/>
            <a:ext cx="466090" cy="37719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接连接符 334"/>
          <p:cNvCxnSpPr>
            <a:stCxn id="326" idx="0"/>
            <a:endCxn id="319" idx="3"/>
          </p:cNvCxnSpPr>
          <p:nvPr/>
        </p:nvCxnSpPr>
        <p:spPr>
          <a:xfrm flipV="1">
            <a:off x="6092825" y="3831590"/>
            <a:ext cx="144780" cy="5480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直接连接符 335"/>
          <p:cNvCxnSpPr/>
          <p:nvPr/>
        </p:nvCxnSpPr>
        <p:spPr>
          <a:xfrm flipH="1">
            <a:off x="6274435" y="3434080"/>
            <a:ext cx="358775" cy="337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连接符 336"/>
          <p:cNvCxnSpPr>
            <a:stCxn id="319" idx="5"/>
            <a:endCxn id="327" idx="1"/>
          </p:cNvCxnSpPr>
          <p:nvPr/>
        </p:nvCxnSpPr>
        <p:spPr>
          <a:xfrm>
            <a:off x="6300470" y="3831590"/>
            <a:ext cx="236220" cy="5626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stCxn id="314" idx="2"/>
          </p:cNvCxnSpPr>
          <p:nvPr/>
        </p:nvCxnSpPr>
        <p:spPr>
          <a:xfrm flipH="1">
            <a:off x="6307455" y="3737610"/>
            <a:ext cx="792480" cy="444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直接连接符 338"/>
          <p:cNvCxnSpPr>
            <a:stCxn id="329" idx="1"/>
          </p:cNvCxnSpPr>
          <p:nvPr/>
        </p:nvCxnSpPr>
        <p:spPr>
          <a:xfrm flipH="1" flipV="1">
            <a:off x="6318250" y="3782060"/>
            <a:ext cx="440055" cy="26035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0" name="对象 3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7730" y="3606165"/>
          <a:ext cx="386715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" name="" r:id="rId5" imgW="177165" imgH="190500" progId="Equation.KSEE3">
                  <p:embed/>
                </p:oleObj>
              </mc:Choice>
              <mc:Fallback>
                <p:oleObj name="" r:id="rId5" imgW="1771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7730" y="3606165"/>
                        <a:ext cx="386715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" name="对象 3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98615" y="359505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" name="" r:id="rId7" imgW="165100" imgH="190500" progId="Equation.KSEE3">
                  <p:embed/>
                </p:oleObj>
              </mc:Choice>
              <mc:Fallback>
                <p:oleObj name="" r:id="rId7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8615" y="359505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5" name="直接连接符 344"/>
          <p:cNvCxnSpPr>
            <a:stCxn id="295" idx="4"/>
            <a:endCxn id="290" idx="0"/>
          </p:cNvCxnSpPr>
          <p:nvPr/>
        </p:nvCxnSpPr>
        <p:spPr>
          <a:xfrm>
            <a:off x="10509885" y="3375660"/>
            <a:ext cx="88265" cy="477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296" idx="6"/>
            <a:endCxn id="290" idx="3"/>
          </p:cNvCxnSpPr>
          <p:nvPr/>
        </p:nvCxnSpPr>
        <p:spPr>
          <a:xfrm flipV="1">
            <a:off x="9889490" y="3937000"/>
            <a:ext cx="676910" cy="16573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直接连接符 346"/>
          <p:cNvCxnSpPr>
            <a:stCxn id="297" idx="6"/>
          </p:cNvCxnSpPr>
          <p:nvPr/>
        </p:nvCxnSpPr>
        <p:spPr>
          <a:xfrm flipV="1">
            <a:off x="10129520" y="3945255"/>
            <a:ext cx="462915" cy="48641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接连接符 347"/>
          <p:cNvCxnSpPr>
            <a:stCxn id="299" idx="4"/>
          </p:cNvCxnSpPr>
          <p:nvPr/>
        </p:nvCxnSpPr>
        <p:spPr>
          <a:xfrm flipH="1">
            <a:off x="10635615" y="3415665"/>
            <a:ext cx="285115" cy="4641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接连接符 348"/>
          <p:cNvCxnSpPr>
            <a:stCxn id="300" idx="2"/>
            <a:endCxn id="290" idx="5"/>
          </p:cNvCxnSpPr>
          <p:nvPr/>
        </p:nvCxnSpPr>
        <p:spPr>
          <a:xfrm flipH="1" flipV="1">
            <a:off x="10629265" y="3937000"/>
            <a:ext cx="469265" cy="2971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直接连接符 349"/>
          <p:cNvCxnSpPr>
            <a:stCxn id="294" idx="5"/>
            <a:endCxn id="290" idx="2"/>
          </p:cNvCxnSpPr>
          <p:nvPr/>
        </p:nvCxnSpPr>
        <p:spPr>
          <a:xfrm>
            <a:off x="10116820" y="3667125"/>
            <a:ext cx="436880" cy="23558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直接连接符 350"/>
          <p:cNvCxnSpPr>
            <a:stCxn id="298" idx="0"/>
          </p:cNvCxnSpPr>
          <p:nvPr/>
        </p:nvCxnSpPr>
        <p:spPr>
          <a:xfrm flipH="1" flipV="1">
            <a:off x="10592435" y="3945255"/>
            <a:ext cx="5715" cy="4368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直接连接符 351"/>
          <p:cNvCxnSpPr>
            <a:endCxn id="290" idx="6"/>
          </p:cNvCxnSpPr>
          <p:nvPr/>
        </p:nvCxnSpPr>
        <p:spPr>
          <a:xfrm flipH="1">
            <a:off x="10641965" y="3704590"/>
            <a:ext cx="544830" cy="1981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3" name="对象 3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80128" y="4102735"/>
          <a:ext cx="30607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" name="" r:id="rId9" imgW="139700" imgH="190500" progId="Equation.KSEE3">
                  <p:embed/>
                </p:oleObj>
              </mc:Choice>
              <mc:Fallback>
                <p:oleObj name="" r:id="rId9" imgW="1397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80128" y="4102735"/>
                        <a:ext cx="30607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" name="对象 3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43820" y="3595053"/>
          <a:ext cx="27876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" name="" r:id="rId11" imgW="127000" imgH="203200" progId="Equation.KSEE3">
                  <p:embed/>
                </p:oleObj>
              </mc:Choice>
              <mc:Fallback>
                <p:oleObj name="" r:id="rId11" imgW="127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243820" y="3595053"/>
                        <a:ext cx="27876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" name="对象 3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29265" y="3879533"/>
          <a:ext cx="445770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" name="" r:id="rId13" imgW="165100" imgH="190500" progId="Equation.KSEE3">
                  <p:embed/>
                </p:oleObj>
              </mc:Choice>
              <mc:Fallback>
                <p:oleObj name="" r:id="rId13" imgW="165100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629265" y="3879533"/>
                        <a:ext cx="445770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9" name="直接箭头连接符 358"/>
          <p:cNvCxnSpPr/>
          <p:nvPr/>
        </p:nvCxnSpPr>
        <p:spPr>
          <a:xfrm>
            <a:off x="3849370" y="3934460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/>
          <p:cNvCxnSpPr/>
          <p:nvPr/>
        </p:nvCxnSpPr>
        <p:spPr>
          <a:xfrm>
            <a:off x="8011160" y="3912235"/>
            <a:ext cx="72834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4540" y="6054725"/>
            <a:ext cx="23368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a</a:t>
            </a:r>
            <a:r>
              <a:rPr lang="zh-CN" altLang="en-US" sz="2000"/>
              <a:t>）领域点的搜索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9102090" y="6054725"/>
            <a:ext cx="28301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（</a:t>
            </a:r>
            <a:r>
              <a:rPr lang="en-US" altLang="zh-CN" sz="2000"/>
              <a:t>c</a:t>
            </a:r>
            <a:r>
              <a:rPr lang="zh-CN" altLang="en-US" sz="2000"/>
              <a:t>）低维空间局部嵌入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4625975" y="6054725"/>
            <a:ext cx="3364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/>
              <a:t>（b）局部重建权值矩阵计算</a:t>
            </a:r>
            <a:endParaRPr lang="zh-CN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" name="组合 76"/>
          <p:cNvGrpSpPr/>
          <p:nvPr/>
        </p:nvGrpSpPr>
        <p:grpSpPr>
          <a:xfrm>
            <a:off x="662305" y="203835"/>
            <a:ext cx="2642870" cy="2642870"/>
            <a:chOff x="1043" y="321"/>
            <a:chExt cx="4162" cy="4162"/>
          </a:xfrm>
        </p:grpSpPr>
        <p:sp>
          <p:nvSpPr>
            <p:cNvPr id="36" name="矩形 35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1" name="椭圆 6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7811770" y="203835"/>
            <a:ext cx="2642870" cy="2642870"/>
            <a:chOff x="6709" y="339"/>
            <a:chExt cx="4162" cy="4162"/>
          </a:xfrm>
        </p:grpSpPr>
        <p:sp>
          <p:nvSpPr>
            <p:cNvPr id="79" name="矩形 78"/>
            <p:cNvSpPr/>
            <p:nvPr/>
          </p:nvSpPr>
          <p:spPr>
            <a:xfrm>
              <a:off x="6709" y="33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椭圆 80"/>
            <p:cNvSpPr/>
            <p:nvPr/>
          </p:nvSpPr>
          <p:spPr>
            <a:xfrm>
              <a:off x="7675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12" y="304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086" y="263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086" y="294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8349" y="274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264" y="314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401" y="355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538" y="325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110" y="345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247" y="386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801" y="335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7801" y="365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086" y="376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784" y="28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7664" y="396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9348" y="622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9759" y="10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8920" y="758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9896" y="13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9474" y="8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9211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9348" y="163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9485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677" y="108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5" name="椭圆 104"/>
            <p:cNvSpPr/>
            <p:nvPr/>
          </p:nvSpPr>
          <p:spPr>
            <a:xfrm>
              <a:off x="8920" y="1294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9759" y="14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0170" y="190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70" y="129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0307" y="155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7419" y="1162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9896" y="248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4259580" y="203835"/>
            <a:ext cx="2642870" cy="2642870"/>
            <a:chOff x="1043" y="321"/>
            <a:chExt cx="4162" cy="4162"/>
          </a:xfrm>
        </p:grpSpPr>
        <p:sp>
          <p:nvSpPr>
            <p:cNvPr id="114" name="矩形 113"/>
            <p:cNvSpPr/>
            <p:nvPr/>
          </p:nvSpPr>
          <p:spPr>
            <a:xfrm>
              <a:off x="1043" y="321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15" name="组合 114"/>
            <p:cNvGrpSpPr/>
            <p:nvPr/>
          </p:nvGrpSpPr>
          <p:grpSpPr>
            <a:xfrm>
              <a:off x="1444" y="2621"/>
              <a:ext cx="1810" cy="1462"/>
              <a:chOff x="1580" y="2484"/>
              <a:chExt cx="1810" cy="1462"/>
            </a:xfrm>
          </p:grpSpPr>
          <p:sp>
            <p:nvSpPr>
              <p:cNvPr id="116" name="椭圆 115"/>
              <p:cNvSpPr/>
              <p:nvPr/>
            </p:nvSpPr>
            <p:spPr>
              <a:xfrm>
                <a:off x="2145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椭圆 116"/>
              <p:cNvSpPr/>
              <p:nvPr/>
            </p:nvSpPr>
            <p:spPr>
              <a:xfrm>
                <a:off x="2282" y="289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椭圆 117"/>
              <p:cNvSpPr/>
              <p:nvPr/>
            </p:nvSpPr>
            <p:spPr>
              <a:xfrm>
                <a:off x="2556" y="248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椭圆 118"/>
              <p:cNvSpPr/>
              <p:nvPr/>
            </p:nvSpPr>
            <p:spPr>
              <a:xfrm>
                <a:off x="2556" y="279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2819" y="258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1734" y="299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椭圆 121"/>
              <p:cNvSpPr/>
              <p:nvPr/>
            </p:nvSpPr>
            <p:spPr>
              <a:xfrm>
                <a:off x="1871" y="340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椭圆 122"/>
              <p:cNvSpPr/>
              <p:nvPr/>
            </p:nvSpPr>
            <p:spPr>
              <a:xfrm>
                <a:off x="2008" y="309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椭圆 123"/>
              <p:cNvSpPr/>
              <p:nvPr/>
            </p:nvSpPr>
            <p:spPr>
              <a:xfrm>
                <a:off x="1580" y="330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椭圆 124"/>
              <p:cNvSpPr/>
              <p:nvPr/>
            </p:nvSpPr>
            <p:spPr>
              <a:xfrm>
                <a:off x="1717" y="370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2271" y="3198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2271" y="3504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2556" y="3606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3254" y="2722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椭圆 129"/>
              <p:cNvSpPr/>
              <p:nvPr/>
            </p:nvSpPr>
            <p:spPr>
              <a:xfrm>
                <a:off x="2134" y="3810"/>
                <a:ext cx="137" cy="13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31" name="椭圆 130"/>
            <p:cNvSpPr/>
            <p:nvPr/>
          </p:nvSpPr>
          <p:spPr>
            <a:xfrm>
              <a:off x="3682" y="604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4093" y="10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3254" y="7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4230" y="13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5" name="椭圆 134"/>
            <p:cNvSpPr/>
            <p:nvPr/>
          </p:nvSpPr>
          <p:spPr>
            <a:xfrm>
              <a:off x="3808" y="799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3545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3682" y="161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椭圆 137"/>
            <p:cNvSpPr/>
            <p:nvPr/>
          </p:nvSpPr>
          <p:spPr>
            <a:xfrm>
              <a:off x="3819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椭圆 138"/>
            <p:cNvSpPr/>
            <p:nvPr/>
          </p:nvSpPr>
          <p:spPr>
            <a:xfrm>
              <a:off x="3011" y="1063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325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093" y="14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04" y="1882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4504" y="1276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4641" y="1540"/>
              <a:ext cx="137" cy="13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5" name="文本框 144"/>
          <p:cNvSpPr txBox="1"/>
          <p:nvPr/>
        </p:nvSpPr>
        <p:spPr>
          <a:xfrm>
            <a:off x="4785995" y="668020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6271895" y="1579245"/>
            <a:ext cx="41275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rPr>
              <a:t>×</a:t>
            </a:r>
            <a:endParaRPr lang="zh-CN" altLang="en-US" b="1">
              <a:solidFill>
                <a:srgbClr val="0070C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344" name="文本框 343"/>
          <p:cNvSpPr txBox="1"/>
          <p:nvPr/>
        </p:nvSpPr>
        <p:spPr>
          <a:xfrm>
            <a:off x="1636395" y="2868930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62" name="文本框 361"/>
          <p:cNvSpPr txBox="1"/>
          <p:nvPr/>
        </p:nvSpPr>
        <p:spPr>
          <a:xfrm>
            <a:off x="9061450" y="2847340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363" name="文本框 362"/>
          <p:cNvSpPr txBox="1"/>
          <p:nvPr/>
        </p:nvSpPr>
        <p:spPr>
          <a:xfrm>
            <a:off x="5405120" y="2868930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grpSp>
        <p:nvGrpSpPr>
          <p:cNvPr id="367" name="组合 366"/>
          <p:cNvGrpSpPr/>
          <p:nvPr/>
        </p:nvGrpSpPr>
        <p:grpSpPr>
          <a:xfrm>
            <a:off x="671195" y="3423285"/>
            <a:ext cx="9763760" cy="3014980"/>
            <a:chOff x="1043" y="5699"/>
            <a:chExt cx="15376" cy="4748"/>
          </a:xfrm>
        </p:grpSpPr>
        <p:grpSp>
          <p:nvGrpSpPr>
            <p:cNvPr id="208" name="组合 207"/>
            <p:cNvGrpSpPr/>
            <p:nvPr/>
          </p:nvGrpSpPr>
          <p:grpSpPr>
            <a:xfrm>
              <a:off x="1043" y="5700"/>
              <a:ext cx="4162" cy="4162"/>
              <a:chOff x="1043" y="5700"/>
              <a:chExt cx="4162" cy="4162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1043" y="5700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2209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2346" y="840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2" name="椭圆 151"/>
              <p:cNvSpPr/>
              <p:nvPr/>
            </p:nvSpPr>
            <p:spPr>
              <a:xfrm>
                <a:off x="2620" y="800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3" name="椭圆 152"/>
              <p:cNvSpPr/>
              <p:nvPr/>
            </p:nvSpPr>
            <p:spPr>
              <a:xfrm>
                <a:off x="2620" y="83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2883" y="810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5" name="椭圆 154"/>
              <p:cNvSpPr/>
              <p:nvPr/>
            </p:nvSpPr>
            <p:spPr>
              <a:xfrm>
                <a:off x="1798" y="85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6" name="椭圆 155"/>
              <p:cNvSpPr/>
              <p:nvPr/>
            </p:nvSpPr>
            <p:spPr>
              <a:xfrm>
                <a:off x="1935" y="89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57" name="椭圆 156"/>
              <p:cNvSpPr/>
              <p:nvPr/>
            </p:nvSpPr>
            <p:spPr>
              <a:xfrm>
                <a:off x="2072" y="86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5" name="椭圆 184"/>
              <p:cNvSpPr/>
              <p:nvPr/>
            </p:nvSpPr>
            <p:spPr>
              <a:xfrm>
                <a:off x="1644" y="88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6" name="椭圆 185"/>
              <p:cNvSpPr/>
              <p:nvPr/>
            </p:nvSpPr>
            <p:spPr>
              <a:xfrm>
                <a:off x="1781" y="92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7" name="椭圆 186"/>
              <p:cNvSpPr/>
              <p:nvPr/>
            </p:nvSpPr>
            <p:spPr>
              <a:xfrm>
                <a:off x="2335" y="87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8" name="椭圆 187"/>
              <p:cNvSpPr/>
              <p:nvPr/>
            </p:nvSpPr>
            <p:spPr>
              <a:xfrm>
                <a:off x="2335" y="90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89" name="椭圆 188"/>
              <p:cNvSpPr/>
              <p:nvPr/>
            </p:nvSpPr>
            <p:spPr>
              <a:xfrm>
                <a:off x="2620" y="912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0" name="椭圆 189"/>
              <p:cNvSpPr/>
              <p:nvPr/>
            </p:nvSpPr>
            <p:spPr>
              <a:xfrm>
                <a:off x="3318" y="8238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1" name="椭圆 190"/>
              <p:cNvSpPr/>
              <p:nvPr/>
            </p:nvSpPr>
            <p:spPr>
              <a:xfrm>
                <a:off x="2198" y="93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2" name="椭圆 191"/>
              <p:cNvSpPr/>
              <p:nvPr/>
            </p:nvSpPr>
            <p:spPr>
              <a:xfrm>
                <a:off x="3882" y="5983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3" name="椭圆 192"/>
              <p:cNvSpPr/>
              <p:nvPr/>
            </p:nvSpPr>
            <p:spPr>
              <a:xfrm>
                <a:off x="4293" y="63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4" name="椭圆 193"/>
              <p:cNvSpPr/>
              <p:nvPr/>
            </p:nvSpPr>
            <p:spPr>
              <a:xfrm>
                <a:off x="3454" y="6119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5" name="椭圆 194"/>
              <p:cNvSpPr/>
              <p:nvPr/>
            </p:nvSpPr>
            <p:spPr>
              <a:xfrm>
                <a:off x="4430" y="67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6" name="椭圆 195"/>
              <p:cNvSpPr/>
              <p:nvPr/>
            </p:nvSpPr>
            <p:spPr>
              <a:xfrm>
                <a:off x="4008" y="617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3745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3882" y="699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4019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3211" y="64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01" name="椭圆 200"/>
              <p:cNvSpPr/>
              <p:nvPr/>
            </p:nvSpPr>
            <p:spPr>
              <a:xfrm>
                <a:off x="3454" y="6655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2" name="椭圆 201"/>
              <p:cNvSpPr/>
              <p:nvPr/>
            </p:nvSpPr>
            <p:spPr>
              <a:xfrm>
                <a:off x="4293" y="68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3" name="椭圆 202"/>
              <p:cNvSpPr/>
              <p:nvPr/>
            </p:nvSpPr>
            <p:spPr>
              <a:xfrm>
                <a:off x="4704" y="7261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4" name="椭圆 203"/>
              <p:cNvSpPr/>
              <p:nvPr/>
            </p:nvSpPr>
            <p:spPr>
              <a:xfrm>
                <a:off x="4704" y="665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5" name="椭圆 204"/>
              <p:cNvSpPr/>
              <p:nvPr/>
            </p:nvSpPr>
            <p:spPr>
              <a:xfrm>
                <a:off x="4841" y="691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06" name="文本框 205"/>
              <p:cNvSpPr txBox="1"/>
              <p:nvPr/>
            </p:nvSpPr>
            <p:spPr>
              <a:xfrm>
                <a:off x="2233" y="749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07" name="文本框 206"/>
              <p:cNvSpPr txBox="1"/>
              <p:nvPr/>
            </p:nvSpPr>
            <p:spPr>
              <a:xfrm>
                <a:off x="4019" y="6919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grpSp>
          <p:nvGrpSpPr>
            <p:cNvPr id="243" name="组合 242"/>
            <p:cNvGrpSpPr/>
            <p:nvPr/>
          </p:nvGrpSpPr>
          <p:grpSpPr>
            <a:xfrm>
              <a:off x="6673" y="5704"/>
              <a:ext cx="4162" cy="4162"/>
              <a:chOff x="6673" y="5704"/>
              <a:chExt cx="4162" cy="4162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6673" y="5704"/>
                <a:ext cx="4163" cy="416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1" name="椭圆 210"/>
              <p:cNvSpPr/>
              <p:nvPr/>
            </p:nvSpPr>
            <p:spPr>
              <a:xfrm>
                <a:off x="7639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2" name="椭圆 211"/>
              <p:cNvSpPr/>
              <p:nvPr/>
            </p:nvSpPr>
            <p:spPr>
              <a:xfrm>
                <a:off x="7776" y="841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3" name="椭圆 212"/>
              <p:cNvSpPr/>
              <p:nvPr/>
            </p:nvSpPr>
            <p:spPr>
              <a:xfrm>
                <a:off x="8050" y="800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4" name="椭圆 213"/>
              <p:cNvSpPr/>
              <p:nvPr/>
            </p:nvSpPr>
            <p:spPr>
              <a:xfrm>
                <a:off x="8050" y="831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5" name="椭圆 214"/>
              <p:cNvSpPr/>
              <p:nvPr/>
            </p:nvSpPr>
            <p:spPr>
              <a:xfrm>
                <a:off x="8313" y="810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6" name="椭圆 215"/>
              <p:cNvSpPr/>
              <p:nvPr/>
            </p:nvSpPr>
            <p:spPr>
              <a:xfrm>
                <a:off x="7228" y="851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7" name="椭圆 216"/>
              <p:cNvSpPr/>
              <p:nvPr/>
            </p:nvSpPr>
            <p:spPr>
              <a:xfrm>
                <a:off x="7365" y="892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8" name="椭圆 217"/>
              <p:cNvSpPr/>
              <p:nvPr/>
            </p:nvSpPr>
            <p:spPr>
              <a:xfrm>
                <a:off x="7502" y="861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19" name="椭圆 218"/>
              <p:cNvSpPr/>
              <p:nvPr/>
            </p:nvSpPr>
            <p:spPr>
              <a:xfrm>
                <a:off x="7074" y="882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7211" y="922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7765" y="8718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2" name="椭圆 221"/>
              <p:cNvSpPr/>
              <p:nvPr/>
            </p:nvSpPr>
            <p:spPr>
              <a:xfrm>
                <a:off x="7765" y="9024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3" name="椭圆 222"/>
              <p:cNvSpPr/>
              <p:nvPr/>
            </p:nvSpPr>
            <p:spPr>
              <a:xfrm>
                <a:off x="8050" y="9126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4" name="椭圆 223"/>
              <p:cNvSpPr/>
              <p:nvPr/>
            </p:nvSpPr>
            <p:spPr>
              <a:xfrm>
                <a:off x="8748" y="8242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5" name="椭圆 224"/>
              <p:cNvSpPr/>
              <p:nvPr/>
            </p:nvSpPr>
            <p:spPr>
              <a:xfrm>
                <a:off x="7628" y="9330"/>
                <a:ext cx="137" cy="13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6" name="椭圆 225"/>
              <p:cNvSpPr/>
              <p:nvPr/>
            </p:nvSpPr>
            <p:spPr>
              <a:xfrm>
                <a:off x="9312" y="598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0" name="文本框 239"/>
              <p:cNvSpPr txBox="1"/>
              <p:nvPr/>
            </p:nvSpPr>
            <p:spPr>
              <a:xfrm>
                <a:off x="7604" y="7527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FF000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  <p:sp>
            <p:nvSpPr>
              <p:cNvPr id="227" name="椭圆 226"/>
              <p:cNvSpPr/>
              <p:nvPr/>
            </p:nvSpPr>
            <p:spPr>
              <a:xfrm>
                <a:off x="9723" y="63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8" name="椭圆 227"/>
              <p:cNvSpPr/>
              <p:nvPr/>
            </p:nvSpPr>
            <p:spPr>
              <a:xfrm>
                <a:off x="8884" y="61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29" name="椭圆 228"/>
              <p:cNvSpPr/>
              <p:nvPr/>
            </p:nvSpPr>
            <p:spPr>
              <a:xfrm>
                <a:off x="9860" y="67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0" name="椭圆 229"/>
              <p:cNvSpPr/>
              <p:nvPr/>
            </p:nvSpPr>
            <p:spPr>
              <a:xfrm>
                <a:off x="9438" y="6182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1" name="椭圆 230"/>
              <p:cNvSpPr/>
              <p:nvPr/>
            </p:nvSpPr>
            <p:spPr>
              <a:xfrm>
                <a:off x="9175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2" name="椭圆 231"/>
              <p:cNvSpPr/>
              <p:nvPr/>
            </p:nvSpPr>
            <p:spPr>
              <a:xfrm>
                <a:off x="9312" y="699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3" name="椭圆 232"/>
              <p:cNvSpPr/>
              <p:nvPr/>
            </p:nvSpPr>
            <p:spPr>
              <a:xfrm>
                <a:off x="9449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4" name="椭圆 233"/>
              <p:cNvSpPr/>
              <p:nvPr/>
            </p:nvSpPr>
            <p:spPr>
              <a:xfrm>
                <a:off x="8641" y="6446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5" name="椭圆 234"/>
              <p:cNvSpPr/>
              <p:nvPr/>
            </p:nvSpPr>
            <p:spPr>
              <a:xfrm>
                <a:off x="888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6" name="椭圆 235"/>
              <p:cNvSpPr/>
              <p:nvPr/>
            </p:nvSpPr>
            <p:spPr>
              <a:xfrm>
                <a:off x="9723" y="68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7" name="椭圆 236"/>
              <p:cNvSpPr/>
              <p:nvPr/>
            </p:nvSpPr>
            <p:spPr>
              <a:xfrm>
                <a:off x="10134" y="7265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8" name="椭圆 237"/>
              <p:cNvSpPr/>
              <p:nvPr/>
            </p:nvSpPr>
            <p:spPr>
              <a:xfrm>
                <a:off x="10134" y="6659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39" name="椭圆 238"/>
              <p:cNvSpPr/>
              <p:nvPr/>
            </p:nvSpPr>
            <p:spPr>
              <a:xfrm>
                <a:off x="10271" y="6923"/>
                <a:ext cx="137" cy="13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9445" y="6923"/>
                <a:ext cx="650" cy="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zh-CN" altLang="en-US" b="1">
                    <a:solidFill>
                      <a:srgbClr val="0070C0"/>
                    </a:solidFill>
                    <a:latin typeface="幼圆" panose="02010509060101010101" charset="-122"/>
                    <a:ea typeface="幼圆" panose="02010509060101010101" charset="-122"/>
                  </a:rPr>
                  <a:t>×</a:t>
                </a:r>
                <a:endPara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endParaRPr>
              </a:p>
            </p:txBody>
          </p:sp>
        </p:grpSp>
        <p:sp>
          <p:nvSpPr>
            <p:cNvPr id="245" name="矩形 244"/>
            <p:cNvSpPr/>
            <p:nvPr/>
          </p:nvSpPr>
          <p:spPr>
            <a:xfrm>
              <a:off x="12257" y="5699"/>
              <a:ext cx="4163" cy="416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13223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3360" y="840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3634" y="799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13634" y="830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13897" y="810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12812" y="850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949" y="891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3086" y="861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12658" y="881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2795" y="922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3349" y="8713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349" y="9019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3634" y="9121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4332" y="8237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3212" y="9325"/>
              <a:ext cx="137" cy="13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4896" y="597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2" name="文本框 261"/>
            <p:cNvSpPr txBox="1"/>
            <p:nvPr/>
          </p:nvSpPr>
          <p:spPr>
            <a:xfrm>
              <a:off x="12903" y="8237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FF000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5307" y="63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14468" y="61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15444" y="67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15022" y="6177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14759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14896" y="699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15033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14225" y="6441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1446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5307" y="68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718" y="7260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5718" y="6654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15855" y="6918"/>
              <a:ext cx="137" cy="136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302" name="文本框 301"/>
            <p:cNvSpPr txBox="1"/>
            <p:nvPr/>
          </p:nvSpPr>
          <p:spPr>
            <a:xfrm>
              <a:off x="14896" y="6278"/>
              <a:ext cx="650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rgbClr val="0070C0"/>
                  </a:solidFill>
                  <a:latin typeface="幼圆" panose="02010509060101010101" charset="-122"/>
                  <a:ea typeface="幼圆" panose="02010509060101010101" charset="-122"/>
                </a:rPr>
                <a:t>×</a:t>
              </a:r>
              <a:endParaRPr lang="zh-CN" altLang="en-US" b="1">
                <a:solidFill>
                  <a:srgbClr val="0070C0"/>
                </a:solidFill>
                <a:latin typeface="幼圆" panose="02010509060101010101" charset="-122"/>
                <a:ea typeface="幼圆" panose="02010509060101010101" charset="-122"/>
              </a:endParaRPr>
            </a:p>
          </p:txBody>
        </p:sp>
        <p:sp>
          <p:nvSpPr>
            <p:cNvPr id="364" name="文本框 363"/>
            <p:cNvSpPr txBox="1"/>
            <p:nvPr/>
          </p:nvSpPr>
          <p:spPr>
            <a:xfrm>
              <a:off x="14126" y="9867"/>
              <a:ext cx="621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(f)</a:t>
              </a:r>
              <a:endParaRPr lang="en-US" altLang="zh-CN"/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8532" y="9862"/>
              <a:ext cx="68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(e)</a:t>
              </a:r>
              <a:endParaRPr lang="en-US" altLang="zh-CN"/>
            </a:p>
          </p:txBody>
        </p:sp>
        <p:sp>
          <p:nvSpPr>
            <p:cNvPr id="366" name="文本框 365"/>
            <p:cNvSpPr txBox="1"/>
            <p:nvPr/>
          </p:nvSpPr>
          <p:spPr>
            <a:xfrm>
              <a:off x="2740" y="9867"/>
              <a:ext cx="69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(d)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8" name="直接箭头连接符 157"/>
          <p:cNvCxnSpPr/>
          <p:nvPr/>
        </p:nvCxnSpPr>
        <p:spPr>
          <a:xfrm>
            <a:off x="2212340" y="298640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/>
          <p:cNvCxnSpPr/>
          <p:nvPr/>
        </p:nvCxnSpPr>
        <p:spPr>
          <a:xfrm flipH="1" flipV="1">
            <a:off x="2202180" y="166370"/>
            <a:ext cx="10160" cy="282892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椭圆 161"/>
          <p:cNvSpPr/>
          <p:nvPr/>
        </p:nvSpPr>
        <p:spPr>
          <a:xfrm>
            <a:off x="274955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2897505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4" name="椭圆 163"/>
          <p:cNvSpPr/>
          <p:nvPr/>
        </p:nvSpPr>
        <p:spPr>
          <a:xfrm>
            <a:off x="3606800" y="2553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5" name="椭圆 164"/>
          <p:cNvSpPr/>
          <p:nvPr/>
        </p:nvSpPr>
        <p:spPr>
          <a:xfrm>
            <a:off x="2698115" y="18376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6" name="椭圆 165"/>
          <p:cNvSpPr/>
          <p:nvPr/>
        </p:nvSpPr>
        <p:spPr>
          <a:xfrm>
            <a:off x="3275965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7" name="椭圆 166"/>
          <p:cNvSpPr/>
          <p:nvPr/>
        </p:nvSpPr>
        <p:spPr>
          <a:xfrm>
            <a:off x="265239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8" name="椭圆 167"/>
          <p:cNvSpPr/>
          <p:nvPr/>
        </p:nvSpPr>
        <p:spPr>
          <a:xfrm>
            <a:off x="3110865" y="1129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0" name="椭圆 169"/>
          <p:cNvSpPr/>
          <p:nvPr/>
        </p:nvSpPr>
        <p:spPr>
          <a:xfrm>
            <a:off x="3072765" y="6756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1" name="椭圆 170"/>
          <p:cNvSpPr/>
          <p:nvPr/>
        </p:nvSpPr>
        <p:spPr>
          <a:xfrm>
            <a:off x="4625340" y="14655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2" name="椭圆 171"/>
          <p:cNvSpPr/>
          <p:nvPr/>
        </p:nvSpPr>
        <p:spPr>
          <a:xfrm>
            <a:off x="3649980" y="23660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4" name="椭圆 173"/>
          <p:cNvSpPr/>
          <p:nvPr/>
        </p:nvSpPr>
        <p:spPr>
          <a:xfrm>
            <a:off x="2976245" y="1837690"/>
            <a:ext cx="97155" cy="1079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5" name="椭圆 174"/>
          <p:cNvSpPr/>
          <p:nvPr/>
        </p:nvSpPr>
        <p:spPr>
          <a:xfrm>
            <a:off x="404177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6" name="椭圆 175"/>
          <p:cNvSpPr/>
          <p:nvPr/>
        </p:nvSpPr>
        <p:spPr>
          <a:xfrm>
            <a:off x="4302125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7" name="椭圆 176"/>
          <p:cNvSpPr/>
          <p:nvPr/>
        </p:nvSpPr>
        <p:spPr>
          <a:xfrm>
            <a:off x="3058795" y="9772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graphicFrame>
        <p:nvGraphicFramePr>
          <p:cNvPr id="271" name="对象 2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2765" y="166116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152400" imgH="177165" progId="Equation.KSEE3">
                  <p:embed/>
                </p:oleObj>
              </mc:Choice>
              <mc:Fallback>
                <p:oleObj name="" r:id="rId1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2765" y="166116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3716655" y="21501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995420" y="20434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78020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62755" y="187388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399280" y="16446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431030" y="1345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3995420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4625340" y="17303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4069080" y="1044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221990" y="1891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09194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897505" y="1238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606800" y="8286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340614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3649980" y="6318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13175" y="937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592955" y="11976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3910330" y="676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302125" y="1079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431030" y="9709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182110" y="13055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406140" y="8686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2919730" y="2152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3898265" y="2313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3358515" y="210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98115" y="12865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52" name="直接连接符 51"/>
          <p:cNvCxnSpPr>
            <a:endCxn id="174" idx="1"/>
          </p:cNvCxnSpPr>
          <p:nvPr/>
        </p:nvCxnSpPr>
        <p:spPr>
          <a:xfrm>
            <a:off x="2769870" y="1387475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37" idx="4"/>
            <a:endCxn id="174" idx="0"/>
          </p:cNvCxnSpPr>
          <p:nvPr/>
        </p:nvCxnSpPr>
        <p:spPr>
          <a:xfrm>
            <a:off x="2946400" y="134556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165" idx="6"/>
            <a:endCxn id="174" idx="2"/>
          </p:cNvCxnSpPr>
          <p:nvPr/>
        </p:nvCxnSpPr>
        <p:spPr>
          <a:xfrm>
            <a:off x="2794635" y="189166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167" idx="7"/>
            <a:endCxn id="174" idx="3"/>
          </p:cNvCxnSpPr>
          <p:nvPr/>
        </p:nvCxnSpPr>
        <p:spPr>
          <a:xfrm flipV="1">
            <a:off x="2734945" y="192976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8" idx="0"/>
            <a:endCxn id="174" idx="3"/>
          </p:cNvCxnSpPr>
          <p:nvPr/>
        </p:nvCxnSpPr>
        <p:spPr>
          <a:xfrm flipV="1">
            <a:off x="2967990" y="192976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166" idx="0"/>
            <a:endCxn id="174" idx="5"/>
          </p:cNvCxnSpPr>
          <p:nvPr/>
        </p:nvCxnSpPr>
        <p:spPr>
          <a:xfrm flipH="1" flipV="1">
            <a:off x="3058795" y="1929765"/>
            <a:ext cx="266065" cy="43624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3" idx="1"/>
            <a:endCxn id="174" idx="6"/>
          </p:cNvCxnSpPr>
          <p:nvPr/>
        </p:nvCxnSpPr>
        <p:spPr>
          <a:xfrm flipH="1" flipV="1">
            <a:off x="3072765" y="189166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3836035" y="20097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235960" y="78422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19" name="直接连接符 118"/>
          <p:cNvCxnSpPr>
            <a:endCxn id="50" idx="1"/>
          </p:cNvCxnSpPr>
          <p:nvPr/>
        </p:nvCxnSpPr>
        <p:spPr>
          <a:xfrm>
            <a:off x="3072765" y="1920240"/>
            <a:ext cx="300355" cy="2051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6196965" y="298132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H="1" flipV="1">
            <a:off x="6192520" y="194310"/>
            <a:ext cx="4445" cy="279209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椭圆 125"/>
          <p:cNvSpPr/>
          <p:nvPr/>
        </p:nvSpPr>
        <p:spPr>
          <a:xfrm>
            <a:off x="6734175" y="103822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6881495" y="86233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8" name="椭圆 127"/>
          <p:cNvSpPr/>
          <p:nvPr/>
        </p:nvSpPr>
        <p:spPr>
          <a:xfrm>
            <a:off x="7604125" y="25387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9" name="椭圆 128"/>
          <p:cNvSpPr/>
          <p:nvPr/>
        </p:nvSpPr>
        <p:spPr>
          <a:xfrm>
            <a:off x="6682105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0" name="椭圆 129"/>
          <p:cNvSpPr/>
          <p:nvPr/>
        </p:nvSpPr>
        <p:spPr>
          <a:xfrm>
            <a:off x="7276465" y="24587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1" name="椭圆 130"/>
          <p:cNvSpPr/>
          <p:nvPr/>
        </p:nvSpPr>
        <p:spPr>
          <a:xfrm>
            <a:off x="6637655" y="21437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2" name="椭圆 131"/>
          <p:cNvSpPr/>
          <p:nvPr/>
        </p:nvSpPr>
        <p:spPr>
          <a:xfrm>
            <a:off x="7096125" y="112331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3" name="椭圆 132"/>
          <p:cNvSpPr/>
          <p:nvPr/>
        </p:nvSpPr>
        <p:spPr>
          <a:xfrm>
            <a:off x="7057390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4" name="椭圆 133"/>
          <p:cNvSpPr/>
          <p:nvPr/>
        </p:nvSpPr>
        <p:spPr>
          <a:xfrm>
            <a:off x="8609965" y="14592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5" name="椭圆 134"/>
          <p:cNvSpPr/>
          <p:nvPr/>
        </p:nvSpPr>
        <p:spPr>
          <a:xfrm>
            <a:off x="7634605" y="23590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6" name="椭圆 135"/>
          <p:cNvSpPr/>
          <p:nvPr/>
        </p:nvSpPr>
        <p:spPr>
          <a:xfrm>
            <a:off x="6960870" y="18313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7" name="椭圆 136"/>
          <p:cNvSpPr/>
          <p:nvPr/>
        </p:nvSpPr>
        <p:spPr>
          <a:xfrm>
            <a:off x="802640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8" name="椭圆 137"/>
          <p:cNvSpPr/>
          <p:nvPr/>
        </p:nvSpPr>
        <p:spPr>
          <a:xfrm>
            <a:off x="8286750" y="2145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9" name="椭圆 138"/>
          <p:cNvSpPr/>
          <p:nvPr/>
        </p:nvSpPr>
        <p:spPr>
          <a:xfrm>
            <a:off x="7043420" y="97028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2" name="椭圆 141"/>
          <p:cNvSpPr/>
          <p:nvPr/>
        </p:nvSpPr>
        <p:spPr>
          <a:xfrm>
            <a:off x="7701280" y="21437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3" name="椭圆 142"/>
          <p:cNvSpPr/>
          <p:nvPr/>
        </p:nvSpPr>
        <p:spPr>
          <a:xfrm>
            <a:off x="7980045" y="203708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4" name="椭圆 143"/>
          <p:cNvSpPr/>
          <p:nvPr/>
        </p:nvSpPr>
        <p:spPr>
          <a:xfrm>
            <a:off x="8462645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5" name="椭圆 144"/>
          <p:cNvSpPr/>
          <p:nvPr/>
        </p:nvSpPr>
        <p:spPr>
          <a:xfrm>
            <a:off x="8247380" y="1867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6" name="椭圆 145"/>
          <p:cNvSpPr/>
          <p:nvPr/>
        </p:nvSpPr>
        <p:spPr>
          <a:xfrm>
            <a:off x="8383905" y="16383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7" name="椭圆 146"/>
          <p:cNvSpPr/>
          <p:nvPr/>
        </p:nvSpPr>
        <p:spPr>
          <a:xfrm>
            <a:off x="8416290" y="1339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8" name="椭圆 147"/>
          <p:cNvSpPr/>
          <p:nvPr/>
        </p:nvSpPr>
        <p:spPr>
          <a:xfrm>
            <a:off x="798004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49" name="椭圆 148"/>
          <p:cNvSpPr/>
          <p:nvPr/>
        </p:nvSpPr>
        <p:spPr>
          <a:xfrm>
            <a:off x="8609965" y="17233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0" name="椭圆 149"/>
          <p:cNvSpPr/>
          <p:nvPr/>
        </p:nvSpPr>
        <p:spPr>
          <a:xfrm>
            <a:off x="8054340" y="10382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1" name="椭圆 150"/>
          <p:cNvSpPr/>
          <p:nvPr/>
        </p:nvSpPr>
        <p:spPr>
          <a:xfrm>
            <a:off x="7206615" y="1884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2" name="椭圆 151"/>
          <p:cNvSpPr/>
          <p:nvPr/>
        </p:nvSpPr>
        <p:spPr>
          <a:xfrm>
            <a:off x="807656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3" name="椭圆 152"/>
          <p:cNvSpPr/>
          <p:nvPr/>
        </p:nvSpPr>
        <p:spPr>
          <a:xfrm>
            <a:off x="6881495" y="12312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4" name="椭圆 153"/>
          <p:cNvSpPr/>
          <p:nvPr/>
        </p:nvSpPr>
        <p:spPr>
          <a:xfrm>
            <a:off x="7591425" y="8223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5" name="椭圆 154"/>
          <p:cNvSpPr/>
          <p:nvPr/>
        </p:nvSpPr>
        <p:spPr>
          <a:xfrm>
            <a:off x="7391400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6" name="椭圆 155"/>
          <p:cNvSpPr/>
          <p:nvPr/>
        </p:nvSpPr>
        <p:spPr>
          <a:xfrm>
            <a:off x="7634605" y="6254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57" name="椭圆 156"/>
          <p:cNvSpPr/>
          <p:nvPr/>
        </p:nvSpPr>
        <p:spPr>
          <a:xfrm>
            <a:off x="7798435" y="930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5" name="椭圆 184"/>
          <p:cNvSpPr/>
          <p:nvPr/>
        </p:nvSpPr>
        <p:spPr>
          <a:xfrm>
            <a:off x="8578215" y="11912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6" name="椭圆 185"/>
          <p:cNvSpPr/>
          <p:nvPr/>
        </p:nvSpPr>
        <p:spPr>
          <a:xfrm>
            <a:off x="7894955" y="66992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7" name="椭圆 186"/>
          <p:cNvSpPr/>
          <p:nvPr/>
        </p:nvSpPr>
        <p:spPr>
          <a:xfrm>
            <a:off x="8286750" y="10725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8" name="椭圆 187"/>
          <p:cNvSpPr/>
          <p:nvPr/>
        </p:nvSpPr>
        <p:spPr>
          <a:xfrm>
            <a:off x="8416290" y="964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9" name="椭圆 188"/>
          <p:cNvSpPr/>
          <p:nvPr/>
        </p:nvSpPr>
        <p:spPr>
          <a:xfrm>
            <a:off x="8167370" y="12985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0" name="椭圆 189"/>
          <p:cNvSpPr/>
          <p:nvPr/>
        </p:nvSpPr>
        <p:spPr>
          <a:xfrm>
            <a:off x="7391400" y="8623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1" name="椭圆 190"/>
          <p:cNvSpPr/>
          <p:nvPr/>
        </p:nvSpPr>
        <p:spPr>
          <a:xfrm>
            <a:off x="6903720" y="214566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2" name="椭圆 191"/>
          <p:cNvSpPr/>
          <p:nvPr/>
        </p:nvSpPr>
        <p:spPr>
          <a:xfrm>
            <a:off x="7882890" y="23063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3" name="椭圆 192"/>
          <p:cNvSpPr/>
          <p:nvPr/>
        </p:nvSpPr>
        <p:spPr>
          <a:xfrm>
            <a:off x="7343775" y="21031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94" name="椭圆 193"/>
          <p:cNvSpPr/>
          <p:nvPr/>
        </p:nvSpPr>
        <p:spPr>
          <a:xfrm>
            <a:off x="6682105" y="128016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195" name="直接连接符 194"/>
          <p:cNvCxnSpPr>
            <a:endCxn id="136" idx="1"/>
          </p:cNvCxnSpPr>
          <p:nvPr/>
        </p:nvCxnSpPr>
        <p:spPr>
          <a:xfrm>
            <a:off x="6754495" y="1380490"/>
            <a:ext cx="220345" cy="4660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/>
          <p:cNvCxnSpPr>
            <a:stCxn id="153" idx="4"/>
            <a:endCxn id="136" idx="0"/>
          </p:cNvCxnSpPr>
          <p:nvPr/>
        </p:nvCxnSpPr>
        <p:spPr>
          <a:xfrm>
            <a:off x="6931025" y="1339215"/>
            <a:ext cx="78740" cy="4921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/>
          <p:cNvCxnSpPr>
            <a:stCxn id="129" idx="6"/>
            <a:endCxn id="136" idx="2"/>
          </p:cNvCxnSpPr>
          <p:nvPr/>
        </p:nvCxnSpPr>
        <p:spPr>
          <a:xfrm>
            <a:off x="6779895" y="1884680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/>
          <p:cNvCxnSpPr/>
          <p:nvPr/>
        </p:nvCxnSpPr>
        <p:spPr>
          <a:xfrm flipV="1">
            <a:off x="6720205" y="191643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接连接符 198"/>
          <p:cNvCxnSpPr>
            <a:stCxn id="191" idx="0"/>
            <a:endCxn id="136" idx="3"/>
          </p:cNvCxnSpPr>
          <p:nvPr/>
        </p:nvCxnSpPr>
        <p:spPr>
          <a:xfrm flipV="1">
            <a:off x="6953250" y="1923415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接连接符 199"/>
          <p:cNvCxnSpPr>
            <a:stCxn id="130" idx="0"/>
            <a:endCxn id="136" idx="5"/>
          </p:cNvCxnSpPr>
          <p:nvPr/>
        </p:nvCxnSpPr>
        <p:spPr>
          <a:xfrm flipH="1" flipV="1">
            <a:off x="7043420" y="1923415"/>
            <a:ext cx="281305" cy="53594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接连接符 200"/>
          <p:cNvCxnSpPr>
            <a:stCxn id="151" idx="1"/>
            <a:endCxn id="136" idx="6"/>
          </p:cNvCxnSpPr>
          <p:nvPr/>
        </p:nvCxnSpPr>
        <p:spPr>
          <a:xfrm flipH="1" flipV="1">
            <a:off x="7057390" y="1884680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椭圆 201"/>
          <p:cNvSpPr/>
          <p:nvPr/>
        </p:nvSpPr>
        <p:spPr>
          <a:xfrm>
            <a:off x="7798435" y="19805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3" name="椭圆 202"/>
          <p:cNvSpPr/>
          <p:nvPr/>
        </p:nvSpPr>
        <p:spPr>
          <a:xfrm>
            <a:off x="7221220" y="77724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04" name="直接连接符 203"/>
          <p:cNvCxnSpPr>
            <a:endCxn id="193" idx="1"/>
          </p:cNvCxnSpPr>
          <p:nvPr/>
        </p:nvCxnSpPr>
        <p:spPr>
          <a:xfrm>
            <a:off x="7058660" y="190817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对象 20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164909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" name="" r:id="rId3" imgW="152400" imgH="177165" progId="Equation.KSEE3">
                  <p:embed/>
                </p:oleObj>
              </mc:Choice>
              <mc:Fallback>
                <p:oleObj name="" r:id="rId3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164909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" name="文本框 214"/>
          <p:cNvSpPr txBox="1"/>
          <p:nvPr/>
        </p:nvSpPr>
        <p:spPr>
          <a:xfrm>
            <a:off x="7221220" y="140208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 rot="1440000">
            <a:off x="6606540" y="136080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6" name="文本框 335"/>
          <p:cNvSpPr txBox="1"/>
          <p:nvPr/>
        </p:nvSpPr>
        <p:spPr>
          <a:xfrm rot="18720000">
            <a:off x="6912610" y="13087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3423285" y="2941955"/>
            <a:ext cx="430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338" name="文本框 337"/>
          <p:cNvSpPr txBox="1"/>
          <p:nvPr/>
        </p:nvSpPr>
        <p:spPr>
          <a:xfrm>
            <a:off x="7549515" y="292417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cxnSp>
        <p:nvCxnSpPr>
          <p:cNvPr id="272" name="直接箭头连接符 271"/>
          <p:cNvCxnSpPr/>
          <p:nvPr/>
        </p:nvCxnSpPr>
        <p:spPr>
          <a:xfrm>
            <a:off x="6196965" y="6360795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/>
          <p:nvPr/>
        </p:nvCxnSpPr>
        <p:spPr>
          <a:xfrm flipV="1">
            <a:off x="6196965" y="3543300"/>
            <a:ext cx="5080" cy="282575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4" name="椭圆 273"/>
          <p:cNvSpPr/>
          <p:nvPr/>
        </p:nvSpPr>
        <p:spPr>
          <a:xfrm>
            <a:off x="6734175" y="441896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5" name="椭圆 274"/>
          <p:cNvSpPr/>
          <p:nvPr/>
        </p:nvSpPr>
        <p:spPr>
          <a:xfrm>
            <a:off x="6881495" y="424307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6" name="椭圆 275"/>
          <p:cNvSpPr/>
          <p:nvPr/>
        </p:nvSpPr>
        <p:spPr>
          <a:xfrm>
            <a:off x="7604125" y="59194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7" name="椭圆 276"/>
          <p:cNvSpPr/>
          <p:nvPr/>
        </p:nvSpPr>
        <p:spPr>
          <a:xfrm>
            <a:off x="6682105" y="52120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8" name="椭圆 277"/>
          <p:cNvSpPr/>
          <p:nvPr/>
        </p:nvSpPr>
        <p:spPr>
          <a:xfrm>
            <a:off x="7276465" y="58394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9" name="椭圆 278"/>
          <p:cNvSpPr/>
          <p:nvPr/>
        </p:nvSpPr>
        <p:spPr>
          <a:xfrm>
            <a:off x="6637655" y="552450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0" name="椭圆 279"/>
          <p:cNvSpPr/>
          <p:nvPr/>
        </p:nvSpPr>
        <p:spPr>
          <a:xfrm>
            <a:off x="7096125" y="4504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1" name="椭圆 280"/>
          <p:cNvSpPr/>
          <p:nvPr/>
        </p:nvSpPr>
        <p:spPr>
          <a:xfrm>
            <a:off x="7057390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2" name="椭圆 281"/>
          <p:cNvSpPr/>
          <p:nvPr/>
        </p:nvSpPr>
        <p:spPr>
          <a:xfrm>
            <a:off x="8609965" y="48399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3" name="椭圆 282"/>
          <p:cNvSpPr/>
          <p:nvPr/>
        </p:nvSpPr>
        <p:spPr>
          <a:xfrm>
            <a:off x="7634605" y="57397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4" name="椭圆 283"/>
          <p:cNvSpPr/>
          <p:nvPr/>
        </p:nvSpPr>
        <p:spPr>
          <a:xfrm>
            <a:off x="6960870" y="52025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5" name="椭圆 284"/>
          <p:cNvSpPr/>
          <p:nvPr/>
        </p:nvSpPr>
        <p:spPr>
          <a:xfrm>
            <a:off x="802640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6" name="椭圆 285"/>
          <p:cNvSpPr/>
          <p:nvPr/>
        </p:nvSpPr>
        <p:spPr>
          <a:xfrm>
            <a:off x="8286750" y="55264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7" name="椭圆 286"/>
          <p:cNvSpPr/>
          <p:nvPr/>
        </p:nvSpPr>
        <p:spPr>
          <a:xfrm>
            <a:off x="7043420" y="435102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8" name="椭圆 287"/>
          <p:cNvSpPr/>
          <p:nvPr/>
        </p:nvSpPr>
        <p:spPr>
          <a:xfrm>
            <a:off x="7701280" y="55245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9" name="椭圆 288"/>
          <p:cNvSpPr/>
          <p:nvPr/>
        </p:nvSpPr>
        <p:spPr>
          <a:xfrm>
            <a:off x="7980045" y="541782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0" name="椭圆 289"/>
          <p:cNvSpPr/>
          <p:nvPr/>
        </p:nvSpPr>
        <p:spPr>
          <a:xfrm>
            <a:off x="8462645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1" name="椭圆 290"/>
          <p:cNvSpPr/>
          <p:nvPr/>
        </p:nvSpPr>
        <p:spPr>
          <a:xfrm>
            <a:off x="8247380" y="52482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2" name="椭圆 291"/>
          <p:cNvSpPr/>
          <p:nvPr/>
        </p:nvSpPr>
        <p:spPr>
          <a:xfrm>
            <a:off x="8383905" y="50190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3" name="椭圆 292"/>
          <p:cNvSpPr/>
          <p:nvPr/>
        </p:nvSpPr>
        <p:spPr>
          <a:xfrm>
            <a:off x="8416290" y="47199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4" name="椭圆 293"/>
          <p:cNvSpPr/>
          <p:nvPr/>
        </p:nvSpPr>
        <p:spPr>
          <a:xfrm>
            <a:off x="798004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5" name="椭圆 294"/>
          <p:cNvSpPr/>
          <p:nvPr/>
        </p:nvSpPr>
        <p:spPr>
          <a:xfrm>
            <a:off x="8609965" y="510413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6" name="椭圆 295"/>
          <p:cNvSpPr/>
          <p:nvPr/>
        </p:nvSpPr>
        <p:spPr>
          <a:xfrm>
            <a:off x="8054340" y="44189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7" name="椭圆 296"/>
          <p:cNvSpPr/>
          <p:nvPr/>
        </p:nvSpPr>
        <p:spPr>
          <a:xfrm>
            <a:off x="7206615" y="526542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8" name="椭圆 297"/>
          <p:cNvSpPr/>
          <p:nvPr/>
        </p:nvSpPr>
        <p:spPr>
          <a:xfrm>
            <a:off x="807656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9" name="椭圆 298"/>
          <p:cNvSpPr/>
          <p:nvPr/>
        </p:nvSpPr>
        <p:spPr>
          <a:xfrm>
            <a:off x="6881495" y="46120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0" name="椭圆 299"/>
          <p:cNvSpPr/>
          <p:nvPr/>
        </p:nvSpPr>
        <p:spPr>
          <a:xfrm>
            <a:off x="7591425" y="42030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1" name="椭圆 300"/>
          <p:cNvSpPr/>
          <p:nvPr/>
        </p:nvSpPr>
        <p:spPr>
          <a:xfrm>
            <a:off x="7391400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2" name="椭圆 301"/>
          <p:cNvSpPr/>
          <p:nvPr/>
        </p:nvSpPr>
        <p:spPr>
          <a:xfrm>
            <a:off x="7634605" y="40062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3" name="椭圆 302"/>
          <p:cNvSpPr/>
          <p:nvPr/>
        </p:nvSpPr>
        <p:spPr>
          <a:xfrm>
            <a:off x="7798435" y="43110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4" name="椭圆 303"/>
          <p:cNvSpPr/>
          <p:nvPr/>
        </p:nvSpPr>
        <p:spPr>
          <a:xfrm>
            <a:off x="8578215" y="4572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5" name="椭圆 304"/>
          <p:cNvSpPr/>
          <p:nvPr/>
        </p:nvSpPr>
        <p:spPr>
          <a:xfrm>
            <a:off x="7894955" y="40506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6" name="椭圆 305"/>
          <p:cNvSpPr/>
          <p:nvPr/>
        </p:nvSpPr>
        <p:spPr>
          <a:xfrm>
            <a:off x="8286750" y="44532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7" name="椭圆 306"/>
          <p:cNvSpPr/>
          <p:nvPr/>
        </p:nvSpPr>
        <p:spPr>
          <a:xfrm>
            <a:off x="8416290" y="4345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8" name="椭圆 307"/>
          <p:cNvSpPr/>
          <p:nvPr/>
        </p:nvSpPr>
        <p:spPr>
          <a:xfrm>
            <a:off x="8167370" y="467931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9" name="椭圆 308"/>
          <p:cNvSpPr/>
          <p:nvPr/>
        </p:nvSpPr>
        <p:spPr>
          <a:xfrm>
            <a:off x="7391400" y="424307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0" name="椭圆 309"/>
          <p:cNvSpPr/>
          <p:nvPr/>
        </p:nvSpPr>
        <p:spPr>
          <a:xfrm>
            <a:off x="6903720" y="552640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1" name="椭圆 310"/>
          <p:cNvSpPr/>
          <p:nvPr/>
        </p:nvSpPr>
        <p:spPr>
          <a:xfrm>
            <a:off x="7882890" y="568706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2" name="椭圆 311"/>
          <p:cNvSpPr/>
          <p:nvPr/>
        </p:nvSpPr>
        <p:spPr>
          <a:xfrm>
            <a:off x="7343775" y="548386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3" name="椭圆 312"/>
          <p:cNvSpPr/>
          <p:nvPr/>
        </p:nvSpPr>
        <p:spPr>
          <a:xfrm>
            <a:off x="6682105" y="46609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16" name="直接连接符 315"/>
          <p:cNvCxnSpPr>
            <a:stCxn id="277" idx="6"/>
            <a:endCxn id="284" idx="2"/>
          </p:cNvCxnSpPr>
          <p:nvPr/>
        </p:nvCxnSpPr>
        <p:spPr>
          <a:xfrm flipV="1">
            <a:off x="6779260" y="5256530"/>
            <a:ext cx="181610" cy="952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连接符 316"/>
          <p:cNvCxnSpPr/>
          <p:nvPr/>
        </p:nvCxnSpPr>
        <p:spPr>
          <a:xfrm flipV="1">
            <a:off x="6720205" y="5297170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连接符 317"/>
          <p:cNvCxnSpPr>
            <a:stCxn id="310" idx="0"/>
            <a:endCxn id="284" idx="3"/>
          </p:cNvCxnSpPr>
          <p:nvPr/>
        </p:nvCxnSpPr>
        <p:spPr>
          <a:xfrm flipV="1">
            <a:off x="6952615" y="5294630"/>
            <a:ext cx="22225" cy="2317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连接符 319"/>
          <p:cNvCxnSpPr>
            <a:stCxn id="297" idx="1"/>
            <a:endCxn id="284" idx="6"/>
          </p:cNvCxnSpPr>
          <p:nvPr/>
        </p:nvCxnSpPr>
        <p:spPr>
          <a:xfrm flipH="1" flipV="1">
            <a:off x="7058025" y="5256530"/>
            <a:ext cx="162560" cy="2476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椭圆 320"/>
          <p:cNvSpPr/>
          <p:nvPr/>
        </p:nvSpPr>
        <p:spPr>
          <a:xfrm>
            <a:off x="7798435" y="53613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2" name="椭圆 321"/>
          <p:cNvSpPr/>
          <p:nvPr/>
        </p:nvSpPr>
        <p:spPr>
          <a:xfrm>
            <a:off x="7221220" y="4157980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323" name="直接连接符 322"/>
          <p:cNvCxnSpPr>
            <a:endCxn id="312" idx="1"/>
          </p:cNvCxnSpPr>
          <p:nvPr/>
        </p:nvCxnSpPr>
        <p:spPr>
          <a:xfrm>
            <a:off x="7058660" y="5288915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4" name="对象 3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65645" y="5029835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" name="" r:id="rId4" imgW="152400" imgH="177165" progId="Equation.KSEE3">
                  <p:embed/>
                </p:oleObj>
              </mc:Choice>
              <mc:Fallback>
                <p:oleObj name="" r:id="rId4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65645" y="5029835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" name="文本框 328"/>
          <p:cNvSpPr txBox="1"/>
          <p:nvPr/>
        </p:nvSpPr>
        <p:spPr>
          <a:xfrm>
            <a:off x="7221220" y="4782820"/>
            <a:ext cx="128270" cy="309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2212340" y="6386830"/>
            <a:ext cx="2947670" cy="5080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flipH="1" flipV="1">
            <a:off x="2211705" y="3543300"/>
            <a:ext cx="635" cy="2851785"/>
          </a:xfrm>
          <a:prstGeom prst="straightConnector1">
            <a:avLst/>
          </a:prstGeom>
          <a:ln w="31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椭圆 222"/>
          <p:cNvSpPr/>
          <p:nvPr/>
        </p:nvSpPr>
        <p:spPr>
          <a:xfrm>
            <a:off x="2749550" y="444500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4" name="椭圆 223"/>
          <p:cNvSpPr/>
          <p:nvPr/>
        </p:nvSpPr>
        <p:spPr>
          <a:xfrm>
            <a:off x="2896235" y="426910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5" name="椭圆 224"/>
          <p:cNvSpPr/>
          <p:nvPr/>
        </p:nvSpPr>
        <p:spPr>
          <a:xfrm>
            <a:off x="3589655" y="59455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6" name="椭圆 225"/>
          <p:cNvSpPr/>
          <p:nvPr/>
        </p:nvSpPr>
        <p:spPr>
          <a:xfrm>
            <a:off x="2696845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7" name="椭圆 226"/>
          <p:cNvSpPr/>
          <p:nvPr/>
        </p:nvSpPr>
        <p:spPr>
          <a:xfrm>
            <a:off x="3406140" y="582168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8" name="椭圆 227"/>
          <p:cNvSpPr/>
          <p:nvPr/>
        </p:nvSpPr>
        <p:spPr>
          <a:xfrm>
            <a:off x="2652395" y="555053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9" name="椭圆 228"/>
          <p:cNvSpPr/>
          <p:nvPr/>
        </p:nvSpPr>
        <p:spPr>
          <a:xfrm>
            <a:off x="3110865" y="453009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0" name="椭圆 229"/>
          <p:cNvSpPr/>
          <p:nvPr/>
        </p:nvSpPr>
        <p:spPr>
          <a:xfrm>
            <a:off x="3072130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4624705" y="48660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2" name="椭圆 231"/>
          <p:cNvSpPr/>
          <p:nvPr/>
        </p:nvSpPr>
        <p:spPr>
          <a:xfrm>
            <a:off x="3649345" y="57658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3" name="椭圆 232"/>
          <p:cNvSpPr/>
          <p:nvPr/>
        </p:nvSpPr>
        <p:spPr>
          <a:xfrm>
            <a:off x="2975610" y="523811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4" name="椭圆 233"/>
          <p:cNvSpPr/>
          <p:nvPr/>
        </p:nvSpPr>
        <p:spPr>
          <a:xfrm>
            <a:off x="4041140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5" name="椭圆 234"/>
          <p:cNvSpPr/>
          <p:nvPr/>
        </p:nvSpPr>
        <p:spPr>
          <a:xfrm>
            <a:off x="4302125" y="55524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6" name="椭圆 235"/>
          <p:cNvSpPr/>
          <p:nvPr/>
        </p:nvSpPr>
        <p:spPr>
          <a:xfrm>
            <a:off x="3058795" y="437705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7" name="椭圆 236"/>
          <p:cNvSpPr/>
          <p:nvPr/>
        </p:nvSpPr>
        <p:spPr>
          <a:xfrm>
            <a:off x="3716020" y="55505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8" name="椭圆 237"/>
          <p:cNvSpPr/>
          <p:nvPr/>
        </p:nvSpPr>
        <p:spPr>
          <a:xfrm>
            <a:off x="3994785" y="54438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9" name="椭圆 238"/>
          <p:cNvSpPr/>
          <p:nvPr/>
        </p:nvSpPr>
        <p:spPr>
          <a:xfrm>
            <a:off x="4478020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0" name="椭圆 239"/>
          <p:cNvSpPr/>
          <p:nvPr/>
        </p:nvSpPr>
        <p:spPr>
          <a:xfrm>
            <a:off x="4262755" y="527431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1" name="椭圆 240"/>
          <p:cNvSpPr/>
          <p:nvPr/>
        </p:nvSpPr>
        <p:spPr>
          <a:xfrm>
            <a:off x="4399280" y="504507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2" name="椭圆 241"/>
          <p:cNvSpPr/>
          <p:nvPr/>
        </p:nvSpPr>
        <p:spPr>
          <a:xfrm>
            <a:off x="4431030" y="47459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3" name="椭圆 242"/>
          <p:cNvSpPr/>
          <p:nvPr/>
        </p:nvSpPr>
        <p:spPr>
          <a:xfrm>
            <a:off x="399478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4" name="椭圆 243"/>
          <p:cNvSpPr/>
          <p:nvPr/>
        </p:nvSpPr>
        <p:spPr>
          <a:xfrm>
            <a:off x="4624705" y="513016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5" name="椭圆 244"/>
          <p:cNvSpPr/>
          <p:nvPr/>
        </p:nvSpPr>
        <p:spPr>
          <a:xfrm>
            <a:off x="4069080" y="44450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6" name="椭圆 245"/>
          <p:cNvSpPr/>
          <p:nvPr/>
        </p:nvSpPr>
        <p:spPr>
          <a:xfrm>
            <a:off x="3221355" y="529145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7" name="椭圆 246"/>
          <p:cNvSpPr/>
          <p:nvPr/>
        </p:nvSpPr>
        <p:spPr>
          <a:xfrm>
            <a:off x="409130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8" name="椭圆 247"/>
          <p:cNvSpPr/>
          <p:nvPr/>
        </p:nvSpPr>
        <p:spPr>
          <a:xfrm>
            <a:off x="2896235" y="4638040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9" name="椭圆 248"/>
          <p:cNvSpPr/>
          <p:nvPr/>
        </p:nvSpPr>
        <p:spPr>
          <a:xfrm>
            <a:off x="3606165" y="42291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0" name="椭圆 249"/>
          <p:cNvSpPr/>
          <p:nvPr/>
        </p:nvSpPr>
        <p:spPr>
          <a:xfrm>
            <a:off x="3406140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1" name="椭圆 250"/>
          <p:cNvSpPr/>
          <p:nvPr/>
        </p:nvSpPr>
        <p:spPr>
          <a:xfrm>
            <a:off x="3649345" y="40322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2" name="椭圆 251"/>
          <p:cNvSpPr/>
          <p:nvPr/>
        </p:nvSpPr>
        <p:spPr>
          <a:xfrm>
            <a:off x="3813175" y="43370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3" name="椭圆 252"/>
          <p:cNvSpPr/>
          <p:nvPr/>
        </p:nvSpPr>
        <p:spPr>
          <a:xfrm>
            <a:off x="4592955" y="459803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4" name="椭圆 253"/>
          <p:cNvSpPr/>
          <p:nvPr/>
        </p:nvSpPr>
        <p:spPr>
          <a:xfrm>
            <a:off x="3909695" y="407670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5" name="椭圆 254"/>
          <p:cNvSpPr/>
          <p:nvPr/>
        </p:nvSpPr>
        <p:spPr>
          <a:xfrm>
            <a:off x="4302125" y="447929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6" name="椭圆 255"/>
          <p:cNvSpPr/>
          <p:nvPr/>
        </p:nvSpPr>
        <p:spPr>
          <a:xfrm>
            <a:off x="4431030" y="437134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7" name="椭圆 256"/>
          <p:cNvSpPr/>
          <p:nvPr/>
        </p:nvSpPr>
        <p:spPr>
          <a:xfrm>
            <a:off x="4182110" y="4705350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8" name="椭圆 257"/>
          <p:cNvSpPr/>
          <p:nvPr/>
        </p:nvSpPr>
        <p:spPr>
          <a:xfrm>
            <a:off x="3406140" y="426910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9" name="椭圆 258"/>
          <p:cNvSpPr/>
          <p:nvPr/>
        </p:nvSpPr>
        <p:spPr>
          <a:xfrm>
            <a:off x="2919095" y="5552440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0" name="椭圆 259"/>
          <p:cNvSpPr/>
          <p:nvPr/>
        </p:nvSpPr>
        <p:spPr>
          <a:xfrm>
            <a:off x="3898265" y="571309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1" name="椭圆 260"/>
          <p:cNvSpPr/>
          <p:nvPr/>
        </p:nvSpPr>
        <p:spPr>
          <a:xfrm>
            <a:off x="3358515" y="5509895"/>
            <a:ext cx="97155" cy="107950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2" name="椭圆 261"/>
          <p:cNvSpPr/>
          <p:nvPr/>
        </p:nvSpPr>
        <p:spPr>
          <a:xfrm>
            <a:off x="2696845" y="4686935"/>
            <a:ext cx="97155" cy="107950"/>
          </a:xfrm>
          <a:prstGeom prst="ellipse">
            <a:avLst/>
          </a:prstGeom>
          <a:solidFill>
            <a:srgbClr val="00B050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63" name="直接连接符 262"/>
          <p:cNvCxnSpPr>
            <a:stCxn id="226" idx="6"/>
            <a:endCxn id="233" idx="2"/>
          </p:cNvCxnSpPr>
          <p:nvPr/>
        </p:nvCxnSpPr>
        <p:spPr>
          <a:xfrm>
            <a:off x="2794635" y="5291455"/>
            <a:ext cx="181610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直接连接符 263"/>
          <p:cNvCxnSpPr/>
          <p:nvPr/>
        </p:nvCxnSpPr>
        <p:spPr>
          <a:xfrm flipV="1">
            <a:off x="2734945" y="5323205"/>
            <a:ext cx="254635" cy="23558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59" idx="0"/>
            <a:endCxn id="233" idx="3"/>
          </p:cNvCxnSpPr>
          <p:nvPr/>
        </p:nvCxnSpPr>
        <p:spPr>
          <a:xfrm flipV="1">
            <a:off x="2967990" y="5330190"/>
            <a:ext cx="22225" cy="22225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27" idx="0"/>
            <a:endCxn id="233" idx="5"/>
          </p:cNvCxnSpPr>
          <p:nvPr/>
        </p:nvCxnSpPr>
        <p:spPr>
          <a:xfrm flipH="1" flipV="1">
            <a:off x="3058795" y="5330190"/>
            <a:ext cx="396240" cy="491490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接连接符 266"/>
          <p:cNvCxnSpPr>
            <a:stCxn id="246" idx="1"/>
            <a:endCxn id="233" idx="6"/>
          </p:cNvCxnSpPr>
          <p:nvPr/>
        </p:nvCxnSpPr>
        <p:spPr>
          <a:xfrm flipH="1" flipV="1">
            <a:off x="3072130" y="5291455"/>
            <a:ext cx="163195" cy="15875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椭圆 267"/>
          <p:cNvSpPr/>
          <p:nvPr/>
        </p:nvSpPr>
        <p:spPr>
          <a:xfrm>
            <a:off x="3813175" y="5393055"/>
            <a:ext cx="97155" cy="1079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9" name="椭圆 268"/>
          <p:cNvSpPr/>
          <p:nvPr/>
        </p:nvSpPr>
        <p:spPr>
          <a:xfrm>
            <a:off x="3235960" y="418401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cxnSp>
        <p:nvCxnSpPr>
          <p:cNvPr id="270" name="直接连接符 269"/>
          <p:cNvCxnSpPr>
            <a:endCxn id="261" idx="1"/>
          </p:cNvCxnSpPr>
          <p:nvPr/>
        </p:nvCxnSpPr>
        <p:spPr>
          <a:xfrm>
            <a:off x="3073400" y="5314950"/>
            <a:ext cx="299085" cy="2101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6" name="对象 3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7210" y="5063490"/>
          <a:ext cx="21082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" name="" r:id="rId5" imgW="152400" imgH="177165" progId="Equation.KSEE3">
                  <p:embed/>
                </p:oleObj>
              </mc:Choice>
              <mc:Fallback>
                <p:oleObj name="" r:id="rId5" imgW="1524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7210" y="5063490"/>
                        <a:ext cx="21082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" name="椭圆 327"/>
          <p:cNvSpPr/>
          <p:nvPr/>
        </p:nvSpPr>
        <p:spPr>
          <a:xfrm>
            <a:off x="2529840" y="4834255"/>
            <a:ext cx="998220" cy="970915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3287395" y="4383405"/>
            <a:ext cx="107950" cy="120650"/>
          </a:xfrm>
          <a:prstGeom prst="ellipse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2" name="文本框 331"/>
          <p:cNvSpPr txBox="1"/>
          <p:nvPr/>
        </p:nvSpPr>
        <p:spPr>
          <a:xfrm rot="1020000">
            <a:off x="3147695" y="5575935"/>
            <a:ext cx="264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0070C0"/>
                </a:solidFill>
              </a:rPr>
              <a:t>x</a:t>
            </a:r>
            <a:endParaRPr lang="en-US" altLang="zh-CN" sz="2400">
              <a:solidFill>
                <a:srgbClr val="0070C0"/>
              </a:solidFill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7623810" y="6308725"/>
            <a:ext cx="441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340" name="文本框 339"/>
          <p:cNvSpPr txBox="1"/>
          <p:nvPr/>
        </p:nvSpPr>
        <p:spPr>
          <a:xfrm>
            <a:off x="3382645" y="6335395"/>
            <a:ext cx="417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graphicFrame>
        <p:nvGraphicFramePr>
          <p:cNvPr id="345" name="对象 3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91668" y="1187450"/>
          <a:ext cx="281305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" name="" r:id="rId6" imgW="203200" imgH="177165" progId="Equation.KSEE3">
                  <p:embed/>
                </p:oleObj>
              </mc:Choice>
              <mc:Fallback>
                <p:oleObj name="" r:id="rId6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1668" y="1187450"/>
                        <a:ext cx="281305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" name="对象 3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9056" y="1206500"/>
          <a:ext cx="26416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" name="" r:id="rId8" imgW="190500" imgH="177165" progId="Equation.KSEE3">
                  <p:embed/>
                </p:oleObj>
              </mc:Choice>
              <mc:Fallback>
                <p:oleObj name="" r:id="rId8" imgW="1905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09056" y="1206500"/>
                        <a:ext cx="26416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" name="对象 3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99131" y="5850255"/>
          <a:ext cx="281940" cy="24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" name="" r:id="rId10" imgW="203200" imgH="177165" progId="Equation.KSEE3">
                  <p:embed/>
                </p:oleObj>
              </mc:Choice>
              <mc:Fallback>
                <p:oleObj name="" r:id="rId10" imgW="203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99131" y="5850255"/>
                        <a:ext cx="281940" cy="24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2"/>
            <a:endCxn id="6" idx="0"/>
          </p:cNvCxnSpPr>
          <p:nvPr/>
        </p:nvCxnSpPr>
        <p:spPr>
          <a:xfrm>
            <a:off x="3216275" y="1040130"/>
            <a:ext cx="1270" cy="412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9865" y="145224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9865" y="325437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60500" y="4639310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4974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/>
              <a:t>EEG</a:t>
            </a:r>
            <a:r>
              <a:rPr lang="zh-CN" altLang="en-US" sz="2400"/>
              <a:t>脑电波数据集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2515870" y="15830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数据导入</a:t>
            </a:r>
            <a:endParaRPr lang="zh-CN" altLang="en-US" sz="2400">
              <a:sym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215005" y="23787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3211830" y="4265295"/>
            <a:ext cx="4445" cy="3740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endCxn id="47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1948815" y="3531235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时频域数据分析</a:t>
            </a:r>
            <a:endParaRPr lang="zh-CN" altLang="en-US" sz="2400"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516505" y="504126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剔除噪声</a:t>
            </a:r>
            <a:endParaRPr lang="zh-CN" altLang="en-US" sz="2400"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827645" y="5953125"/>
            <a:ext cx="10972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维规约</a:t>
            </a:r>
            <a:endParaRPr lang="zh-CN" altLang="en-US" sz="2400">
              <a:sym typeface="+mn-ea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31940" y="4181475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7522845" y="4425950"/>
            <a:ext cx="2011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</a:t>
            </a:r>
            <a:r>
              <a:rPr lang="zh-CN" altLang="en-US" sz="2400">
                <a:sym typeface="+mn-ea"/>
              </a:rPr>
              <a:t>模型建立</a:t>
            </a:r>
            <a:endParaRPr lang="zh-CN" altLang="en-US" sz="2400"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906385" y="1811655"/>
            <a:ext cx="1402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预测分析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6time"/>
          <p:cNvPicPr>
            <a:picLocks noChangeAspect="1"/>
          </p:cNvPicPr>
          <p:nvPr/>
        </p:nvPicPr>
        <p:blipFill>
          <a:blip r:embed="rId1"/>
          <a:srcRect r="31705" b="1517"/>
          <a:stretch>
            <a:fillRect/>
          </a:stretch>
        </p:blipFill>
        <p:spPr>
          <a:xfrm>
            <a:off x="1846580" y="-25400"/>
            <a:ext cx="8682355" cy="69278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1710690" y="2190115"/>
            <a:ext cx="8780145" cy="1905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794510" y="4535805"/>
            <a:ext cx="868807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WPS 演示</Application>
  <PresentationFormat>宽屏</PresentationFormat>
  <Paragraphs>403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110</vt:i4>
      </vt:variant>
      <vt:variant>
        <vt:lpstr>幻灯片标题</vt:lpstr>
      </vt:variant>
      <vt:variant>
        <vt:i4>30</vt:i4>
      </vt:variant>
    </vt:vector>
  </HeadingPairs>
  <TitlesOfParts>
    <vt:vector size="148" baseType="lpstr">
      <vt:lpstr>Arial</vt:lpstr>
      <vt:lpstr>宋体</vt:lpstr>
      <vt:lpstr>Wingdings</vt:lpstr>
      <vt:lpstr>微软雅黑</vt:lpstr>
      <vt:lpstr>Calibri Light</vt:lpstr>
      <vt:lpstr>Calibri</vt:lpstr>
      <vt:lpstr>幼圆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222</cp:revision>
  <dcterms:created xsi:type="dcterms:W3CDTF">2016-12-14T08:46:00Z</dcterms:created>
  <dcterms:modified xsi:type="dcterms:W3CDTF">2017-02-15T08:42:37Z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