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5" r:id="rId30"/>
    <p:sldId id="296" r:id="rId32"/>
    <p:sldId id="297" r:id="rId33"/>
    <p:sldId id="298" r:id="rId34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0510" y="1279287"/>
            <a:ext cx="1942726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88" y="649175"/>
            <a:ext cx="5915025" cy="103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3161979"/>
            <a:ext cx="2741385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4738918"/>
            <a:ext cx="2741385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3161979"/>
            <a:ext cx="2754887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4738918"/>
            <a:ext cx="2754887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343009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812882"/>
            <a:ext cx="3471863" cy="96077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343009" cy="6776824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41.w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73606" y="5022537"/>
            <a:ext cx="2960370" cy="2339578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375422" y="4942885"/>
            <a:ext cx="3253978" cy="249174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853" y="4902165"/>
            <a:ext cx="2281714" cy="225171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" y="4920739"/>
            <a:ext cx="2259211" cy="22145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6743" y="4915381"/>
            <a:ext cx="513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/>
              <a:t>SVM</a:t>
            </a:r>
            <a:endParaRPr lang="en-US" altLang="zh-CN" sz="135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98" y="4873233"/>
            <a:ext cx="2307788" cy="2262068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3621167" y="6371992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等腰三角形 8"/>
          <p:cNvSpPr/>
          <p:nvPr/>
        </p:nvSpPr>
        <p:spPr>
          <a:xfrm>
            <a:off x="5810369" y="6408425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033701" y="4378171"/>
            <a:ext cx="4612719" cy="3285768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原始数据</a:t>
              </a:r>
              <a:endParaRPr lang="zh-CN" altLang="en-US" sz="1125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随机森林（</a:t>
              </a:r>
              <a:r>
                <a:rPr lang="en-US" altLang="zh-CN" sz="1125">
                  <a:latin typeface="+mn-ea"/>
                </a:rPr>
                <a:t>RF</a:t>
              </a:r>
              <a:r>
                <a:rPr lang="zh-CN" altLang="en-US" sz="1125">
                  <a:latin typeface="+mn-ea"/>
                </a:rPr>
                <a:t>）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33701" y="6413068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6" name="文本框 55"/>
          <p:cNvSpPr txBox="1"/>
          <p:nvPr/>
        </p:nvSpPr>
        <p:spPr>
          <a:xfrm>
            <a:off x="2188131" y="6416640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7" name="文本框 56"/>
          <p:cNvSpPr txBox="1"/>
          <p:nvPr/>
        </p:nvSpPr>
        <p:spPr>
          <a:xfrm>
            <a:off x="3707606" y="6410925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8" name="文本框 57"/>
          <p:cNvSpPr txBox="1"/>
          <p:nvPr/>
        </p:nvSpPr>
        <p:spPr>
          <a:xfrm>
            <a:off x="4782741" y="6404496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2604968" y="6717392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89452" y="6714177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37924" y="4341381"/>
            <a:ext cx="4612719" cy="2338864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训练数据</a:t>
              </a:r>
              <a:endParaRPr lang="zh-CN" altLang="en-US" sz="112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43970" y="4297804"/>
            <a:ext cx="165021" cy="2438876"/>
            <a:chOff x="16921" y="364"/>
            <a:chExt cx="462" cy="68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243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252" y="4223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5811798" y="5429731"/>
            <a:ext cx="70104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/>
              <a:t>生成森林</a:t>
            </a:r>
            <a:endParaRPr lang="zh-CN" altLang="en-US" sz="101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647938" y="4381386"/>
            <a:ext cx="4630936" cy="3084671"/>
            <a:chOff x="2941" y="589"/>
            <a:chExt cx="12965" cy="8636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测试数据</a:t>
              </a:r>
              <a:endParaRPr lang="zh-CN" altLang="en-US" sz="1125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投票决定分类结果</a:t>
              </a:r>
              <a:endParaRPr lang="zh-CN" altLang="en-US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P2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818584" y="4289946"/>
            <a:ext cx="701159" cy="3055739"/>
            <a:chOff x="16630" y="342"/>
            <a:chExt cx="1963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963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进行决策</a:t>
              </a:r>
              <a:endParaRPr lang="zh-CN" altLang="en-US" sz="1015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71907" y="4622487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847017" y="5093618"/>
            <a:ext cx="714" cy="60936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2979" y="5702980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763" y="6760969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474006" y="5467593"/>
            <a:ext cx="2416731" cy="9111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7976" y="6779543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05508" y="4738573"/>
            <a:ext cx="13830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68348" y="5706552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求每个少数类样本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</a:t>
            </a:r>
            <a:r>
              <a:rPr lang="en-US" altLang="zh-CN" sz="1350">
                <a:sym typeface="+mn-ea"/>
              </a:rPr>
              <a:t>k</a:t>
            </a:r>
            <a:r>
              <a:rPr lang="zh-CN" altLang="en-US" sz="1350">
                <a:sym typeface="+mn-ea"/>
              </a:rPr>
              <a:t>个近邻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7972" y="6878127"/>
            <a:ext cx="189738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使用公式合成新的样本</a:t>
            </a:r>
            <a:endParaRPr lang="zh-CN" altLang="en-US" sz="135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2708910" y="6981354"/>
            <a:ext cx="1099066" cy="18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2722126" y="5923364"/>
            <a:ext cx="751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4682371" y="6378778"/>
            <a:ext cx="357" cy="40076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4682371" y="5077902"/>
            <a:ext cx="357" cy="38969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61084" y="5666189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905488" y="6760969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将合成样本添加到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少数类样本中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275" y="5715124"/>
            <a:ext cx="1554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数据集的非平衡率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57638" y="4729287"/>
            <a:ext cx="138303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获得最终数据集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1828800" y="6145178"/>
            <a:ext cx="5715" cy="61579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1664" y="5210418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807262" y="4606771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2244566" y="667560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331006" y="6066239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7699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815584" y="633663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885468" cy="15466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381369" y="5557962"/>
            <a:ext cx="144661" cy="51720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78092" y="6118389"/>
            <a:ext cx="452914" cy="2489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2393513" y="6118389"/>
            <a:ext cx="822603" cy="26753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33161" y="572298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8781" y="59572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162056" y="615732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2907149" y="626376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文本框 16"/>
          <p:cNvSpPr txBox="1"/>
          <p:nvPr/>
        </p:nvSpPr>
        <p:spPr>
          <a:xfrm>
            <a:off x="2573536" y="5365437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1</a:t>
            </a:r>
            <a:endParaRPr lang="en-US" altLang="zh-CN" sz="1125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410658" y="5963369"/>
            <a:ext cx="91904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x(4,3)</a:t>
            </a:r>
            <a:endParaRPr lang="en-US" altLang="zh-CN" sz="1125"/>
          </a:p>
        </p:txBody>
      </p:sp>
      <p:sp>
        <p:nvSpPr>
          <p:cNvPr id="21" name="文本框 20"/>
          <p:cNvSpPr txBox="1"/>
          <p:nvPr/>
        </p:nvSpPr>
        <p:spPr>
          <a:xfrm>
            <a:off x="1241584" y="5890146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3</a:t>
            </a:r>
            <a:endParaRPr lang="en-US" altLang="zh-CN" sz="1125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1878092" y="6315913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2</a:t>
            </a:r>
            <a:endParaRPr lang="en-US" altLang="zh-CN" sz="1125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3278624" y="6346274"/>
            <a:ext cx="542568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4</a:t>
            </a:r>
            <a:r>
              <a:rPr lang="en-US" altLang="zh-CN" sz="1125"/>
              <a:t>(7,2)</a:t>
            </a:r>
            <a:endParaRPr lang="en-US" altLang="zh-CN" sz="1125"/>
          </a:p>
        </p:txBody>
      </p:sp>
      <p:sp>
        <p:nvSpPr>
          <p:cNvPr id="29" name="文本框 28"/>
          <p:cNvSpPr txBox="1"/>
          <p:nvPr/>
        </p:nvSpPr>
        <p:spPr>
          <a:xfrm>
            <a:off x="2982873" y="6139106"/>
            <a:ext cx="74676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N</a:t>
            </a:r>
            <a:r>
              <a:rPr lang="en-US" altLang="zh-CN" sz="1015" baseline="-25000"/>
              <a:t>4</a:t>
            </a:r>
            <a:r>
              <a:rPr lang="en-US" altLang="zh-CN" sz="1015"/>
              <a:t>(5.8,2.4)</a:t>
            </a:r>
            <a:endParaRPr lang="en-US" altLang="zh-CN" sz="10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66164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2067401" y="60044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38839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37015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94178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397085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50996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50638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323862" y="606552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40625" y="61576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615" y="573119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3" name="椭圆 52"/>
          <p:cNvSpPr/>
          <p:nvPr/>
        </p:nvSpPr>
        <p:spPr>
          <a:xfrm>
            <a:off x="2354580" y="615767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372797" y="656094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75679" y="64695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1327666" y="674275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2065615" y="668167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126694" y="6521653"/>
            <a:ext cx="447556" cy="1907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2128123" y="5783347"/>
            <a:ext cx="458272" cy="6950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53164" y="6083384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2415659" y="6554157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2</a:t>
            </a:r>
            <a:endParaRPr lang="en-US" altLang="zh-CN" sz="1015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123837" y="5585108"/>
            <a:ext cx="30396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Z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594752"/>
            <a:ext cx="12144" cy="1315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903844"/>
            <a:ext cx="1676281" cy="8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8918" y="6904201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918" y="6904201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043" y="5502597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043" y="5502597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1889522" y="5973728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6671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847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22371" y="60719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94917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048828" y="611231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48470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121694" y="60408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38457" y="613303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4903" y="647521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195274" y="647521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863447" y="665095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975604" y="63209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11680" y="653629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椭圆 8"/>
          <p:cNvSpPr/>
          <p:nvPr/>
        </p:nvSpPr>
        <p:spPr>
          <a:xfrm>
            <a:off x="2161342" y="6278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250996" y="66388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椭圆 10"/>
          <p:cNvSpPr/>
          <p:nvPr/>
        </p:nvSpPr>
        <p:spPr>
          <a:xfrm>
            <a:off x="18634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9175" y="62355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1332" y="623447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91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0996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34847" y="619411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22371" y="62955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0224" y="641414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6974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08071" y="632091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63510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1624" y="632698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81294" y="597980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22421" y="617339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54518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1938457" y="663881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" name="椭圆 34"/>
          <p:cNvSpPr/>
          <p:nvPr/>
        </p:nvSpPr>
        <p:spPr>
          <a:xfrm>
            <a:off x="2073116" y="632091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2295644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2177772" y="6577732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1927741" y="6414140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2121694" y="6650955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矩形 40"/>
          <p:cNvSpPr/>
          <p:nvPr/>
        </p:nvSpPr>
        <p:spPr>
          <a:xfrm>
            <a:off x="1895951" y="6254477"/>
            <a:ext cx="385763" cy="2303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26030" y="6570588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577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678781" y="63984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1080492" cy="6590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2526030" y="5553675"/>
            <a:ext cx="36790" cy="101691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1752005" y="6418783"/>
            <a:ext cx="774025" cy="18252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6674" y="6453431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2709" y="607195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507813" y="6004803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3023235" y="6406639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593181" y="6394495"/>
            <a:ext cx="606147" cy="2128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411123" y="5024323"/>
            <a:ext cx="2707481" cy="223706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27214" y="5020752"/>
            <a:ext cx="2704981" cy="2240637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1</a:t>
            </a:r>
            <a:endParaRPr lang="en-US" altLang="zh-CN" sz="1015"/>
          </a:p>
        </p:txBody>
      </p:sp>
      <p:sp>
        <p:nvSpPr>
          <p:cNvPr id="101" name="文本框 100"/>
          <p:cNvSpPr txBox="1"/>
          <p:nvPr/>
        </p:nvSpPr>
        <p:spPr>
          <a:xfrm>
            <a:off x="5747861" y="510719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69739" y="4706069"/>
            <a:ext cx="3796189" cy="2819638"/>
            <a:chOff x="2155" y="1507"/>
            <a:chExt cx="10628" cy="7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386477" y="5063614"/>
            <a:ext cx="2649974" cy="2245281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64004" y="5087188"/>
            <a:ext cx="2743914" cy="2222063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3</a:t>
            </a:r>
            <a:endParaRPr lang="en-US" altLang="zh-CN" sz="1015"/>
          </a:p>
        </p:txBody>
      </p:sp>
      <p:sp>
        <p:nvSpPr>
          <p:cNvPr id="80" name="文本框 79"/>
          <p:cNvSpPr txBox="1"/>
          <p:nvPr/>
        </p:nvSpPr>
        <p:spPr>
          <a:xfrm>
            <a:off x="5809298" y="507897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4755" y="4688924"/>
            <a:ext cx="2704981" cy="2240637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55859" y="4793223"/>
            <a:ext cx="18217" cy="1914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702033"/>
            <a:ext cx="2306360" cy="2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0435" y="6702033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0435" y="6702033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542" y="47014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542" y="47014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2685336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7000" y="5135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83118" y="50436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612112" y="5441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椭圆 5"/>
          <p:cNvSpPr/>
          <p:nvPr/>
        </p:nvSpPr>
        <p:spPr>
          <a:xfrm>
            <a:off x="2295644" y="572512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/>
        </p:nvSpPr>
        <p:spPr>
          <a:xfrm>
            <a:off x="2310646" y="49825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" name="椭圆 41"/>
          <p:cNvSpPr/>
          <p:nvPr/>
        </p:nvSpPr>
        <p:spPr>
          <a:xfrm>
            <a:off x="2612112" y="63184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1863447" y="5318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939296" y="643450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564124" y="549045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790224" y="56640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83869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366" y="5379725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2366" y="5379725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2001322" y="541973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2062758" y="5288285"/>
            <a:ext cx="622578" cy="166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2067401" y="5460092"/>
            <a:ext cx="555427" cy="86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2622828" y="5318646"/>
            <a:ext cx="99298" cy="1008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2463165" y="5664046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2506028" y="5309716"/>
            <a:ext cx="190024" cy="354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2506028" y="5743342"/>
            <a:ext cx="117872" cy="5732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2070" y="560153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070" y="560153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823" y="5848712"/>
          <a:ext cx="175379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2823" y="5848712"/>
                        <a:ext cx="175379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223" y="5434375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223" y="5434375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08" y="6324129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2808" y="6324129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562" y="511933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562" y="511933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526744" y="55165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椭圆 27"/>
          <p:cNvSpPr/>
          <p:nvPr/>
        </p:nvSpPr>
        <p:spPr>
          <a:xfrm>
            <a:off x="2512100" y="5920150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7569" y="4559265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7569" y="4559265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642598" y="4653920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658672" y="7192809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8321" y="7192809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321" y="7192809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628436" y="68527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4628436" y="50954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" name="椭圆 31"/>
          <p:cNvSpPr/>
          <p:nvPr/>
        </p:nvSpPr>
        <p:spPr>
          <a:xfrm>
            <a:off x="4375904" y="52097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75904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4186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3856" y="63905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" name="椭圆 35"/>
          <p:cNvSpPr/>
          <p:nvPr/>
        </p:nvSpPr>
        <p:spPr>
          <a:xfrm>
            <a:off x="5336024" y="589050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6017895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4771311" y="6584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4840962" y="603337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5636062" y="64516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椭圆 40"/>
          <p:cNvSpPr/>
          <p:nvPr/>
        </p:nvSpPr>
        <p:spPr>
          <a:xfrm>
            <a:off x="5636062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" name="椭圆 43"/>
          <p:cNvSpPr/>
          <p:nvPr/>
        </p:nvSpPr>
        <p:spPr>
          <a:xfrm>
            <a:off x="5944672" y="65127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5060633" y="69138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013841" y="506790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445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14455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203508" y="521756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76399" y="515648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698087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8784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76668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280303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44912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71311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40618" y="547223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353526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141232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3175" y="498717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36062" y="53500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987409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141232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87064" y="58594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375904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85561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290304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33856" y="543187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8784" y="58905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75327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475327" y="54111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6926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0928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940618" y="5798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91426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71448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375904" y="59722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087064" y="664988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7" name="等腰三角形 86"/>
          <p:cNvSpPr/>
          <p:nvPr/>
        </p:nvSpPr>
        <p:spPr>
          <a:xfrm>
            <a:off x="5403175" y="672275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375672" y="5956940"/>
            <a:ext cx="68580" cy="7658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701659" y="6791687"/>
            <a:ext cx="701516" cy="85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690943" y="5950868"/>
            <a:ext cx="654368" cy="9108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160288" y="6524868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246013" y="5944796"/>
            <a:ext cx="117515" cy="619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701659" y="6564516"/>
            <a:ext cx="458629" cy="3125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246013" y="630912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0" name="椭圆 99"/>
          <p:cNvSpPr/>
          <p:nvPr/>
        </p:nvSpPr>
        <p:spPr>
          <a:xfrm>
            <a:off x="4940618" y="66455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10" y="6616308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10" y="6616308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8533" y="5794420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533" y="5794420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79" y="652486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079" y="652486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1378" y="6226259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1378" y="6226259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553" y="6810975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0553" y="6810975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764" y="6633096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764" y="6633096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5691426" y="588978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8" y="45896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68" y="45896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614" y="4673565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688" y="7208525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9337" y="7212454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337" y="7212454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1329452" y="68724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椭圆 23"/>
          <p:cNvSpPr/>
          <p:nvPr/>
        </p:nvSpPr>
        <p:spPr>
          <a:xfrm>
            <a:off x="1329452" y="51150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76920" y="5229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6920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1520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34872" y="64102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2037040" y="591014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718911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472327" y="660416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541978" y="605302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37078" y="647129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2" name="椭圆 51"/>
          <p:cNvSpPr/>
          <p:nvPr/>
        </p:nvSpPr>
        <p:spPr>
          <a:xfrm>
            <a:off x="2337078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645688" y="653236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1761649" y="693349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4857" y="508754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15472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1547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904524" y="523720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177415" y="51761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399103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59800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477685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981319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15014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472327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1634" y="549188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4543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42248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110264" y="500682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4" name="椭圆 113"/>
          <p:cNvSpPr/>
          <p:nvPr/>
        </p:nvSpPr>
        <p:spPr>
          <a:xfrm>
            <a:off x="2337078" y="53697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688425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42248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88081" y="587907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76920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186577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91320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834872" y="54515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259800" y="591014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76343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76343" y="54308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7028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410301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41634" y="581799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92442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572464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76920" y="599194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88081" y="666952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1849874" y="59787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549" y="581406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549" y="581406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138" y="5938366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138" y="5938366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1569" y="6830621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569" y="6830621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2404229" y="5892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3874413" y="7418908"/>
            <a:ext cx="2126337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根据公式合成新样本     和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，放入数据集</a:t>
            </a:r>
            <a:r>
              <a:rPr lang="en-US" altLang="zh-CN" sz="1350">
                <a:sym typeface="+mn-ea"/>
              </a:rPr>
              <a:t>X</a:t>
            </a:r>
            <a:r>
              <a:rPr lang="en-US" altLang="zh-CN" sz="1350" baseline="-25000">
                <a:sym typeface="+mn-ea"/>
              </a:rPr>
              <a:t>new</a:t>
            </a:r>
            <a:endParaRPr lang="zh-CN" altLang="en-US" sz="135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75824" y="4281731"/>
            <a:ext cx="18666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1808798" y="4752861"/>
            <a:ext cx="357" cy="5361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103" y="5288999"/>
            <a:ext cx="1977033" cy="538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103" y="6282695"/>
            <a:ext cx="1977033" cy="56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511868" y="6079455"/>
            <a:ext cx="2669619" cy="9747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03" y="7372831"/>
            <a:ext cx="1976676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045131" y="4382815"/>
            <a:ext cx="16433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获取少数类样本集</a:t>
            </a:r>
            <a:r>
              <a:rPr lang="en-US" altLang="zh-CN" sz="1350"/>
              <a:t>X</a:t>
            </a:r>
            <a:endParaRPr lang="en-US" altLang="zh-CN" sz="1350"/>
          </a:p>
        </p:txBody>
      </p:sp>
      <p:sp>
        <p:nvSpPr>
          <p:cNvPr id="12" name="文本框 11"/>
          <p:cNvSpPr txBox="1"/>
          <p:nvPr/>
        </p:nvSpPr>
        <p:spPr>
          <a:xfrm>
            <a:off x="917972" y="5326861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根据公式求取少数类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样本的重心点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193" y="6335202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随机选取两个少数类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样本      ，</a:t>
            </a:r>
            <a:endParaRPr lang="en-US" altLang="zh-CN" sz="135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844177" y="7052077"/>
            <a:ext cx="1786" cy="330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6103" y="6282695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532924" y="7406407"/>
            <a:ext cx="228921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>
                <a:sym typeface="+mn-ea"/>
              </a:rPr>
              <a:t>           </a:t>
            </a:r>
            <a:r>
              <a:rPr lang="zh-CN" altLang="en-US" sz="1350">
                <a:sym typeface="+mn-ea"/>
              </a:rPr>
              <a:t>通过      ，     ，    求取 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     小区域重心点</a:t>
            </a:r>
            <a:endParaRPr lang="en-US" altLang="zh-CN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1125" y="6410925"/>
            <a:ext cx="216217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计算非平衡率</a:t>
            </a:r>
            <a:r>
              <a:rPr lang="en-US" altLang="zh-CN" sz="1350"/>
              <a:t>R</a:t>
            </a:r>
            <a:r>
              <a:rPr lang="zh-CN" altLang="en-US" sz="1350"/>
              <a:t>，非平衡率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23799" y="5827281"/>
            <a:ext cx="714" cy="46648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31675" y="5715124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730466" y="5058256"/>
            <a:ext cx="2222778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424" y="655665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424" y="655665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30" y="6562730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30" y="6562730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168" y="741890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168" y="741890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5924" y="7419623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924" y="7419623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4212" y="5554032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4212" y="5554032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681" y="7420694"/>
          <a:ext cx="242530" cy="24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1681" y="7420694"/>
                        <a:ext cx="242530" cy="24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281" y="7643222"/>
          <a:ext cx="225385" cy="22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5281" y="7643222"/>
                        <a:ext cx="225385" cy="22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1804154" y="6851337"/>
            <a:ext cx="4286" cy="5214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30466" y="7378903"/>
            <a:ext cx="2258139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2797135" y="7645008"/>
            <a:ext cx="933331" cy="214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539" y="7419623"/>
          <a:ext cx="250031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539" y="7419623"/>
                        <a:ext cx="250031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723" y="7607861"/>
          <a:ext cx="285393" cy="28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23" y="7607861"/>
                        <a:ext cx="285393" cy="28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2797135" y="6567016"/>
            <a:ext cx="714732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53009" y="5058256"/>
            <a:ext cx="2178050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将</a:t>
            </a:r>
            <a:r>
              <a:rPr lang="en-US" altLang="zh-CN" sz="1350"/>
              <a:t>X</a:t>
            </a:r>
            <a:r>
              <a:rPr lang="en-US" altLang="zh-CN" sz="1350" baseline="-25000"/>
              <a:t>new</a:t>
            </a:r>
            <a:r>
              <a:rPr lang="zh-CN" altLang="en-US" sz="1350"/>
              <a:t>放入原数据集中作为</a:t>
            </a:r>
            <a:endParaRPr lang="zh-CN" altLang="en-US" sz="1350"/>
          </a:p>
          <a:p>
            <a:pPr algn="ctr"/>
            <a:r>
              <a:rPr lang="zh-CN" altLang="en-US" sz="1350"/>
              <a:t>分类的训练样本</a:t>
            </a:r>
            <a:endParaRPr lang="zh-CN" altLang="en-US" sz="135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843820" y="5571535"/>
            <a:ext cx="2143" cy="50792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88" y="4331022"/>
            <a:ext cx="4679871" cy="3510796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63767" y="4805010"/>
            <a:ext cx="3308985" cy="2569607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任意多边形 7"/>
          <p:cNvSpPr/>
          <p:nvPr/>
        </p:nvSpPr>
        <p:spPr>
          <a:xfrm>
            <a:off x="1563767" y="4804653"/>
            <a:ext cx="3330059" cy="2569964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3043595" y="6616308"/>
            <a:ext cx="1932384" cy="817245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8" name="直接连接符 17"/>
          <p:cNvCxnSpPr/>
          <p:nvPr/>
        </p:nvCxnSpPr>
        <p:spPr>
          <a:xfrm>
            <a:off x="3156823" y="7307466"/>
            <a:ext cx="1468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7203" y="7203882"/>
            <a:ext cx="1620560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I</a:t>
            </a:r>
            <a:r>
              <a:rPr lang="zh-CN" altLang="en-US" sz="1015"/>
              <a:t>mproved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(area=0.88)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0" name="直接连接符 19"/>
          <p:cNvCxnSpPr/>
          <p:nvPr/>
        </p:nvCxnSpPr>
        <p:spPr>
          <a:xfrm>
            <a:off x="3156823" y="6906702"/>
            <a:ext cx="146804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988" y="6802760"/>
            <a:ext cx="1902381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Without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(area=0.61)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2" name="直接连接符 21"/>
          <p:cNvCxnSpPr/>
          <p:nvPr/>
        </p:nvCxnSpPr>
        <p:spPr>
          <a:xfrm>
            <a:off x="3156823" y="7116728"/>
            <a:ext cx="146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7916" y="7013143"/>
            <a:ext cx="1706642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Traditional </a:t>
            </a:r>
            <a:r>
              <a:rPr lang="en-US" altLang="zh-CN" sz="1015"/>
              <a:t>SMOTE (area=0.72)</a:t>
            </a:r>
            <a:endParaRPr lang="en-US" altLang="zh-CN" sz="1015"/>
          </a:p>
        </p:txBody>
      </p:sp>
      <p:cxnSp>
        <p:nvCxnSpPr>
          <p:cNvPr id="24" name="直接连接符 23"/>
          <p:cNvCxnSpPr/>
          <p:nvPr/>
        </p:nvCxnSpPr>
        <p:spPr>
          <a:xfrm>
            <a:off x="3156823" y="6719535"/>
            <a:ext cx="1468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7203" y="6615951"/>
            <a:ext cx="128480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Luck</a:t>
            </a:r>
            <a:endParaRPr lang="en-US" altLang="zh-CN" sz="1015"/>
          </a:p>
        </p:txBody>
      </p:sp>
      <p:sp>
        <p:nvSpPr>
          <p:cNvPr id="29" name="矩形 28"/>
          <p:cNvSpPr/>
          <p:nvPr/>
        </p:nvSpPr>
        <p:spPr>
          <a:xfrm>
            <a:off x="1767364" y="4505687"/>
            <a:ext cx="2893933" cy="16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64237" y="4426034"/>
            <a:ext cx="1676638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 ROC Curve Comparison</a:t>
            </a:r>
            <a:endParaRPr lang="en-US" altLang="zh-CN" sz="1015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89297" y="5567248"/>
            <a:ext cx="2014180" cy="1962031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5042773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5037415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5598557" y="579763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5320665" y="59783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5181362" y="626912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5231011" y="663273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5513189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5825014" y="695206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5825371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6292572" y="6231974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6461165" y="572512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117908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6411516" y="673453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6588323" y="590836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5936456" y="6335202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510814" y="6482006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588323" y="618804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167557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5648206" y="618339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5886807" y="6011232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513189" y="6447716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564820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593645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117908" y="603373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6242923" y="65216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2727841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2722483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2433876" y="7281391"/>
            <a:ext cx="288608" cy="247888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2722483" y="7276033"/>
            <a:ext cx="119301" cy="192881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3227546" y="580442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3090029" y="596265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2857857" y="622054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2857857" y="6521653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2997160" y="674132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3227546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1509" y="57497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993713" y="624233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3993713" y="587443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3551515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3844409" y="679668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4215170" y="608409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501509" y="6275908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4088011" y="663131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4215170" y="643342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3769400" y="580477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3177897" y="617196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3451860" y="596265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3189684" y="648807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3402211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3669744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3719393" y="60619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3794403" y="643342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981" y="6220723"/>
          <a:ext cx="208240" cy="2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981" y="6220723"/>
                        <a:ext cx="208240" cy="2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3476863" y="6018019"/>
            <a:ext cx="52507" cy="25788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227546" y="6217687"/>
            <a:ext cx="277535" cy="589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3239333" y="6303769"/>
            <a:ext cx="262176" cy="212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3427214" y="6323057"/>
            <a:ext cx="81439" cy="3082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3529370" y="6099458"/>
            <a:ext cx="201811" cy="18966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3544014" y="6323057"/>
            <a:ext cx="132874" cy="31646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3547943" y="6270193"/>
            <a:ext cx="445770" cy="250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3554016" y="6295197"/>
            <a:ext cx="247531" cy="14644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1223" y="6196256"/>
          <a:ext cx="217527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223" y="6196256"/>
                        <a:ext cx="217527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971" y="619000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7971" y="619000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5911810" y="6066597"/>
            <a:ext cx="49649" cy="268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5562838" y="6382350"/>
            <a:ext cx="380762" cy="932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5697855" y="6386994"/>
            <a:ext cx="260390" cy="27360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5982533" y="6089099"/>
            <a:ext cx="160377" cy="2611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5978962" y="6382350"/>
            <a:ext cx="263962" cy="167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5690711" y="6230546"/>
            <a:ext cx="245745" cy="1325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5958245" y="6386994"/>
            <a:ext cx="3215" cy="2457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5986105" y="6251620"/>
            <a:ext cx="306467" cy="1114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822" y="6475576"/>
          <a:ext cx="172164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8822" y="6475576"/>
                        <a:ext cx="172164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149" y="6190005"/>
          <a:ext cx="156805" cy="2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149" y="6190005"/>
                        <a:ext cx="156805" cy="25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962" y="635002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962" y="635002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2165271" y="6380922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506278" y="6368420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0054" y="7573571"/>
            <a:ext cx="13995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a</a:t>
            </a:r>
            <a:r>
              <a:rPr lang="zh-CN" altLang="en-US" sz="1125"/>
              <a:t>）领域点的搜索</a:t>
            </a:r>
            <a:endParaRPr lang="en-US" altLang="zh-CN" sz="1125"/>
          </a:p>
        </p:txBody>
      </p:sp>
      <p:sp>
        <p:nvSpPr>
          <p:cNvPr id="3" name="文本框 2"/>
          <p:cNvSpPr txBox="1"/>
          <p:nvPr/>
        </p:nvSpPr>
        <p:spPr>
          <a:xfrm>
            <a:off x="5119926" y="7573571"/>
            <a:ext cx="16789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c</a:t>
            </a:r>
            <a:r>
              <a:rPr lang="zh-CN" altLang="en-US" sz="1125"/>
              <a:t>）低维空间局部嵌入</a:t>
            </a:r>
            <a:endParaRPr lang="en-US" altLang="zh-CN" sz="1125"/>
          </a:p>
        </p:txBody>
      </p:sp>
      <p:sp>
        <p:nvSpPr>
          <p:cNvPr id="4" name="文本框 3"/>
          <p:cNvSpPr txBox="1"/>
          <p:nvPr/>
        </p:nvSpPr>
        <p:spPr>
          <a:xfrm>
            <a:off x="2602111" y="7573571"/>
            <a:ext cx="1980565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125"/>
              <a:t>（b）局部重建权值矩阵计算</a:t>
            </a:r>
            <a:endParaRPr lang="zh-CN" altLang="en-US" sz="112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372547" y="4282445"/>
            <a:ext cx="1486614" cy="1486614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394121" y="4282445"/>
            <a:ext cx="1486972" cy="1486972"/>
            <a:chOff x="6709" y="339"/>
            <a:chExt cx="4163" cy="4163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96014" y="4282445"/>
            <a:ext cx="1486614" cy="1486614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2692122" y="4543549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527941" y="5056113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920472" y="5781561"/>
            <a:ext cx="32385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(a)</a:t>
            </a:r>
            <a:endParaRPr lang="en-US" altLang="zh-CN" sz="1015"/>
          </a:p>
        </p:txBody>
      </p:sp>
      <p:sp>
        <p:nvSpPr>
          <p:cNvPr id="362" name="文本框 361"/>
          <p:cNvSpPr txBox="1"/>
          <p:nvPr/>
        </p:nvSpPr>
        <p:spPr>
          <a:xfrm>
            <a:off x="5097066" y="5769417"/>
            <a:ext cx="31623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(c)</a:t>
            </a:r>
            <a:endParaRPr lang="en-US" altLang="zh-CN" sz="1015"/>
          </a:p>
        </p:txBody>
      </p:sp>
      <p:sp>
        <p:nvSpPr>
          <p:cNvPr id="363" name="文本框 362"/>
          <p:cNvSpPr txBox="1"/>
          <p:nvPr/>
        </p:nvSpPr>
        <p:spPr>
          <a:xfrm>
            <a:off x="3040380" y="5781561"/>
            <a:ext cx="32956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(b)</a:t>
            </a:r>
            <a:endParaRPr lang="en-US" altLang="zh-CN" sz="1015"/>
          </a:p>
        </p:txBody>
      </p:sp>
      <p:grpSp>
        <p:nvGrpSpPr>
          <p:cNvPr id="367" name="组合 366"/>
          <p:cNvGrpSpPr/>
          <p:nvPr/>
        </p:nvGrpSpPr>
        <p:grpSpPr>
          <a:xfrm>
            <a:off x="377547" y="6093386"/>
            <a:ext cx="5492472" cy="1736288"/>
            <a:chOff x="1043" y="5699"/>
            <a:chExt cx="15377" cy="4861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3" cy="4163"/>
              <a:chOff x="1043" y="5700"/>
              <a:chExt cx="4163" cy="416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3" cy="4163"/>
              <a:chOff x="6673" y="5704"/>
              <a:chExt cx="4163" cy="416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877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84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(f)</a:t>
              </a:r>
              <a:endParaRPr lang="en-US" altLang="zh-CN" sz="1015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914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(e)</a:t>
              </a:r>
              <a:endParaRPr lang="en-US" altLang="zh-CN" sz="1015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92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(d)</a:t>
              </a:r>
              <a:endParaRPr lang="en-US" altLang="zh-CN" sz="1015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菱形 8"/>
          <p:cNvSpPr/>
          <p:nvPr/>
        </p:nvSpPr>
        <p:spPr>
          <a:xfrm>
            <a:off x="626745" y="3482975"/>
            <a:ext cx="3070225" cy="103949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16660" y="871855"/>
            <a:ext cx="187579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2154555" y="134302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0160" y="1717040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4445" y="2602865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3085" y="3778885"/>
            <a:ext cx="1870710" cy="534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35710" y="859155"/>
            <a:ext cx="182435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使用</a:t>
            </a:r>
            <a:r>
              <a:rPr lang="en-US" altLang="zh-CN" sz="1350"/>
              <a:t>K-Means</a:t>
            </a:r>
            <a:r>
              <a:rPr lang="zh-CN" altLang="en-US" sz="1350"/>
              <a:t>对数据集</a:t>
            </a:r>
            <a:endParaRPr lang="zh-CN" altLang="en-US" sz="1350"/>
          </a:p>
          <a:p>
            <a:r>
              <a:rPr lang="zh-CN" altLang="en-US" sz="1350"/>
              <a:t>           进行聚类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283970" y="1717040"/>
            <a:ext cx="1565910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选取每个样本点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的初始近邻点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9210" y="2602865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计算每个样本点的初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始近邻平均距离</a:t>
            </a:r>
            <a:endParaRPr lang="en-US" altLang="zh-CN" sz="1350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60270" y="4522470"/>
            <a:ext cx="63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725" y="455041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4341495" y="3794125"/>
            <a:ext cx="191960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选取初始近邻点     作为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样本点     的最终邻域点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1095" y="3714750"/>
            <a:ext cx="2033905" cy="710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/>
              <a:t>初始近邻点      距离小于                     </a:t>
            </a:r>
            <a:endParaRPr lang="zh-CN" altLang="en-US" sz="1350"/>
          </a:p>
          <a:p>
            <a:pPr algn="ctr"/>
            <a:r>
              <a:rPr lang="zh-CN" altLang="en-US" sz="1350"/>
              <a:t>          </a:t>
            </a:r>
            <a:r>
              <a:rPr lang="en-US" altLang="zh-CN" sz="1350"/>
              <a:t>or  </a:t>
            </a:r>
            <a:r>
              <a:rPr lang="zh-CN" altLang="en-US" sz="1350"/>
              <a:t>与样本点处于同一聚类簇中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4438650" y="1930400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求解嵌入低维空间的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        最佳映射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2162175" y="2219960"/>
            <a:ext cx="0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11270" y="374523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4402455" y="193040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-2147482299"/>
          <p:cNvGraphicFramePr>
            <a:graphicFrameLocks noChangeAspect="1"/>
          </p:cNvGraphicFramePr>
          <p:nvPr/>
        </p:nvGraphicFramePr>
        <p:xfrm>
          <a:off x="2567940" y="2839720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8600" imgH="177165" progId="Equation.KSEE3">
                  <p:embed/>
                </p:oleObj>
              </mc:Choice>
              <mc:Fallback>
                <p:oleObj name="" r:id="rId1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7940" y="2839720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299"/>
          <p:cNvGraphicFramePr>
            <a:graphicFrameLocks noChangeAspect="1"/>
          </p:cNvGraphicFramePr>
          <p:nvPr/>
        </p:nvGraphicFramePr>
        <p:xfrm>
          <a:off x="1197610" y="3931285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7610" y="3931285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161540" y="310578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247775" y="492633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" name="对象 -2147482393"/>
          <p:cNvGraphicFramePr>
            <a:graphicFrameLocks noChangeAspect="1"/>
          </p:cNvGraphicFramePr>
          <p:nvPr/>
        </p:nvGraphicFramePr>
        <p:xfrm>
          <a:off x="2105025" y="375793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4" imgW="203200" imgH="177165" progId="Equation.KSEE3">
                  <p:embed/>
                </p:oleObj>
              </mc:Choice>
              <mc:Fallback>
                <p:oleObj name="" r:id="rId4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025" y="375793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266315" y="4949190"/>
          <a:ext cx="19685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52400" imgH="177165" progId="Equation.KSEE3">
                  <p:embed/>
                </p:oleObj>
              </mc:Choice>
              <mc:Fallback>
                <p:oleObj name="" r:id="rId6" imgW="152400" imgH="177165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6315" y="4949190"/>
                        <a:ext cx="19685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104900" y="4911725"/>
            <a:ext cx="2033905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350"/>
              <a:t>舍弃样本点     的初</a:t>
            </a:r>
            <a:endParaRPr lang="zh-CN" sz="1350"/>
          </a:p>
          <a:p>
            <a:pPr algn="ctr"/>
            <a:r>
              <a:rPr lang="zh-CN" sz="1350"/>
              <a:t>始近邻点</a:t>
            </a:r>
            <a:endParaRPr lang="en-US" altLang="zh-CN" sz="1350"/>
          </a:p>
        </p:txBody>
      </p:sp>
      <p:graphicFrame>
        <p:nvGraphicFramePr>
          <p:cNvPr id="36" name="对象 -2147482393"/>
          <p:cNvGraphicFramePr>
            <a:graphicFrameLocks noChangeAspect="1"/>
          </p:cNvGraphicFramePr>
          <p:nvPr/>
        </p:nvGraphicFramePr>
        <p:xfrm>
          <a:off x="2463165" y="517017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3200" imgH="177165" progId="Equation.KSEE3">
                  <p:embed/>
                </p:oleObj>
              </mc:Choice>
              <mc:Fallback>
                <p:oleObj name="" r:id="rId8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165" y="517017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3658870" y="3999865"/>
            <a:ext cx="704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对象 -2147482393"/>
          <p:cNvGraphicFramePr>
            <a:graphicFrameLocks noChangeAspect="1"/>
          </p:cNvGraphicFramePr>
          <p:nvPr/>
        </p:nvGraphicFramePr>
        <p:xfrm>
          <a:off x="5595620" y="3836035"/>
          <a:ext cx="26352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5620" y="3836035"/>
                        <a:ext cx="26352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93"/>
          <p:cNvGraphicFramePr>
            <a:graphicFrameLocks noChangeAspect="1"/>
          </p:cNvGraphicFramePr>
          <p:nvPr/>
        </p:nvGraphicFramePr>
        <p:xfrm>
          <a:off x="4926965" y="405257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6965" y="405257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 flipV="1">
            <a:off x="5299075" y="3348355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14190" y="2840990"/>
            <a:ext cx="1919605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计算样本的局部重建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权值矩阵</a:t>
            </a:r>
            <a:endParaRPr lang="zh-CN" altLang="en-US" sz="135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02455" y="2827020"/>
            <a:ext cx="1749425" cy="527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50" name="对象 -2147482370"/>
          <p:cNvGraphicFramePr>
            <a:graphicFrameLocks noChangeAspect="1"/>
          </p:cNvGraphicFramePr>
          <p:nvPr/>
        </p:nvGraphicFramePr>
        <p:xfrm>
          <a:off x="5614670" y="3091180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4670" y="3091180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93"/>
          <p:cNvGraphicFramePr>
            <a:graphicFrameLocks noChangeAspect="1"/>
          </p:cNvGraphicFramePr>
          <p:nvPr/>
        </p:nvGraphicFramePr>
        <p:xfrm>
          <a:off x="2665095" y="176276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5095" y="176276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 flipV="1">
            <a:off x="5272405" y="2401570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数据导入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时频域数据分析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48485" y="558228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剔除噪声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966595" y="7029450"/>
            <a:ext cx="1249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维规约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61135" y="8526780"/>
            <a:ext cx="23164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预测模型建立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849495" y="1920875"/>
            <a:ext cx="377825" cy="626237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21325" y="4141470"/>
            <a:ext cx="609600" cy="1972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数据</a:t>
            </a:r>
            <a:r>
              <a:rPr lang="zh-CN" altLang="en-US" sz="2800"/>
              <a:t>预处理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909757" y="7082081"/>
            <a:ext cx="3038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573" y="5345792"/>
            <a:ext cx="1134070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25993" y="5347221"/>
            <a:ext cx="29647" cy="17309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1133713" y="6093386"/>
            <a:ext cx="1886307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3019663" y="6094814"/>
            <a:ext cx="357" cy="98940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1169075" y="5829067"/>
            <a:ext cx="627221" cy="14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2722" y="5826209"/>
            <a:ext cx="0" cy="1265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51215" y="6618451"/>
            <a:ext cx="1396960" cy="35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42103" y="6618451"/>
            <a:ext cx="6072" cy="473273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832" y="7091725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832" y="7091725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数据集成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快速傅里叶变换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37285" y="5582285"/>
            <a:ext cx="3027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选取合适频域范围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52893" y="7029450"/>
            <a:ext cx="20770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sym typeface="+mn-ea"/>
              </a:rPr>
              <a:t>LLE</a:t>
            </a:r>
            <a:r>
              <a:rPr lang="zh-CN" altLang="en-US" sz="2800">
                <a:sym typeface="+mn-ea"/>
              </a:rPr>
              <a:t>降维处理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86498" y="8526780"/>
            <a:ext cx="2865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建立</a:t>
            </a:r>
            <a:r>
              <a:rPr lang="en-US" altLang="zh-CN" sz="2800">
                <a:sym typeface="+mn-ea"/>
              </a:rPr>
              <a:t>SVC</a:t>
            </a:r>
            <a:r>
              <a:rPr lang="zh-CN" altLang="en-US" sz="2800">
                <a:sym typeface="+mn-ea"/>
              </a:rPr>
              <a:t>分类模型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6time"/>
          <p:cNvPicPr>
            <a:picLocks noChangeAspect="1"/>
          </p:cNvPicPr>
          <p:nvPr>
            <p:ph idx="1"/>
          </p:nvPr>
        </p:nvPicPr>
        <p:blipFill>
          <a:blip r:embed="rId1"/>
          <a:srcRect r="30005"/>
          <a:stretch>
            <a:fillRect/>
          </a:stretch>
        </p:blipFill>
        <p:spPr>
          <a:xfrm>
            <a:off x="121920" y="3324860"/>
            <a:ext cx="686371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909757" y="7072079"/>
            <a:ext cx="3459004" cy="10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5539" y="7036361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39" y="7036361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106335" y="5562248"/>
            <a:ext cx="2262426" cy="19634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2052757" y="6338416"/>
            <a:ext cx="650796" cy="6682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2304217" y="6086956"/>
            <a:ext cx="685800" cy="6986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2512457" y="5838711"/>
            <a:ext cx="710089" cy="7022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2763917" y="5587251"/>
            <a:ext cx="733306" cy="732949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6527" y="4989319"/>
            <a:ext cx="447556" cy="72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464594" y="4983247"/>
            <a:ext cx="1181933" cy="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7803" y="4706069"/>
            <a:ext cx="16194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135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397800" y="5068615"/>
            <a:ext cx="6072" cy="212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82278" y="6255192"/>
            <a:ext cx="2869287" cy="6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5314" y="5624398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999" y="52457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8629" y="552010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2407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4460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6195" y="625519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195" y="625519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407" y="4933955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407" y="4933955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3596521" y="5081116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21481" y="5093261"/>
            <a:ext cx="2963228" cy="2257425"/>
            <a:chOff x="3030" y="2145"/>
            <a:chExt cx="8296" cy="632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5670352" y="5003607"/>
            <a:ext cx="47077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 b="1"/>
              <a:t>PCA</a:t>
            </a:r>
            <a:endParaRPr lang="en-US" altLang="zh-CN" sz="1125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832" y="6959565"/>
          <a:ext cx="15716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832" y="6959565"/>
                        <a:ext cx="15716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8606" y="5402228"/>
          <a:ext cx="19645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8606" y="5402228"/>
                        <a:ext cx="19645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082278" y="4933955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03584" y="5095761"/>
            <a:ext cx="1966674" cy="2042398"/>
            <a:chOff x="479" y="2659"/>
            <a:chExt cx="5506" cy="5718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10</a:t>
              </a:r>
              <a:endParaRPr lang="en-US" altLang="zh-CN" sz="1015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30</a:t>
              </a:r>
              <a:endParaRPr lang="en-US" altLang="zh-CN" sz="101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39" name="矩形 38"/>
          <p:cNvSpPr/>
          <p:nvPr/>
        </p:nvSpPr>
        <p:spPr>
          <a:xfrm>
            <a:off x="2484596" y="4863232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2484596" y="594622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86739" y="572905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486739" y="5448305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486739" y="5154340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6739" y="625376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86739" y="6515581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86739" y="6802046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3423285" y="6949921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21769" y="697706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23015" y="6964923"/>
            <a:ext cx="6072" cy="9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253853" y="6942420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-8</a:t>
            </a:r>
            <a:endParaRPr lang="en-US" altLang="zh-CN" sz="1015"/>
          </a:p>
        </p:txBody>
      </p:sp>
      <p:sp>
        <p:nvSpPr>
          <p:cNvPr id="55" name="文本框 54"/>
          <p:cNvSpPr txBox="1"/>
          <p:nvPr/>
        </p:nvSpPr>
        <p:spPr>
          <a:xfrm>
            <a:off x="2253853" y="6688817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-6</a:t>
            </a:r>
            <a:endParaRPr lang="en-US" altLang="zh-CN" sz="1015"/>
          </a:p>
        </p:txBody>
      </p:sp>
      <p:sp>
        <p:nvSpPr>
          <p:cNvPr id="56" name="文本框 55"/>
          <p:cNvSpPr txBox="1"/>
          <p:nvPr/>
        </p:nvSpPr>
        <p:spPr>
          <a:xfrm>
            <a:off x="2259925" y="6408068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57" name="文本框 56"/>
          <p:cNvSpPr txBox="1"/>
          <p:nvPr/>
        </p:nvSpPr>
        <p:spPr>
          <a:xfrm>
            <a:off x="2259925" y="6148392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58" name="文本框 57"/>
          <p:cNvSpPr txBox="1"/>
          <p:nvPr/>
        </p:nvSpPr>
        <p:spPr>
          <a:xfrm>
            <a:off x="2289929" y="586049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59" name="文本框 58"/>
          <p:cNvSpPr txBox="1"/>
          <p:nvPr/>
        </p:nvSpPr>
        <p:spPr>
          <a:xfrm>
            <a:off x="2289215" y="5621184"/>
            <a:ext cx="20538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60" name="文本框 59"/>
          <p:cNvSpPr txBox="1"/>
          <p:nvPr/>
        </p:nvSpPr>
        <p:spPr>
          <a:xfrm>
            <a:off x="2296001" y="534650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61" name="文本框 60"/>
          <p:cNvSpPr txBox="1"/>
          <p:nvPr/>
        </p:nvSpPr>
        <p:spPr>
          <a:xfrm>
            <a:off x="2289929" y="5044326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6</a:t>
            </a:r>
            <a:endParaRPr lang="en-US" altLang="zh-CN" sz="1015"/>
          </a:p>
        </p:txBody>
      </p:sp>
      <p:sp>
        <p:nvSpPr>
          <p:cNvPr id="62" name="文本框 61"/>
          <p:cNvSpPr txBox="1"/>
          <p:nvPr/>
        </p:nvSpPr>
        <p:spPr>
          <a:xfrm>
            <a:off x="2299216" y="477214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8</a:t>
            </a:r>
            <a:endParaRPr lang="en-US" altLang="zh-CN" sz="1015"/>
          </a:p>
        </p:txBody>
      </p:sp>
      <p:sp>
        <p:nvSpPr>
          <p:cNvPr id="63" name="文本框 62"/>
          <p:cNvSpPr txBox="1"/>
          <p:nvPr/>
        </p:nvSpPr>
        <p:spPr>
          <a:xfrm>
            <a:off x="4041934" y="703100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5</a:t>
            </a:r>
            <a:endParaRPr lang="en-US" altLang="zh-CN" sz="1015"/>
          </a:p>
        </p:txBody>
      </p:sp>
      <p:sp>
        <p:nvSpPr>
          <p:cNvPr id="64" name="文本框 63"/>
          <p:cNvSpPr txBox="1"/>
          <p:nvPr/>
        </p:nvSpPr>
        <p:spPr>
          <a:xfrm>
            <a:off x="3343275" y="704921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65" name="文本框 64"/>
          <p:cNvSpPr txBox="1"/>
          <p:nvPr/>
        </p:nvSpPr>
        <p:spPr>
          <a:xfrm>
            <a:off x="2607469" y="7037075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-5</a:t>
            </a:r>
            <a:endParaRPr lang="en-US" altLang="zh-CN" sz="1015"/>
          </a:p>
        </p:txBody>
      </p:sp>
      <p:sp>
        <p:nvSpPr>
          <p:cNvPr id="66" name="文本框 65"/>
          <p:cNvSpPr txBox="1"/>
          <p:nvPr/>
        </p:nvSpPr>
        <p:spPr>
          <a:xfrm>
            <a:off x="2494598" y="4621773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4041934" y="7149589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71" name="矩形 70"/>
          <p:cNvSpPr/>
          <p:nvPr/>
        </p:nvSpPr>
        <p:spPr>
          <a:xfrm>
            <a:off x="4817388" y="4857160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4817388" y="5940152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821317" y="544223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821317" y="6509509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5756077" y="6943849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56346" y="694670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6498233" y="6958851"/>
            <a:ext cx="2858" cy="6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00575" y="6924204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84" name="文本框 83"/>
          <p:cNvSpPr txBox="1"/>
          <p:nvPr/>
        </p:nvSpPr>
        <p:spPr>
          <a:xfrm>
            <a:off x="4594503" y="6401996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86" name="文本框 85"/>
          <p:cNvSpPr txBox="1"/>
          <p:nvPr/>
        </p:nvSpPr>
        <p:spPr>
          <a:xfrm>
            <a:off x="4624507" y="585442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88" name="文本框 87"/>
          <p:cNvSpPr txBox="1"/>
          <p:nvPr/>
        </p:nvSpPr>
        <p:spPr>
          <a:xfrm>
            <a:off x="4636651" y="5340434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0" name="文本框 89"/>
          <p:cNvSpPr txBox="1"/>
          <p:nvPr/>
        </p:nvSpPr>
        <p:spPr>
          <a:xfrm>
            <a:off x="4639866" y="476607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91" name="文本框 90"/>
          <p:cNvSpPr txBox="1"/>
          <p:nvPr/>
        </p:nvSpPr>
        <p:spPr>
          <a:xfrm>
            <a:off x="6376511" y="702493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2" name="文本框 91"/>
          <p:cNvSpPr txBox="1"/>
          <p:nvPr/>
        </p:nvSpPr>
        <p:spPr>
          <a:xfrm>
            <a:off x="5677853" y="704314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93" name="文本框 92"/>
          <p:cNvSpPr txBox="1"/>
          <p:nvPr/>
        </p:nvSpPr>
        <p:spPr>
          <a:xfrm>
            <a:off x="4942046" y="7031003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96" name="椭圆 95"/>
          <p:cNvSpPr/>
          <p:nvPr/>
        </p:nvSpPr>
        <p:spPr>
          <a:xfrm>
            <a:off x="2679263" y="505289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8" name="椭圆 117"/>
          <p:cNvSpPr/>
          <p:nvPr/>
        </p:nvSpPr>
        <p:spPr>
          <a:xfrm>
            <a:off x="2636401" y="509576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9" name="椭圆 118"/>
          <p:cNvSpPr/>
          <p:nvPr/>
        </p:nvSpPr>
        <p:spPr>
          <a:xfrm>
            <a:off x="2636401" y="51346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0" name="椭圆 119"/>
          <p:cNvSpPr/>
          <p:nvPr/>
        </p:nvSpPr>
        <p:spPr>
          <a:xfrm>
            <a:off x="2689622" y="549116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1" name="椭圆 120"/>
          <p:cNvSpPr/>
          <p:nvPr/>
        </p:nvSpPr>
        <p:spPr>
          <a:xfrm>
            <a:off x="2678906" y="560903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2" name="椭圆 121"/>
          <p:cNvSpPr/>
          <p:nvPr/>
        </p:nvSpPr>
        <p:spPr>
          <a:xfrm>
            <a:off x="2636401" y="557832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3" name="椭圆 122"/>
          <p:cNvSpPr/>
          <p:nvPr/>
        </p:nvSpPr>
        <p:spPr>
          <a:xfrm>
            <a:off x="26789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4" name="椭圆 123"/>
          <p:cNvSpPr/>
          <p:nvPr/>
        </p:nvSpPr>
        <p:spPr>
          <a:xfrm>
            <a:off x="2678906" y="5208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5" name="椭圆 124"/>
          <p:cNvSpPr/>
          <p:nvPr/>
        </p:nvSpPr>
        <p:spPr>
          <a:xfrm>
            <a:off x="2636044" y="52514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6" name="椭圆 125"/>
          <p:cNvSpPr/>
          <p:nvPr/>
        </p:nvSpPr>
        <p:spPr>
          <a:xfrm>
            <a:off x="2636044" y="529757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7" name="椭圆 126"/>
          <p:cNvSpPr/>
          <p:nvPr/>
        </p:nvSpPr>
        <p:spPr>
          <a:xfrm>
            <a:off x="2678906" y="5346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8" name="椭圆 127"/>
          <p:cNvSpPr/>
          <p:nvPr/>
        </p:nvSpPr>
        <p:spPr>
          <a:xfrm>
            <a:off x="2636401" y="536722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9" name="椭圆 128"/>
          <p:cNvSpPr/>
          <p:nvPr/>
        </p:nvSpPr>
        <p:spPr>
          <a:xfrm>
            <a:off x="2679263" y="540187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0" name="椭圆 129"/>
          <p:cNvSpPr/>
          <p:nvPr/>
        </p:nvSpPr>
        <p:spPr>
          <a:xfrm>
            <a:off x="2636044" y="54483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1" name="椭圆 130"/>
          <p:cNvSpPr/>
          <p:nvPr/>
        </p:nvSpPr>
        <p:spPr>
          <a:xfrm>
            <a:off x="2679263" y="54529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2" name="椭圆 131"/>
          <p:cNvSpPr/>
          <p:nvPr/>
        </p:nvSpPr>
        <p:spPr>
          <a:xfrm>
            <a:off x="2636401" y="54958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3" name="椭圆 132"/>
          <p:cNvSpPr/>
          <p:nvPr/>
        </p:nvSpPr>
        <p:spPr>
          <a:xfrm>
            <a:off x="2636401" y="55108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4" name="椭圆 133"/>
          <p:cNvSpPr/>
          <p:nvPr/>
        </p:nvSpPr>
        <p:spPr>
          <a:xfrm>
            <a:off x="2636044" y="56211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5" name="椭圆 134"/>
          <p:cNvSpPr/>
          <p:nvPr/>
        </p:nvSpPr>
        <p:spPr>
          <a:xfrm>
            <a:off x="2678906" y="56519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6" name="椭圆 135"/>
          <p:cNvSpPr/>
          <p:nvPr/>
        </p:nvSpPr>
        <p:spPr>
          <a:xfrm>
            <a:off x="2636044" y="56947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7" name="椭圆 136"/>
          <p:cNvSpPr/>
          <p:nvPr/>
        </p:nvSpPr>
        <p:spPr>
          <a:xfrm>
            <a:off x="2636401" y="56861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8" name="椭圆 137"/>
          <p:cNvSpPr/>
          <p:nvPr/>
        </p:nvSpPr>
        <p:spPr>
          <a:xfrm>
            <a:off x="2689622" y="570976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2689622" y="58815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0" name="椭圆 139"/>
          <p:cNvSpPr/>
          <p:nvPr/>
        </p:nvSpPr>
        <p:spPr>
          <a:xfrm>
            <a:off x="2722126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1" name="椭圆 140"/>
          <p:cNvSpPr/>
          <p:nvPr/>
        </p:nvSpPr>
        <p:spPr>
          <a:xfrm>
            <a:off x="2678906" y="58283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2" name="椭圆 141"/>
          <p:cNvSpPr/>
          <p:nvPr/>
        </p:nvSpPr>
        <p:spPr>
          <a:xfrm>
            <a:off x="2722126" y="57672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3" name="椭圆 142"/>
          <p:cNvSpPr/>
          <p:nvPr/>
        </p:nvSpPr>
        <p:spPr>
          <a:xfrm>
            <a:off x="2646759" y="583585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4" name="椭圆 143"/>
          <p:cNvSpPr/>
          <p:nvPr/>
        </p:nvSpPr>
        <p:spPr>
          <a:xfrm>
            <a:off x="2646759" y="575262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5" name="椭圆 144"/>
          <p:cNvSpPr/>
          <p:nvPr/>
        </p:nvSpPr>
        <p:spPr>
          <a:xfrm>
            <a:off x="2636401" y="573762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6" name="椭圆 145"/>
          <p:cNvSpPr/>
          <p:nvPr/>
        </p:nvSpPr>
        <p:spPr>
          <a:xfrm>
            <a:off x="2646759" y="59080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7" name="椭圆 146"/>
          <p:cNvSpPr/>
          <p:nvPr/>
        </p:nvSpPr>
        <p:spPr>
          <a:xfrm>
            <a:off x="2700338" y="5953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8" name="椭圆 147"/>
          <p:cNvSpPr/>
          <p:nvPr/>
        </p:nvSpPr>
        <p:spPr>
          <a:xfrm>
            <a:off x="2646759" y="59608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9" name="椭圆 148"/>
          <p:cNvSpPr/>
          <p:nvPr/>
        </p:nvSpPr>
        <p:spPr>
          <a:xfrm>
            <a:off x="2689622" y="59851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0" name="椭圆 149"/>
          <p:cNvSpPr/>
          <p:nvPr/>
        </p:nvSpPr>
        <p:spPr>
          <a:xfrm>
            <a:off x="2646759" y="60194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1" name="椭圆 150"/>
          <p:cNvSpPr/>
          <p:nvPr/>
        </p:nvSpPr>
        <p:spPr>
          <a:xfrm>
            <a:off x="2700338" y="602480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2" name="椭圆 151"/>
          <p:cNvSpPr/>
          <p:nvPr/>
        </p:nvSpPr>
        <p:spPr>
          <a:xfrm>
            <a:off x="2700338" y="60676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3" name="椭圆 152"/>
          <p:cNvSpPr/>
          <p:nvPr/>
        </p:nvSpPr>
        <p:spPr>
          <a:xfrm>
            <a:off x="2636044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4" name="椭圆 153"/>
          <p:cNvSpPr/>
          <p:nvPr/>
        </p:nvSpPr>
        <p:spPr>
          <a:xfrm>
            <a:off x="2657475" y="61105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5" name="椭圆 154"/>
          <p:cNvSpPr/>
          <p:nvPr/>
        </p:nvSpPr>
        <p:spPr>
          <a:xfrm>
            <a:off x="2700338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6" name="椭圆 155"/>
          <p:cNvSpPr/>
          <p:nvPr/>
        </p:nvSpPr>
        <p:spPr>
          <a:xfrm>
            <a:off x="2689622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7" name="椭圆 156"/>
          <p:cNvSpPr/>
          <p:nvPr/>
        </p:nvSpPr>
        <p:spPr>
          <a:xfrm>
            <a:off x="2689622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8" name="椭圆 157"/>
          <p:cNvSpPr/>
          <p:nvPr/>
        </p:nvSpPr>
        <p:spPr>
          <a:xfrm>
            <a:off x="2636401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9" name="椭圆 158"/>
          <p:cNvSpPr/>
          <p:nvPr/>
        </p:nvSpPr>
        <p:spPr>
          <a:xfrm>
            <a:off x="2636044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0" name="椭圆 159"/>
          <p:cNvSpPr/>
          <p:nvPr/>
        </p:nvSpPr>
        <p:spPr>
          <a:xfrm>
            <a:off x="2721769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1" name="椭圆 160"/>
          <p:cNvSpPr/>
          <p:nvPr/>
        </p:nvSpPr>
        <p:spPr>
          <a:xfrm>
            <a:off x="2743200" y="6365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2" name="椭圆 161"/>
          <p:cNvSpPr/>
          <p:nvPr/>
        </p:nvSpPr>
        <p:spPr>
          <a:xfrm>
            <a:off x="2746415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3" name="椭圆 162"/>
          <p:cNvSpPr/>
          <p:nvPr/>
        </p:nvSpPr>
        <p:spPr>
          <a:xfrm>
            <a:off x="2689622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4" name="椭圆 163"/>
          <p:cNvSpPr/>
          <p:nvPr/>
        </p:nvSpPr>
        <p:spPr>
          <a:xfrm>
            <a:off x="2732484" y="63126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5" name="椭圆 164"/>
          <p:cNvSpPr/>
          <p:nvPr/>
        </p:nvSpPr>
        <p:spPr>
          <a:xfrm>
            <a:off x="2689622" y="63591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6" name="椭圆 165"/>
          <p:cNvSpPr/>
          <p:nvPr/>
        </p:nvSpPr>
        <p:spPr>
          <a:xfrm>
            <a:off x="2789277" y="64037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7" name="椭圆 166"/>
          <p:cNvSpPr/>
          <p:nvPr/>
        </p:nvSpPr>
        <p:spPr>
          <a:xfrm>
            <a:off x="2807851" y="64752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8" name="椭圆 167"/>
          <p:cNvSpPr/>
          <p:nvPr/>
        </p:nvSpPr>
        <p:spPr>
          <a:xfrm>
            <a:off x="2764988" y="646664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9" name="椭圆 168"/>
          <p:cNvSpPr/>
          <p:nvPr/>
        </p:nvSpPr>
        <p:spPr>
          <a:xfrm rot="600000">
            <a:off x="2832140" y="64509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0" name="椭圆 169"/>
          <p:cNvSpPr/>
          <p:nvPr/>
        </p:nvSpPr>
        <p:spPr>
          <a:xfrm>
            <a:off x="2807851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1" name="椭圆 170"/>
          <p:cNvSpPr/>
          <p:nvPr/>
        </p:nvSpPr>
        <p:spPr>
          <a:xfrm>
            <a:off x="2878217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2" name="椭圆 171"/>
          <p:cNvSpPr/>
          <p:nvPr/>
        </p:nvSpPr>
        <p:spPr>
          <a:xfrm>
            <a:off x="2850713" y="648414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3" name="椭圆 172"/>
          <p:cNvSpPr/>
          <p:nvPr/>
        </p:nvSpPr>
        <p:spPr>
          <a:xfrm>
            <a:off x="2721769" y="64323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4" name="椭圆 173"/>
          <p:cNvSpPr/>
          <p:nvPr/>
        </p:nvSpPr>
        <p:spPr>
          <a:xfrm>
            <a:off x="2775347" y="651951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5" name="椭圆 174"/>
          <p:cNvSpPr/>
          <p:nvPr/>
        </p:nvSpPr>
        <p:spPr>
          <a:xfrm>
            <a:off x="2893576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6" name="椭圆 175"/>
          <p:cNvSpPr/>
          <p:nvPr/>
        </p:nvSpPr>
        <p:spPr>
          <a:xfrm>
            <a:off x="2818209" y="66005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7" name="椭圆 176"/>
          <p:cNvSpPr/>
          <p:nvPr/>
        </p:nvSpPr>
        <p:spPr>
          <a:xfrm>
            <a:off x="2835354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8" name="椭圆 177"/>
          <p:cNvSpPr/>
          <p:nvPr/>
        </p:nvSpPr>
        <p:spPr>
          <a:xfrm>
            <a:off x="2903934" y="65895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9" name="椭圆 178"/>
          <p:cNvSpPr/>
          <p:nvPr/>
        </p:nvSpPr>
        <p:spPr>
          <a:xfrm>
            <a:off x="2936438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0" name="椭圆 179"/>
          <p:cNvSpPr/>
          <p:nvPr/>
        </p:nvSpPr>
        <p:spPr>
          <a:xfrm>
            <a:off x="2818209" y="66434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1" name="椭圆 180"/>
          <p:cNvSpPr/>
          <p:nvPr/>
        </p:nvSpPr>
        <p:spPr>
          <a:xfrm>
            <a:off x="2893576" y="66580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2" name="椭圆 181"/>
          <p:cNvSpPr/>
          <p:nvPr/>
        </p:nvSpPr>
        <p:spPr>
          <a:xfrm>
            <a:off x="2861072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3" name="椭圆 182"/>
          <p:cNvSpPr/>
          <p:nvPr/>
        </p:nvSpPr>
        <p:spPr>
          <a:xfrm>
            <a:off x="2946797" y="670096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4" name="椭圆 183"/>
          <p:cNvSpPr/>
          <p:nvPr/>
        </p:nvSpPr>
        <p:spPr>
          <a:xfrm>
            <a:off x="2878217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5" name="椭圆 184"/>
          <p:cNvSpPr/>
          <p:nvPr/>
        </p:nvSpPr>
        <p:spPr>
          <a:xfrm>
            <a:off x="2936438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6" name="椭圆 185"/>
          <p:cNvSpPr/>
          <p:nvPr/>
        </p:nvSpPr>
        <p:spPr>
          <a:xfrm>
            <a:off x="2979301" y="678418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7" name="椭圆 186"/>
          <p:cNvSpPr/>
          <p:nvPr/>
        </p:nvSpPr>
        <p:spPr>
          <a:xfrm>
            <a:off x="2903934" y="67720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8" name="椭圆 187"/>
          <p:cNvSpPr/>
          <p:nvPr/>
        </p:nvSpPr>
        <p:spPr>
          <a:xfrm>
            <a:off x="2946797" y="680847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9" name="椭圆 188"/>
          <p:cNvSpPr/>
          <p:nvPr/>
        </p:nvSpPr>
        <p:spPr>
          <a:xfrm>
            <a:off x="3041094" y="688134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0" name="椭圆 189"/>
          <p:cNvSpPr/>
          <p:nvPr/>
        </p:nvSpPr>
        <p:spPr>
          <a:xfrm>
            <a:off x="3065026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1" name="椭圆 190"/>
          <p:cNvSpPr/>
          <p:nvPr/>
        </p:nvSpPr>
        <p:spPr>
          <a:xfrm>
            <a:off x="3022163" y="68391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2" name="椭圆 191"/>
          <p:cNvSpPr/>
          <p:nvPr/>
        </p:nvSpPr>
        <p:spPr>
          <a:xfrm>
            <a:off x="2979301" y="67473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3" name="椭圆 192"/>
          <p:cNvSpPr/>
          <p:nvPr/>
        </p:nvSpPr>
        <p:spPr>
          <a:xfrm>
            <a:off x="2979301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4" name="椭圆 193"/>
          <p:cNvSpPr/>
          <p:nvPr/>
        </p:nvSpPr>
        <p:spPr>
          <a:xfrm>
            <a:off x="3022163" y="67963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5" name="椭圆 194"/>
          <p:cNvSpPr/>
          <p:nvPr/>
        </p:nvSpPr>
        <p:spPr>
          <a:xfrm>
            <a:off x="2998232" y="680204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6" name="椭圆 195"/>
          <p:cNvSpPr/>
          <p:nvPr/>
        </p:nvSpPr>
        <p:spPr>
          <a:xfrm>
            <a:off x="3193613" y="688455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7" name="椭圆 196"/>
          <p:cNvSpPr/>
          <p:nvPr/>
        </p:nvSpPr>
        <p:spPr>
          <a:xfrm>
            <a:off x="3193613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8" name="椭圆 197"/>
          <p:cNvSpPr/>
          <p:nvPr/>
        </p:nvSpPr>
        <p:spPr>
          <a:xfrm>
            <a:off x="3150751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9" name="椭圆 198"/>
          <p:cNvSpPr/>
          <p:nvPr/>
        </p:nvSpPr>
        <p:spPr>
          <a:xfrm>
            <a:off x="3107888" y="68995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0" name="椭圆 199"/>
          <p:cNvSpPr/>
          <p:nvPr/>
        </p:nvSpPr>
        <p:spPr>
          <a:xfrm>
            <a:off x="3065026" y="69159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1" name="椭圆 200"/>
          <p:cNvSpPr/>
          <p:nvPr/>
        </p:nvSpPr>
        <p:spPr>
          <a:xfrm>
            <a:off x="3100388" y="689062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2" name="椭圆 201"/>
          <p:cNvSpPr/>
          <p:nvPr/>
        </p:nvSpPr>
        <p:spPr>
          <a:xfrm>
            <a:off x="3343275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3" name="椭圆 202"/>
          <p:cNvSpPr/>
          <p:nvPr/>
        </p:nvSpPr>
        <p:spPr>
          <a:xfrm>
            <a:off x="323647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4" name="椭圆 203"/>
          <p:cNvSpPr/>
          <p:nvPr/>
        </p:nvSpPr>
        <p:spPr>
          <a:xfrm>
            <a:off x="3228975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5" name="椭圆 204"/>
          <p:cNvSpPr/>
          <p:nvPr/>
        </p:nvSpPr>
        <p:spPr>
          <a:xfrm>
            <a:off x="3228975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6" name="椭圆 205"/>
          <p:cNvSpPr/>
          <p:nvPr/>
        </p:nvSpPr>
        <p:spPr>
          <a:xfrm>
            <a:off x="3271838" y="6934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7" name="椭圆 206"/>
          <p:cNvSpPr/>
          <p:nvPr/>
        </p:nvSpPr>
        <p:spPr>
          <a:xfrm>
            <a:off x="3157538" y="68566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8" name="椭圆 207"/>
          <p:cNvSpPr/>
          <p:nvPr/>
        </p:nvSpPr>
        <p:spPr>
          <a:xfrm>
            <a:off x="3271838" y="68913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9" name="椭圆 208"/>
          <p:cNvSpPr/>
          <p:nvPr/>
        </p:nvSpPr>
        <p:spPr>
          <a:xfrm>
            <a:off x="3271838" y="66895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0" name="椭圆 209"/>
          <p:cNvSpPr/>
          <p:nvPr/>
        </p:nvSpPr>
        <p:spPr>
          <a:xfrm>
            <a:off x="338256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1" name="椭圆 210"/>
          <p:cNvSpPr/>
          <p:nvPr/>
        </p:nvSpPr>
        <p:spPr>
          <a:xfrm>
            <a:off x="3271838" y="67534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2" name="椭圆 211"/>
          <p:cNvSpPr/>
          <p:nvPr/>
        </p:nvSpPr>
        <p:spPr>
          <a:xfrm>
            <a:off x="3300413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3" name="椭圆 212"/>
          <p:cNvSpPr/>
          <p:nvPr/>
        </p:nvSpPr>
        <p:spPr>
          <a:xfrm>
            <a:off x="2771775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4" name="椭圆 213"/>
          <p:cNvSpPr/>
          <p:nvPr/>
        </p:nvSpPr>
        <p:spPr>
          <a:xfrm>
            <a:off x="3772972" y="5001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6" name="椭圆 215"/>
          <p:cNvSpPr/>
          <p:nvPr/>
        </p:nvSpPr>
        <p:spPr>
          <a:xfrm>
            <a:off x="3730109" y="50918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7" name="椭圆 216"/>
          <p:cNvSpPr/>
          <p:nvPr/>
        </p:nvSpPr>
        <p:spPr>
          <a:xfrm>
            <a:off x="3815834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8" name="椭圆 217"/>
          <p:cNvSpPr/>
          <p:nvPr/>
        </p:nvSpPr>
        <p:spPr>
          <a:xfrm>
            <a:off x="3815834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9" name="椭圆 218"/>
          <p:cNvSpPr/>
          <p:nvPr/>
        </p:nvSpPr>
        <p:spPr>
          <a:xfrm>
            <a:off x="3901559" y="51386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0" name="椭圆 219"/>
          <p:cNvSpPr/>
          <p:nvPr/>
        </p:nvSpPr>
        <p:spPr>
          <a:xfrm>
            <a:off x="3772972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1" name="椭圆 220"/>
          <p:cNvSpPr/>
          <p:nvPr/>
        </p:nvSpPr>
        <p:spPr>
          <a:xfrm>
            <a:off x="3815834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2" name="椭圆 221"/>
          <p:cNvSpPr/>
          <p:nvPr/>
        </p:nvSpPr>
        <p:spPr>
          <a:xfrm>
            <a:off x="3858697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3" name="椭圆 222"/>
          <p:cNvSpPr/>
          <p:nvPr/>
        </p:nvSpPr>
        <p:spPr>
          <a:xfrm>
            <a:off x="3772972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4" name="椭圆 223"/>
          <p:cNvSpPr/>
          <p:nvPr/>
        </p:nvSpPr>
        <p:spPr>
          <a:xfrm>
            <a:off x="3858697" y="50957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5" name="椭圆 224"/>
          <p:cNvSpPr/>
          <p:nvPr/>
        </p:nvSpPr>
        <p:spPr>
          <a:xfrm>
            <a:off x="3901559" y="50725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6" name="椭圆 225"/>
          <p:cNvSpPr/>
          <p:nvPr/>
        </p:nvSpPr>
        <p:spPr>
          <a:xfrm>
            <a:off x="3815834" y="50100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7" name="椭圆 226"/>
          <p:cNvSpPr/>
          <p:nvPr/>
        </p:nvSpPr>
        <p:spPr>
          <a:xfrm>
            <a:off x="3858697" y="5044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8" name="椭圆 227"/>
          <p:cNvSpPr/>
          <p:nvPr/>
        </p:nvSpPr>
        <p:spPr>
          <a:xfrm>
            <a:off x="3901559" y="51972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9" name="椭圆 228"/>
          <p:cNvSpPr/>
          <p:nvPr/>
        </p:nvSpPr>
        <p:spPr>
          <a:xfrm>
            <a:off x="3858697" y="52086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0" name="椭圆 229"/>
          <p:cNvSpPr/>
          <p:nvPr/>
        </p:nvSpPr>
        <p:spPr>
          <a:xfrm>
            <a:off x="3944422" y="51814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1" name="椭圆 230"/>
          <p:cNvSpPr/>
          <p:nvPr/>
        </p:nvSpPr>
        <p:spPr>
          <a:xfrm>
            <a:off x="3901559" y="52243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2" name="椭圆 231"/>
          <p:cNvSpPr/>
          <p:nvPr/>
        </p:nvSpPr>
        <p:spPr>
          <a:xfrm>
            <a:off x="3944422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3" name="椭圆 232"/>
          <p:cNvSpPr/>
          <p:nvPr/>
        </p:nvSpPr>
        <p:spPr>
          <a:xfrm>
            <a:off x="3987284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4" name="椭圆 233"/>
          <p:cNvSpPr/>
          <p:nvPr/>
        </p:nvSpPr>
        <p:spPr>
          <a:xfrm>
            <a:off x="3944422" y="529435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5" name="椭圆 234"/>
          <p:cNvSpPr/>
          <p:nvPr/>
        </p:nvSpPr>
        <p:spPr>
          <a:xfrm>
            <a:off x="3987284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6" name="椭圆 235"/>
          <p:cNvSpPr/>
          <p:nvPr/>
        </p:nvSpPr>
        <p:spPr>
          <a:xfrm>
            <a:off x="3844409" y="5072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7" name="椭圆 236"/>
          <p:cNvSpPr/>
          <p:nvPr/>
        </p:nvSpPr>
        <p:spPr>
          <a:xfrm>
            <a:off x="3915847" y="51443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8" name="椭圆 237"/>
          <p:cNvSpPr/>
          <p:nvPr/>
        </p:nvSpPr>
        <p:spPr>
          <a:xfrm>
            <a:off x="3987284" y="52157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9" name="椭圆 238"/>
          <p:cNvSpPr/>
          <p:nvPr/>
        </p:nvSpPr>
        <p:spPr>
          <a:xfrm>
            <a:off x="4058722" y="5287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0" name="椭圆 239"/>
          <p:cNvSpPr/>
          <p:nvPr/>
        </p:nvSpPr>
        <p:spPr>
          <a:xfrm>
            <a:off x="4041934" y="5346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1" name="椭圆 240"/>
          <p:cNvSpPr/>
          <p:nvPr/>
        </p:nvSpPr>
        <p:spPr>
          <a:xfrm>
            <a:off x="4130159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2" name="椭圆 241"/>
          <p:cNvSpPr/>
          <p:nvPr/>
        </p:nvSpPr>
        <p:spPr>
          <a:xfrm>
            <a:off x="4201597" y="54300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3" name="椭圆 242"/>
          <p:cNvSpPr/>
          <p:nvPr/>
        </p:nvSpPr>
        <p:spPr>
          <a:xfrm>
            <a:off x="4129088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4" name="椭圆 243"/>
          <p:cNvSpPr/>
          <p:nvPr/>
        </p:nvSpPr>
        <p:spPr>
          <a:xfrm>
            <a:off x="4058722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5" name="椭圆 244"/>
          <p:cNvSpPr/>
          <p:nvPr/>
        </p:nvSpPr>
        <p:spPr>
          <a:xfrm>
            <a:off x="4129088" y="54483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6" name="椭圆 245"/>
          <p:cNvSpPr/>
          <p:nvPr/>
        </p:nvSpPr>
        <p:spPr>
          <a:xfrm>
            <a:off x="4201597" y="54729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7" name="椭圆 246"/>
          <p:cNvSpPr/>
          <p:nvPr/>
        </p:nvSpPr>
        <p:spPr>
          <a:xfrm>
            <a:off x="4273034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8" name="椭圆 247"/>
          <p:cNvSpPr/>
          <p:nvPr/>
        </p:nvSpPr>
        <p:spPr>
          <a:xfrm>
            <a:off x="4315897" y="57244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9" name="椭圆 248"/>
          <p:cNvSpPr/>
          <p:nvPr/>
        </p:nvSpPr>
        <p:spPr>
          <a:xfrm>
            <a:off x="43016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0" name="椭圆 249"/>
          <p:cNvSpPr/>
          <p:nvPr/>
        </p:nvSpPr>
        <p:spPr>
          <a:xfrm>
            <a:off x="4166949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1" name="椭圆 250"/>
          <p:cNvSpPr/>
          <p:nvPr/>
        </p:nvSpPr>
        <p:spPr>
          <a:xfrm>
            <a:off x="4187309" y="55661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2" name="椭圆 251"/>
          <p:cNvSpPr/>
          <p:nvPr/>
        </p:nvSpPr>
        <p:spPr>
          <a:xfrm>
            <a:off x="4230172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3" name="椭圆 252"/>
          <p:cNvSpPr/>
          <p:nvPr/>
        </p:nvSpPr>
        <p:spPr>
          <a:xfrm>
            <a:off x="423017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4" name="椭圆 253"/>
          <p:cNvSpPr/>
          <p:nvPr/>
        </p:nvSpPr>
        <p:spPr>
          <a:xfrm>
            <a:off x="4244459" y="55783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5" name="椭圆 254"/>
          <p:cNvSpPr/>
          <p:nvPr/>
        </p:nvSpPr>
        <p:spPr>
          <a:xfrm>
            <a:off x="4244459" y="5666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6" name="椭圆 255"/>
          <p:cNvSpPr/>
          <p:nvPr/>
        </p:nvSpPr>
        <p:spPr>
          <a:xfrm>
            <a:off x="4130159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7" name="椭圆 256"/>
          <p:cNvSpPr/>
          <p:nvPr/>
        </p:nvSpPr>
        <p:spPr>
          <a:xfrm>
            <a:off x="4201597" y="55301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8" name="椭圆 257"/>
          <p:cNvSpPr/>
          <p:nvPr/>
        </p:nvSpPr>
        <p:spPr>
          <a:xfrm>
            <a:off x="4273034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9" name="椭圆 258"/>
          <p:cNvSpPr/>
          <p:nvPr/>
        </p:nvSpPr>
        <p:spPr>
          <a:xfrm>
            <a:off x="4344472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0" name="椭圆 259"/>
          <p:cNvSpPr/>
          <p:nvPr/>
        </p:nvSpPr>
        <p:spPr>
          <a:xfrm>
            <a:off x="4301609" y="59422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1" name="椭圆 260"/>
          <p:cNvSpPr/>
          <p:nvPr/>
        </p:nvSpPr>
        <p:spPr>
          <a:xfrm>
            <a:off x="4244459" y="57158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2" name="椭圆 261"/>
          <p:cNvSpPr/>
          <p:nvPr/>
        </p:nvSpPr>
        <p:spPr>
          <a:xfrm>
            <a:off x="4315897" y="59948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3" name="椭圆 262"/>
          <p:cNvSpPr/>
          <p:nvPr/>
        </p:nvSpPr>
        <p:spPr>
          <a:xfrm>
            <a:off x="4301609" y="60615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4" name="椭圆 263"/>
          <p:cNvSpPr/>
          <p:nvPr/>
        </p:nvSpPr>
        <p:spPr>
          <a:xfrm>
            <a:off x="4287322" y="5799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5" name="椭圆 264"/>
          <p:cNvSpPr/>
          <p:nvPr/>
        </p:nvSpPr>
        <p:spPr>
          <a:xfrm>
            <a:off x="4293751" y="587871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6" name="椭圆 265"/>
          <p:cNvSpPr/>
          <p:nvPr/>
        </p:nvSpPr>
        <p:spPr>
          <a:xfrm>
            <a:off x="4244459" y="597658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7" name="椭圆 266"/>
          <p:cNvSpPr/>
          <p:nvPr/>
        </p:nvSpPr>
        <p:spPr>
          <a:xfrm>
            <a:off x="4287322" y="61112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8" name="椭圆 267"/>
          <p:cNvSpPr/>
          <p:nvPr/>
        </p:nvSpPr>
        <p:spPr>
          <a:xfrm>
            <a:off x="4293751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9" name="椭圆 268"/>
          <p:cNvSpPr/>
          <p:nvPr/>
        </p:nvSpPr>
        <p:spPr>
          <a:xfrm>
            <a:off x="42508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0" name="椭圆 269"/>
          <p:cNvSpPr/>
          <p:nvPr/>
        </p:nvSpPr>
        <p:spPr>
          <a:xfrm>
            <a:off x="4244459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1" name="椭圆 270"/>
          <p:cNvSpPr/>
          <p:nvPr/>
        </p:nvSpPr>
        <p:spPr>
          <a:xfrm>
            <a:off x="4258747" y="61533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2" name="椭圆 271"/>
          <p:cNvSpPr/>
          <p:nvPr/>
        </p:nvSpPr>
        <p:spPr>
          <a:xfrm>
            <a:off x="4301609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3" name="椭圆 272"/>
          <p:cNvSpPr/>
          <p:nvPr/>
        </p:nvSpPr>
        <p:spPr>
          <a:xfrm>
            <a:off x="4258747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4" name="椭圆 273"/>
          <p:cNvSpPr/>
          <p:nvPr/>
        </p:nvSpPr>
        <p:spPr>
          <a:xfrm>
            <a:off x="4273034" y="62305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5" name="椭圆 274"/>
          <p:cNvSpPr/>
          <p:nvPr/>
        </p:nvSpPr>
        <p:spPr>
          <a:xfrm>
            <a:off x="4315897" y="62466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6" name="椭圆 275"/>
          <p:cNvSpPr/>
          <p:nvPr/>
        </p:nvSpPr>
        <p:spPr>
          <a:xfrm>
            <a:off x="4293751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7" name="椭圆 276"/>
          <p:cNvSpPr/>
          <p:nvPr/>
        </p:nvSpPr>
        <p:spPr>
          <a:xfrm>
            <a:off x="4230172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8" name="椭圆 277"/>
          <p:cNvSpPr/>
          <p:nvPr/>
        </p:nvSpPr>
        <p:spPr>
          <a:xfrm>
            <a:off x="4215884" y="63752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9" name="椭圆 278"/>
          <p:cNvSpPr/>
          <p:nvPr/>
        </p:nvSpPr>
        <p:spPr>
          <a:xfrm>
            <a:off x="4250888" y="63323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0" name="椭圆 279"/>
          <p:cNvSpPr/>
          <p:nvPr/>
        </p:nvSpPr>
        <p:spPr>
          <a:xfrm>
            <a:off x="4273034" y="638949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1" name="椭圆 280"/>
          <p:cNvSpPr/>
          <p:nvPr/>
        </p:nvSpPr>
        <p:spPr>
          <a:xfrm>
            <a:off x="4301609" y="64019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2" name="椭圆 281"/>
          <p:cNvSpPr/>
          <p:nvPr/>
        </p:nvSpPr>
        <p:spPr>
          <a:xfrm>
            <a:off x="4244459" y="6430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3" name="椭圆 282"/>
          <p:cNvSpPr/>
          <p:nvPr/>
        </p:nvSpPr>
        <p:spPr>
          <a:xfrm>
            <a:off x="4301609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4" name="椭圆 283"/>
          <p:cNvSpPr/>
          <p:nvPr/>
        </p:nvSpPr>
        <p:spPr>
          <a:xfrm>
            <a:off x="4244459" y="64902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5" name="椭圆 284"/>
          <p:cNvSpPr/>
          <p:nvPr/>
        </p:nvSpPr>
        <p:spPr>
          <a:xfrm>
            <a:off x="4273034" y="6495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6" name="椭圆 285"/>
          <p:cNvSpPr/>
          <p:nvPr/>
        </p:nvSpPr>
        <p:spPr>
          <a:xfrm>
            <a:off x="4244459" y="65387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7" name="椭圆 286"/>
          <p:cNvSpPr/>
          <p:nvPr/>
        </p:nvSpPr>
        <p:spPr>
          <a:xfrm>
            <a:off x="4201597" y="64970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8" name="椭圆 287"/>
          <p:cNvSpPr/>
          <p:nvPr/>
        </p:nvSpPr>
        <p:spPr>
          <a:xfrm>
            <a:off x="4273034" y="65684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9" name="椭圆 288"/>
          <p:cNvSpPr/>
          <p:nvPr/>
        </p:nvSpPr>
        <p:spPr>
          <a:xfrm>
            <a:off x="4215884" y="65816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0" name="椭圆 289"/>
          <p:cNvSpPr/>
          <p:nvPr/>
        </p:nvSpPr>
        <p:spPr>
          <a:xfrm>
            <a:off x="4244459" y="6667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1" name="椭圆 290"/>
          <p:cNvSpPr/>
          <p:nvPr/>
        </p:nvSpPr>
        <p:spPr>
          <a:xfrm>
            <a:off x="4250888" y="661523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2" name="椭圆 291"/>
          <p:cNvSpPr/>
          <p:nvPr/>
        </p:nvSpPr>
        <p:spPr>
          <a:xfrm>
            <a:off x="4215884" y="66245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3" name="椭圆 292"/>
          <p:cNvSpPr/>
          <p:nvPr/>
        </p:nvSpPr>
        <p:spPr>
          <a:xfrm>
            <a:off x="4166949" y="676311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4" name="椭圆 293"/>
          <p:cNvSpPr/>
          <p:nvPr/>
        </p:nvSpPr>
        <p:spPr>
          <a:xfrm>
            <a:off x="4201597" y="66895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5" name="椭圆 294"/>
          <p:cNvSpPr/>
          <p:nvPr/>
        </p:nvSpPr>
        <p:spPr>
          <a:xfrm>
            <a:off x="4230172" y="672917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6" name="椭圆 295"/>
          <p:cNvSpPr/>
          <p:nvPr/>
        </p:nvSpPr>
        <p:spPr>
          <a:xfrm>
            <a:off x="4158734" y="6814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7" name="椭圆 296"/>
          <p:cNvSpPr/>
          <p:nvPr/>
        </p:nvSpPr>
        <p:spPr>
          <a:xfrm>
            <a:off x="4080153" y="68391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8" name="椭圆 297"/>
          <p:cNvSpPr/>
          <p:nvPr/>
        </p:nvSpPr>
        <p:spPr>
          <a:xfrm>
            <a:off x="4130159" y="67413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9" name="椭圆 298"/>
          <p:cNvSpPr/>
          <p:nvPr/>
        </p:nvSpPr>
        <p:spPr>
          <a:xfrm>
            <a:off x="4230172" y="677204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0" name="椭圆 299"/>
          <p:cNvSpPr/>
          <p:nvPr/>
        </p:nvSpPr>
        <p:spPr>
          <a:xfrm>
            <a:off x="4123015" y="68270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1" name="椭圆 300"/>
          <p:cNvSpPr/>
          <p:nvPr/>
        </p:nvSpPr>
        <p:spPr>
          <a:xfrm>
            <a:off x="4015859" y="686633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2" name="椭圆 301"/>
          <p:cNvSpPr/>
          <p:nvPr/>
        </p:nvSpPr>
        <p:spPr>
          <a:xfrm>
            <a:off x="3958709" y="690098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3" name="椭圆 302"/>
          <p:cNvSpPr/>
          <p:nvPr/>
        </p:nvSpPr>
        <p:spPr>
          <a:xfrm>
            <a:off x="3772972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4" name="椭圆 303"/>
          <p:cNvSpPr/>
          <p:nvPr/>
        </p:nvSpPr>
        <p:spPr>
          <a:xfrm>
            <a:off x="3610094" y="504896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5" name="椭圆 304"/>
          <p:cNvSpPr/>
          <p:nvPr/>
        </p:nvSpPr>
        <p:spPr>
          <a:xfrm>
            <a:off x="4215884" y="68234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6" name="椭圆 305"/>
          <p:cNvSpPr/>
          <p:nvPr/>
        </p:nvSpPr>
        <p:spPr>
          <a:xfrm>
            <a:off x="4115872" y="675346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7" name="椭圆 306"/>
          <p:cNvSpPr/>
          <p:nvPr/>
        </p:nvSpPr>
        <p:spPr>
          <a:xfrm>
            <a:off x="4041934" y="6802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8" name="椭圆 307"/>
          <p:cNvSpPr/>
          <p:nvPr/>
        </p:nvSpPr>
        <p:spPr>
          <a:xfrm>
            <a:off x="41873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9" name="椭圆 308"/>
          <p:cNvSpPr/>
          <p:nvPr/>
        </p:nvSpPr>
        <p:spPr>
          <a:xfrm>
            <a:off x="4209812" y="57779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0" name="椭圆 309"/>
          <p:cNvSpPr/>
          <p:nvPr/>
        </p:nvSpPr>
        <p:spPr>
          <a:xfrm>
            <a:off x="4258747" y="58604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2" name="椭圆 311"/>
          <p:cNvSpPr/>
          <p:nvPr/>
        </p:nvSpPr>
        <p:spPr>
          <a:xfrm>
            <a:off x="5251013" y="54250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3" name="椭圆 312"/>
          <p:cNvSpPr/>
          <p:nvPr/>
        </p:nvSpPr>
        <p:spPr>
          <a:xfrm>
            <a:off x="5293876" y="55015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4" name="椭圆 313"/>
          <p:cNvSpPr/>
          <p:nvPr/>
        </p:nvSpPr>
        <p:spPr>
          <a:xfrm>
            <a:off x="5465326" y="5548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5" name="椭圆 314"/>
          <p:cNvSpPr/>
          <p:nvPr/>
        </p:nvSpPr>
        <p:spPr>
          <a:xfrm>
            <a:off x="5422463" y="57444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6" name="椭圆 315"/>
          <p:cNvSpPr/>
          <p:nvPr/>
        </p:nvSpPr>
        <p:spPr>
          <a:xfrm>
            <a:off x="5508188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7" name="椭圆 316"/>
          <p:cNvSpPr/>
          <p:nvPr/>
        </p:nvSpPr>
        <p:spPr>
          <a:xfrm>
            <a:off x="5508188" y="58994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8" name="椭圆 317"/>
          <p:cNvSpPr/>
          <p:nvPr/>
        </p:nvSpPr>
        <p:spPr>
          <a:xfrm>
            <a:off x="5579626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9" name="椭圆 318"/>
          <p:cNvSpPr/>
          <p:nvPr/>
        </p:nvSpPr>
        <p:spPr>
          <a:xfrm>
            <a:off x="5622488" y="6004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0" name="椭圆 319"/>
          <p:cNvSpPr/>
          <p:nvPr/>
        </p:nvSpPr>
        <p:spPr>
          <a:xfrm>
            <a:off x="5802868" y="592872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1" name="椭圆 320"/>
          <p:cNvSpPr/>
          <p:nvPr/>
        </p:nvSpPr>
        <p:spPr>
          <a:xfrm>
            <a:off x="5738574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2" name="椭圆 321"/>
          <p:cNvSpPr/>
          <p:nvPr/>
        </p:nvSpPr>
        <p:spPr>
          <a:xfrm>
            <a:off x="5979676" y="602802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3" name="椭圆 322"/>
          <p:cNvSpPr/>
          <p:nvPr/>
        </p:nvSpPr>
        <p:spPr>
          <a:xfrm>
            <a:off x="5936813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4" name="椭圆 323"/>
          <p:cNvSpPr/>
          <p:nvPr/>
        </p:nvSpPr>
        <p:spPr>
          <a:xfrm>
            <a:off x="54796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5" name="椭圆 324"/>
          <p:cNvSpPr/>
          <p:nvPr/>
        </p:nvSpPr>
        <p:spPr>
          <a:xfrm>
            <a:off x="5893951" y="6551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6" name="椭圆 325"/>
          <p:cNvSpPr/>
          <p:nvPr/>
        </p:nvSpPr>
        <p:spPr>
          <a:xfrm>
            <a:off x="5979676" y="587871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7" name="椭圆 326"/>
          <p:cNvSpPr/>
          <p:nvPr/>
        </p:nvSpPr>
        <p:spPr>
          <a:xfrm>
            <a:off x="5893951" y="66466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8" name="椭圆 327"/>
          <p:cNvSpPr/>
          <p:nvPr/>
        </p:nvSpPr>
        <p:spPr>
          <a:xfrm>
            <a:off x="6065401" y="632234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9" name="椭圆 328"/>
          <p:cNvSpPr/>
          <p:nvPr/>
        </p:nvSpPr>
        <p:spPr>
          <a:xfrm>
            <a:off x="5740360" y="61730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0" name="椭圆 329"/>
          <p:cNvSpPr/>
          <p:nvPr/>
        </p:nvSpPr>
        <p:spPr>
          <a:xfrm>
            <a:off x="5715357" y="63873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1" name="椭圆 330"/>
          <p:cNvSpPr/>
          <p:nvPr/>
        </p:nvSpPr>
        <p:spPr>
          <a:xfrm>
            <a:off x="5634990" y="66323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2" name="椭圆 331"/>
          <p:cNvSpPr/>
          <p:nvPr/>
        </p:nvSpPr>
        <p:spPr>
          <a:xfrm>
            <a:off x="5715357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3" name="椭圆 332"/>
          <p:cNvSpPr/>
          <p:nvPr/>
        </p:nvSpPr>
        <p:spPr>
          <a:xfrm>
            <a:off x="5322451" y="58101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4" name="椭圆 333"/>
          <p:cNvSpPr/>
          <p:nvPr/>
        </p:nvSpPr>
        <p:spPr>
          <a:xfrm>
            <a:off x="5336738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5" name="椭圆 334"/>
          <p:cNvSpPr/>
          <p:nvPr/>
        </p:nvSpPr>
        <p:spPr>
          <a:xfrm>
            <a:off x="5722501" y="59301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6" name="椭圆 335"/>
          <p:cNvSpPr/>
          <p:nvPr/>
        </p:nvSpPr>
        <p:spPr>
          <a:xfrm>
            <a:off x="5851088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7" name="椭圆 336"/>
          <p:cNvSpPr/>
          <p:nvPr/>
        </p:nvSpPr>
        <p:spPr>
          <a:xfrm>
            <a:off x="59368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8" name="椭圆 337"/>
          <p:cNvSpPr/>
          <p:nvPr/>
        </p:nvSpPr>
        <p:spPr>
          <a:xfrm>
            <a:off x="5436751" y="56444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9" name="椭圆 338"/>
          <p:cNvSpPr/>
          <p:nvPr/>
        </p:nvSpPr>
        <p:spPr>
          <a:xfrm>
            <a:off x="5672495" y="57804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0" name="椭圆 339"/>
          <p:cNvSpPr/>
          <p:nvPr/>
        </p:nvSpPr>
        <p:spPr>
          <a:xfrm>
            <a:off x="5781437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1" name="椭圆 340"/>
          <p:cNvSpPr/>
          <p:nvPr/>
        </p:nvSpPr>
        <p:spPr>
          <a:xfrm>
            <a:off x="5865376" y="60730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2" name="椭圆 341"/>
          <p:cNvSpPr/>
          <p:nvPr/>
        </p:nvSpPr>
        <p:spPr>
          <a:xfrm>
            <a:off x="5493901" y="61055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3" name="椭圆 342"/>
          <p:cNvSpPr/>
          <p:nvPr/>
        </p:nvSpPr>
        <p:spPr>
          <a:xfrm>
            <a:off x="6022538" y="61483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4" name="椭圆 343"/>
          <p:cNvSpPr/>
          <p:nvPr/>
        </p:nvSpPr>
        <p:spPr>
          <a:xfrm>
            <a:off x="5536763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5" name="椭圆 344"/>
          <p:cNvSpPr/>
          <p:nvPr/>
        </p:nvSpPr>
        <p:spPr>
          <a:xfrm>
            <a:off x="5701070" y="57186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6" name="椭圆 345"/>
          <p:cNvSpPr/>
          <p:nvPr/>
        </p:nvSpPr>
        <p:spPr>
          <a:xfrm>
            <a:off x="57600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7" name="椭圆 346"/>
          <p:cNvSpPr/>
          <p:nvPr/>
        </p:nvSpPr>
        <p:spPr>
          <a:xfrm>
            <a:off x="5851088" y="64080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8" name="椭圆 347"/>
          <p:cNvSpPr/>
          <p:nvPr/>
        </p:nvSpPr>
        <p:spPr>
          <a:xfrm>
            <a:off x="5622488" y="55815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9" name="椭圆 348"/>
          <p:cNvSpPr/>
          <p:nvPr/>
        </p:nvSpPr>
        <p:spPr>
          <a:xfrm>
            <a:off x="5592128" y="546795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0" name="椭圆 349"/>
          <p:cNvSpPr/>
          <p:nvPr/>
        </p:nvSpPr>
        <p:spPr>
          <a:xfrm>
            <a:off x="5634990" y="64466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1" name="椭圆 350"/>
          <p:cNvSpPr/>
          <p:nvPr/>
        </p:nvSpPr>
        <p:spPr>
          <a:xfrm>
            <a:off x="6001107" y="56158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2" name="椭圆 351"/>
          <p:cNvSpPr/>
          <p:nvPr/>
        </p:nvSpPr>
        <p:spPr>
          <a:xfrm>
            <a:off x="5886807" y="57562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3" name="椭圆 352"/>
          <p:cNvSpPr/>
          <p:nvPr/>
        </p:nvSpPr>
        <p:spPr>
          <a:xfrm>
            <a:off x="6065401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4" name="椭圆 353"/>
          <p:cNvSpPr/>
          <p:nvPr/>
        </p:nvSpPr>
        <p:spPr>
          <a:xfrm>
            <a:off x="6065401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5" name="椭圆 354"/>
          <p:cNvSpPr/>
          <p:nvPr/>
        </p:nvSpPr>
        <p:spPr>
          <a:xfrm>
            <a:off x="6043970" y="60301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6" name="椭圆 355"/>
          <p:cNvSpPr/>
          <p:nvPr/>
        </p:nvSpPr>
        <p:spPr>
          <a:xfrm>
            <a:off x="5579626" y="63323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7" name="椭圆 356"/>
          <p:cNvSpPr/>
          <p:nvPr/>
        </p:nvSpPr>
        <p:spPr>
          <a:xfrm>
            <a:off x="5479613" y="6527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8" name="椭圆 357"/>
          <p:cNvSpPr/>
          <p:nvPr/>
        </p:nvSpPr>
        <p:spPr>
          <a:xfrm>
            <a:off x="5722501" y="65134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9" name="椭圆 358"/>
          <p:cNvSpPr/>
          <p:nvPr/>
        </p:nvSpPr>
        <p:spPr>
          <a:xfrm>
            <a:off x="5758220" y="516577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0" name="椭圆 359"/>
          <p:cNvSpPr/>
          <p:nvPr/>
        </p:nvSpPr>
        <p:spPr>
          <a:xfrm>
            <a:off x="5522476" y="51997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1" name="椭圆 360"/>
          <p:cNvSpPr/>
          <p:nvPr/>
        </p:nvSpPr>
        <p:spPr>
          <a:xfrm>
            <a:off x="5634990" y="51014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2" name="椭圆 361"/>
          <p:cNvSpPr/>
          <p:nvPr/>
        </p:nvSpPr>
        <p:spPr>
          <a:xfrm>
            <a:off x="5622488" y="6489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3" name="椭圆 362"/>
          <p:cNvSpPr/>
          <p:nvPr/>
        </p:nvSpPr>
        <p:spPr>
          <a:xfrm>
            <a:off x="5693926" y="65609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4" name="椭圆 363"/>
          <p:cNvSpPr/>
          <p:nvPr/>
        </p:nvSpPr>
        <p:spPr>
          <a:xfrm>
            <a:off x="5622488" y="51972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5" name="椭圆 364"/>
          <p:cNvSpPr/>
          <p:nvPr/>
        </p:nvSpPr>
        <p:spPr>
          <a:xfrm>
            <a:off x="5551051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8" name="椭圆 367"/>
          <p:cNvSpPr/>
          <p:nvPr/>
        </p:nvSpPr>
        <p:spPr>
          <a:xfrm>
            <a:off x="5393888" y="5087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9" name="椭圆 368"/>
          <p:cNvSpPr/>
          <p:nvPr/>
        </p:nvSpPr>
        <p:spPr>
          <a:xfrm>
            <a:off x="6449378" y="57094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0" name="椭圆 369"/>
          <p:cNvSpPr/>
          <p:nvPr/>
        </p:nvSpPr>
        <p:spPr>
          <a:xfrm>
            <a:off x="5536763" y="5230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1" name="椭圆 370"/>
          <p:cNvSpPr/>
          <p:nvPr/>
        </p:nvSpPr>
        <p:spPr>
          <a:xfrm>
            <a:off x="5336738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2" name="椭圆 371"/>
          <p:cNvSpPr/>
          <p:nvPr/>
        </p:nvSpPr>
        <p:spPr>
          <a:xfrm>
            <a:off x="5208151" y="56519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3" name="椭圆 372"/>
          <p:cNvSpPr/>
          <p:nvPr/>
        </p:nvSpPr>
        <p:spPr>
          <a:xfrm>
            <a:off x="5479613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4" name="椭圆 373"/>
          <p:cNvSpPr/>
          <p:nvPr/>
        </p:nvSpPr>
        <p:spPr>
          <a:xfrm>
            <a:off x="5579626" y="583585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5" name="椭圆 374"/>
          <p:cNvSpPr/>
          <p:nvPr/>
        </p:nvSpPr>
        <p:spPr>
          <a:xfrm>
            <a:off x="5336738" y="568619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6" name="椭圆 375"/>
          <p:cNvSpPr/>
          <p:nvPr/>
        </p:nvSpPr>
        <p:spPr>
          <a:xfrm>
            <a:off x="5593913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7" name="椭圆 376"/>
          <p:cNvSpPr/>
          <p:nvPr/>
        </p:nvSpPr>
        <p:spPr>
          <a:xfrm>
            <a:off x="6079688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8" name="椭圆 377"/>
          <p:cNvSpPr/>
          <p:nvPr/>
        </p:nvSpPr>
        <p:spPr>
          <a:xfrm>
            <a:off x="5760006" y="60626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9" name="椭圆 378"/>
          <p:cNvSpPr/>
          <p:nvPr/>
        </p:nvSpPr>
        <p:spPr>
          <a:xfrm>
            <a:off x="620827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0" name="椭圆 379"/>
          <p:cNvSpPr/>
          <p:nvPr/>
        </p:nvSpPr>
        <p:spPr>
          <a:xfrm>
            <a:off x="5808226" y="56444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1" name="椭圆 380"/>
          <p:cNvSpPr/>
          <p:nvPr/>
        </p:nvSpPr>
        <p:spPr>
          <a:xfrm>
            <a:off x="6193988" y="570976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2" name="椭圆 381"/>
          <p:cNvSpPr/>
          <p:nvPr/>
        </p:nvSpPr>
        <p:spPr>
          <a:xfrm>
            <a:off x="5551051" y="58044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3" name="椭圆 382"/>
          <p:cNvSpPr/>
          <p:nvPr/>
        </p:nvSpPr>
        <p:spPr>
          <a:xfrm>
            <a:off x="5465326" y="5810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4" name="椭圆 383"/>
          <p:cNvSpPr/>
          <p:nvPr/>
        </p:nvSpPr>
        <p:spPr>
          <a:xfrm>
            <a:off x="5422463" y="599587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5" name="椭圆 384"/>
          <p:cNvSpPr/>
          <p:nvPr/>
        </p:nvSpPr>
        <p:spPr>
          <a:xfrm>
            <a:off x="5765363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6" name="椭圆 385"/>
          <p:cNvSpPr/>
          <p:nvPr/>
        </p:nvSpPr>
        <p:spPr>
          <a:xfrm>
            <a:off x="5836801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7" name="椭圆 386"/>
          <p:cNvSpPr/>
          <p:nvPr/>
        </p:nvSpPr>
        <p:spPr>
          <a:xfrm>
            <a:off x="5393888" y="619625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8" name="椭圆 387"/>
          <p:cNvSpPr/>
          <p:nvPr/>
        </p:nvSpPr>
        <p:spPr>
          <a:xfrm>
            <a:off x="5886807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9" name="椭圆 388"/>
          <p:cNvSpPr/>
          <p:nvPr/>
        </p:nvSpPr>
        <p:spPr>
          <a:xfrm>
            <a:off x="6308288" y="59730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0" name="椭圆 389"/>
          <p:cNvSpPr/>
          <p:nvPr/>
        </p:nvSpPr>
        <p:spPr>
          <a:xfrm>
            <a:off x="6022538" y="60323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1" name="椭圆 390"/>
          <p:cNvSpPr/>
          <p:nvPr/>
        </p:nvSpPr>
        <p:spPr>
          <a:xfrm>
            <a:off x="6172557" y="604730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2" name="椭圆 391"/>
          <p:cNvSpPr/>
          <p:nvPr/>
        </p:nvSpPr>
        <p:spPr>
          <a:xfrm>
            <a:off x="633364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5" name="椭圆 394"/>
          <p:cNvSpPr/>
          <p:nvPr/>
        </p:nvSpPr>
        <p:spPr>
          <a:xfrm>
            <a:off x="5549265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6" name="椭圆 395"/>
          <p:cNvSpPr/>
          <p:nvPr/>
        </p:nvSpPr>
        <p:spPr>
          <a:xfrm>
            <a:off x="569749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7" name="椭圆 396"/>
          <p:cNvSpPr/>
          <p:nvPr/>
        </p:nvSpPr>
        <p:spPr>
          <a:xfrm>
            <a:off x="5751076" y="54443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8" name="椭圆 397"/>
          <p:cNvSpPr/>
          <p:nvPr/>
        </p:nvSpPr>
        <p:spPr>
          <a:xfrm>
            <a:off x="5822513" y="5515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9" name="椭圆 398"/>
          <p:cNvSpPr/>
          <p:nvPr/>
        </p:nvSpPr>
        <p:spPr>
          <a:xfrm>
            <a:off x="5893951" y="55872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0" name="椭圆 399"/>
          <p:cNvSpPr/>
          <p:nvPr/>
        </p:nvSpPr>
        <p:spPr>
          <a:xfrm>
            <a:off x="5979676" y="5510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1" name="椭圆 400"/>
          <p:cNvSpPr/>
          <p:nvPr/>
        </p:nvSpPr>
        <p:spPr>
          <a:xfrm>
            <a:off x="613683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2" name="椭圆 401"/>
          <p:cNvSpPr/>
          <p:nvPr/>
        </p:nvSpPr>
        <p:spPr>
          <a:xfrm>
            <a:off x="6151126" y="56301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3" name="椭圆 402"/>
          <p:cNvSpPr/>
          <p:nvPr/>
        </p:nvSpPr>
        <p:spPr>
          <a:xfrm>
            <a:off x="6236851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4" name="椭圆 403"/>
          <p:cNvSpPr/>
          <p:nvPr/>
        </p:nvSpPr>
        <p:spPr>
          <a:xfrm>
            <a:off x="629078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5" name="椭圆 404"/>
          <p:cNvSpPr/>
          <p:nvPr/>
        </p:nvSpPr>
        <p:spPr>
          <a:xfrm>
            <a:off x="5208151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6" name="椭圆 405"/>
          <p:cNvSpPr/>
          <p:nvPr/>
        </p:nvSpPr>
        <p:spPr>
          <a:xfrm>
            <a:off x="5479613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7" name="椭圆 406"/>
          <p:cNvSpPr/>
          <p:nvPr/>
        </p:nvSpPr>
        <p:spPr>
          <a:xfrm>
            <a:off x="5551051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8" name="椭圆 407"/>
          <p:cNvSpPr/>
          <p:nvPr/>
        </p:nvSpPr>
        <p:spPr>
          <a:xfrm>
            <a:off x="5622488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9" name="椭圆 408"/>
          <p:cNvSpPr/>
          <p:nvPr/>
        </p:nvSpPr>
        <p:spPr>
          <a:xfrm>
            <a:off x="5693926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0" name="椭圆 409"/>
          <p:cNvSpPr/>
          <p:nvPr/>
        </p:nvSpPr>
        <p:spPr>
          <a:xfrm>
            <a:off x="5765363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1" name="椭圆 410"/>
          <p:cNvSpPr/>
          <p:nvPr/>
        </p:nvSpPr>
        <p:spPr>
          <a:xfrm>
            <a:off x="5836801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2" name="椭圆 411"/>
          <p:cNvSpPr/>
          <p:nvPr/>
        </p:nvSpPr>
        <p:spPr>
          <a:xfrm>
            <a:off x="6136838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3" name="椭圆 412"/>
          <p:cNvSpPr/>
          <p:nvPr/>
        </p:nvSpPr>
        <p:spPr>
          <a:xfrm>
            <a:off x="5979676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4" name="椭圆 413"/>
          <p:cNvSpPr/>
          <p:nvPr/>
        </p:nvSpPr>
        <p:spPr>
          <a:xfrm>
            <a:off x="6051113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5" name="椭圆 414"/>
          <p:cNvSpPr/>
          <p:nvPr/>
        </p:nvSpPr>
        <p:spPr>
          <a:xfrm>
            <a:off x="6122551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6" name="椭圆 415"/>
          <p:cNvSpPr/>
          <p:nvPr/>
        </p:nvSpPr>
        <p:spPr>
          <a:xfrm>
            <a:off x="6208276" y="59662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7" name="椭圆 416"/>
          <p:cNvSpPr/>
          <p:nvPr/>
        </p:nvSpPr>
        <p:spPr>
          <a:xfrm>
            <a:off x="6265426" y="63873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8" name="椭圆 417"/>
          <p:cNvSpPr/>
          <p:nvPr/>
        </p:nvSpPr>
        <p:spPr>
          <a:xfrm>
            <a:off x="5149215" y="58444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9" name="椭圆 418"/>
          <p:cNvSpPr/>
          <p:nvPr/>
        </p:nvSpPr>
        <p:spPr>
          <a:xfrm>
            <a:off x="51652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0" name="椭圆 419"/>
          <p:cNvSpPr/>
          <p:nvPr/>
        </p:nvSpPr>
        <p:spPr>
          <a:xfrm>
            <a:off x="5208151" y="60301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1" name="椭圆 420"/>
          <p:cNvSpPr/>
          <p:nvPr/>
        </p:nvSpPr>
        <p:spPr>
          <a:xfrm>
            <a:off x="5408176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2" name="椭圆 421"/>
          <p:cNvSpPr/>
          <p:nvPr/>
        </p:nvSpPr>
        <p:spPr>
          <a:xfrm>
            <a:off x="5565338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3" name="椭圆 422"/>
          <p:cNvSpPr/>
          <p:nvPr/>
        </p:nvSpPr>
        <p:spPr>
          <a:xfrm>
            <a:off x="5636776" y="60805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4" name="椭圆 423"/>
          <p:cNvSpPr/>
          <p:nvPr/>
        </p:nvSpPr>
        <p:spPr>
          <a:xfrm>
            <a:off x="570821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5" name="椭圆 424"/>
          <p:cNvSpPr/>
          <p:nvPr/>
        </p:nvSpPr>
        <p:spPr>
          <a:xfrm>
            <a:off x="5779651" y="62234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6" name="椭圆 425"/>
          <p:cNvSpPr/>
          <p:nvPr/>
        </p:nvSpPr>
        <p:spPr>
          <a:xfrm>
            <a:off x="6222563" y="58544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7" name="椭圆 426"/>
          <p:cNvSpPr/>
          <p:nvPr/>
        </p:nvSpPr>
        <p:spPr>
          <a:xfrm>
            <a:off x="5929670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8" name="椭圆 427"/>
          <p:cNvSpPr/>
          <p:nvPr/>
        </p:nvSpPr>
        <p:spPr>
          <a:xfrm>
            <a:off x="6290786" y="58758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9" name="椭圆 428"/>
          <p:cNvSpPr/>
          <p:nvPr/>
        </p:nvSpPr>
        <p:spPr>
          <a:xfrm>
            <a:off x="5654635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0" name="椭圆 429"/>
          <p:cNvSpPr/>
          <p:nvPr/>
        </p:nvSpPr>
        <p:spPr>
          <a:xfrm>
            <a:off x="6151126" y="59380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1" name="椭圆 430"/>
          <p:cNvSpPr/>
          <p:nvPr/>
        </p:nvSpPr>
        <p:spPr>
          <a:xfrm>
            <a:off x="562963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2" name="椭圆 431"/>
          <p:cNvSpPr/>
          <p:nvPr/>
        </p:nvSpPr>
        <p:spPr>
          <a:xfrm>
            <a:off x="5740718" y="56243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3" name="椭圆 432"/>
          <p:cNvSpPr/>
          <p:nvPr/>
        </p:nvSpPr>
        <p:spPr>
          <a:xfrm>
            <a:off x="5865376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4" name="椭圆 433"/>
          <p:cNvSpPr/>
          <p:nvPr/>
        </p:nvSpPr>
        <p:spPr>
          <a:xfrm>
            <a:off x="5979676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5" name="椭圆 434"/>
          <p:cNvSpPr/>
          <p:nvPr/>
        </p:nvSpPr>
        <p:spPr>
          <a:xfrm>
            <a:off x="6051113" y="57729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6" name="椭圆 435"/>
          <p:cNvSpPr/>
          <p:nvPr/>
        </p:nvSpPr>
        <p:spPr>
          <a:xfrm>
            <a:off x="5977890" y="59555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7" name="椭圆 436"/>
          <p:cNvSpPr/>
          <p:nvPr/>
        </p:nvSpPr>
        <p:spPr>
          <a:xfrm>
            <a:off x="6049328" y="60269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8" name="椭圆 437"/>
          <p:cNvSpPr/>
          <p:nvPr/>
        </p:nvSpPr>
        <p:spPr>
          <a:xfrm>
            <a:off x="6120765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9" name="椭圆 438"/>
          <p:cNvSpPr/>
          <p:nvPr/>
        </p:nvSpPr>
        <p:spPr>
          <a:xfrm>
            <a:off x="6192203" y="61698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0" name="椭圆 439"/>
          <p:cNvSpPr/>
          <p:nvPr/>
        </p:nvSpPr>
        <p:spPr>
          <a:xfrm>
            <a:off x="6263640" y="62412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1" name="椭圆 440"/>
          <p:cNvSpPr/>
          <p:nvPr/>
        </p:nvSpPr>
        <p:spPr>
          <a:xfrm>
            <a:off x="6335078" y="63126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2" name="椭圆 441"/>
          <p:cNvSpPr/>
          <p:nvPr/>
        </p:nvSpPr>
        <p:spPr>
          <a:xfrm>
            <a:off x="6406515" y="6384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3" name="椭圆 442"/>
          <p:cNvSpPr/>
          <p:nvPr/>
        </p:nvSpPr>
        <p:spPr>
          <a:xfrm>
            <a:off x="5701070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4" name="椭圆 443"/>
          <p:cNvSpPr/>
          <p:nvPr/>
        </p:nvSpPr>
        <p:spPr>
          <a:xfrm>
            <a:off x="5772507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5" name="椭圆 444"/>
          <p:cNvSpPr/>
          <p:nvPr/>
        </p:nvSpPr>
        <p:spPr>
          <a:xfrm>
            <a:off x="5843945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6" name="椭圆 445"/>
          <p:cNvSpPr/>
          <p:nvPr/>
        </p:nvSpPr>
        <p:spPr>
          <a:xfrm>
            <a:off x="5802868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7" name="椭圆 446"/>
          <p:cNvSpPr/>
          <p:nvPr/>
        </p:nvSpPr>
        <p:spPr>
          <a:xfrm>
            <a:off x="5986820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8" name="椭圆 447"/>
          <p:cNvSpPr/>
          <p:nvPr/>
        </p:nvSpPr>
        <p:spPr>
          <a:xfrm>
            <a:off x="6301145" y="59080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9" name="椭圆 448"/>
          <p:cNvSpPr/>
          <p:nvPr/>
        </p:nvSpPr>
        <p:spPr>
          <a:xfrm>
            <a:off x="6129695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0" name="椭圆 449"/>
          <p:cNvSpPr/>
          <p:nvPr/>
        </p:nvSpPr>
        <p:spPr>
          <a:xfrm>
            <a:off x="6201132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1" name="椭圆 450"/>
          <p:cNvSpPr/>
          <p:nvPr/>
        </p:nvSpPr>
        <p:spPr>
          <a:xfrm>
            <a:off x="6272570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2" name="椭圆 451"/>
          <p:cNvSpPr/>
          <p:nvPr/>
        </p:nvSpPr>
        <p:spPr>
          <a:xfrm>
            <a:off x="6344007" y="63159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3" name="椭圆 452"/>
          <p:cNvSpPr/>
          <p:nvPr/>
        </p:nvSpPr>
        <p:spPr>
          <a:xfrm>
            <a:off x="5024199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4" name="椭圆 453"/>
          <p:cNvSpPr/>
          <p:nvPr/>
        </p:nvSpPr>
        <p:spPr>
          <a:xfrm>
            <a:off x="5393888" y="553545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5" name="椭圆 454"/>
          <p:cNvSpPr/>
          <p:nvPr/>
        </p:nvSpPr>
        <p:spPr>
          <a:xfrm>
            <a:off x="5327809" y="52600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6" name="椭圆 455"/>
          <p:cNvSpPr/>
          <p:nvPr/>
        </p:nvSpPr>
        <p:spPr>
          <a:xfrm>
            <a:off x="5370671" y="53157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7" name="椭圆 456"/>
          <p:cNvSpPr/>
          <p:nvPr/>
        </p:nvSpPr>
        <p:spPr>
          <a:xfrm>
            <a:off x="5299234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8" name="椭圆 457"/>
          <p:cNvSpPr/>
          <p:nvPr/>
        </p:nvSpPr>
        <p:spPr>
          <a:xfrm>
            <a:off x="6437590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9" name="椭圆 458"/>
          <p:cNvSpPr/>
          <p:nvPr/>
        </p:nvSpPr>
        <p:spPr>
          <a:xfrm>
            <a:off x="52849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0" name="椭圆 459"/>
          <p:cNvSpPr/>
          <p:nvPr/>
        </p:nvSpPr>
        <p:spPr>
          <a:xfrm>
            <a:off x="551354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1" name="椭圆 460"/>
          <p:cNvSpPr/>
          <p:nvPr/>
        </p:nvSpPr>
        <p:spPr>
          <a:xfrm>
            <a:off x="5013484" y="52729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2" name="椭圆 461"/>
          <p:cNvSpPr/>
          <p:nvPr/>
        </p:nvSpPr>
        <p:spPr>
          <a:xfrm>
            <a:off x="5042059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3" name="椭圆 462"/>
          <p:cNvSpPr/>
          <p:nvPr/>
        </p:nvSpPr>
        <p:spPr>
          <a:xfrm>
            <a:off x="5727859" y="57872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4" name="椭圆 463"/>
          <p:cNvSpPr/>
          <p:nvPr/>
        </p:nvSpPr>
        <p:spPr>
          <a:xfrm>
            <a:off x="5351026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5" name="椭圆 464"/>
          <p:cNvSpPr/>
          <p:nvPr/>
        </p:nvSpPr>
        <p:spPr>
          <a:xfrm>
            <a:off x="5870734" y="59301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6" name="椭圆 465"/>
          <p:cNvSpPr/>
          <p:nvPr/>
        </p:nvSpPr>
        <p:spPr>
          <a:xfrm>
            <a:off x="5942171" y="60015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7" name="椭圆 466"/>
          <p:cNvSpPr/>
          <p:nvPr/>
        </p:nvSpPr>
        <p:spPr>
          <a:xfrm>
            <a:off x="5279588" y="590336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8" name="椭圆 467"/>
          <p:cNvSpPr/>
          <p:nvPr/>
        </p:nvSpPr>
        <p:spPr>
          <a:xfrm>
            <a:off x="5513546" y="5926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9" name="椭圆 468"/>
          <p:cNvSpPr/>
          <p:nvPr/>
        </p:nvSpPr>
        <p:spPr>
          <a:xfrm>
            <a:off x="5056346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0" name="椭圆 469"/>
          <p:cNvSpPr/>
          <p:nvPr/>
        </p:nvSpPr>
        <p:spPr>
          <a:xfrm>
            <a:off x="5099209" y="6144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1" name="椭圆 470"/>
          <p:cNvSpPr/>
          <p:nvPr/>
        </p:nvSpPr>
        <p:spPr>
          <a:xfrm>
            <a:off x="5149215" y="64727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2" name="椭圆 471"/>
          <p:cNvSpPr/>
          <p:nvPr/>
        </p:nvSpPr>
        <p:spPr>
          <a:xfrm>
            <a:off x="5056346" y="62016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3" name="椭圆 472"/>
          <p:cNvSpPr/>
          <p:nvPr/>
        </p:nvSpPr>
        <p:spPr>
          <a:xfrm>
            <a:off x="5192078" y="6187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4" name="椭圆 473"/>
          <p:cNvSpPr/>
          <p:nvPr/>
        </p:nvSpPr>
        <p:spPr>
          <a:xfrm>
            <a:off x="5351026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5" name="椭圆 474"/>
          <p:cNvSpPr/>
          <p:nvPr/>
        </p:nvSpPr>
        <p:spPr>
          <a:xfrm>
            <a:off x="509920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6" name="椭圆 475"/>
          <p:cNvSpPr/>
          <p:nvPr/>
        </p:nvSpPr>
        <p:spPr>
          <a:xfrm>
            <a:off x="530816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7" name="椭圆 476"/>
          <p:cNvSpPr/>
          <p:nvPr/>
        </p:nvSpPr>
        <p:spPr>
          <a:xfrm>
            <a:off x="5320665" y="61269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8" name="椭圆 477"/>
          <p:cNvSpPr/>
          <p:nvPr/>
        </p:nvSpPr>
        <p:spPr>
          <a:xfrm>
            <a:off x="5122426" y="65763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9" name="椭圆 478"/>
          <p:cNvSpPr/>
          <p:nvPr/>
        </p:nvSpPr>
        <p:spPr>
          <a:xfrm>
            <a:off x="5534978" y="634127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0" name="椭圆 479"/>
          <p:cNvSpPr/>
          <p:nvPr/>
        </p:nvSpPr>
        <p:spPr>
          <a:xfrm>
            <a:off x="5236726" y="61158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1" name="椭圆 480"/>
          <p:cNvSpPr/>
          <p:nvPr/>
        </p:nvSpPr>
        <p:spPr>
          <a:xfrm>
            <a:off x="5292090" y="66984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2" name="椭圆 481"/>
          <p:cNvSpPr/>
          <p:nvPr/>
        </p:nvSpPr>
        <p:spPr>
          <a:xfrm>
            <a:off x="5820728" y="66270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3" name="椭圆 482"/>
          <p:cNvSpPr/>
          <p:nvPr/>
        </p:nvSpPr>
        <p:spPr>
          <a:xfrm>
            <a:off x="5299234" y="63555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4" name="椭圆 483"/>
          <p:cNvSpPr/>
          <p:nvPr/>
        </p:nvSpPr>
        <p:spPr>
          <a:xfrm>
            <a:off x="5493901" y="60673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5" name="椭圆 484"/>
          <p:cNvSpPr/>
          <p:nvPr/>
        </p:nvSpPr>
        <p:spPr>
          <a:xfrm>
            <a:off x="5565338" y="61387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6" name="椭圆 485"/>
          <p:cNvSpPr/>
          <p:nvPr/>
        </p:nvSpPr>
        <p:spPr>
          <a:xfrm>
            <a:off x="5251013" y="5920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7" name="椭圆 486"/>
          <p:cNvSpPr/>
          <p:nvPr/>
        </p:nvSpPr>
        <p:spPr>
          <a:xfrm>
            <a:off x="5479613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8" name="椭圆 487"/>
          <p:cNvSpPr/>
          <p:nvPr/>
        </p:nvSpPr>
        <p:spPr>
          <a:xfrm>
            <a:off x="5277803" y="62662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9" name="椭圆 488"/>
          <p:cNvSpPr/>
          <p:nvPr/>
        </p:nvSpPr>
        <p:spPr>
          <a:xfrm>
            <a:off x="5327809" y="6230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0" name="椭圆 489"/>
          <p:cNvSpPr/>
          <p:nvPr/>
        </p:nvSpPr>
        <p:spPr>
          <a:xfrm>
            <a:off x="5751076" y="63162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1" name="椭圆 490"/>
          <p:cNvSpPr/>
          <p:nvPr/>
        </p:nvSpPr>
        <p:spPr>
          <a:xfrm>
            <a:off x="5422463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2" name="椭圆 491"/>
          <p:cNvSpPr/>
          <p:nvPr/>
        </p:nvSpPr>
        <p:spPr>
          <a:xfrm>
            <a:off x="5836801" y="63091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3" name="椭圆 492"/>
          <p:cNvSpPr/>
          <p:nvPr/>
        </p:nvSpPr>
        <p:spPr>
          <a:xfrm>
            <a:off x="5079563" y="5444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4" name="椭圆 493"/>
          <p:cNvSpPr/>
          <p:nvPr/>
        </p:nvSpPr>
        <p:spPr>
          <a:xfrm>
            <a:off x="50563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5" name="椭圆 494"/>
          <p:cNvSpPr/>
          <p:nvPr/>
        </p:nvSpPr>
        <p:spPr>
          <a:xfrm>
            <a:off x="5099209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6" name="椭圆 495"/>
          <p:cNvSpPr/>
          <p:nvPr/>
        </p:nvSpPr>
        <p:spPr>
          <a:xfrm>
            <a:off x="5370671" y="56101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7" name="椭圆 496"/>
          <p:cNvSpPr/>
          <p:nvPr/>
        </p:nvSpPr>
        <p:spPr>
          <a:xfrm>
            <a:off x="5442109" y="56815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8" name="椭圆 497"/>
          <p:cNvSpPr/>
          <p:nvPr/>
        </p:nvSpPr>
        <p:spPr>
          <a:xfrm>
            <a:off x="5693926" y="526864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9" name="椭圆 498"/>
          <p:cNvSpPr/>
          <p:nvPr/>
        </p:nvSpPr>
        <p:spPr>
          <a:xfrm>
            <a:off x="5636776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0" name="椭圆 499"/>
          <p:cNvSpPr/>
          <p:nvPr/>
        </p:nvSpPr>
        <p:spPr>
          <a:xfrm>
            <a:off x="5506403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1" name="椭圆 500"/>
          <p:cNvSpPr/>
          <p:nvPr/>
        </p:nvSpPr>
        <p:spPr>
          <a:xfrm>
            <a:off x="5908238" y="54829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2" name="椭圆 501"/>
          <p:cNvSpPr/>
          <p:nvPr/>
        </p:nvSpPr>
        <p:spPr>
          <a:xfrm>
            <a:off x="5979676" y="555439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3" name="椭圆 502"/>
          <p:cNvSpPr/>
          <p:nvPr/>
        </p:nvSpPr>
        <p:spPr>
          <a:xfrm>
            <a:off x="5693926" y="594408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4" name="椭圆 503"/>
          <p:cNvSpPr/>
          <p:nvPr/>
        </p:nvSpPr>
        <p:spPr>
          <a:xfrm>
            <a:off x="5677853" y="586871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5" name="椭圆 504"/>
          <p:cNvSpPr/>
          <p:nvPr/>
        </p:nvSpPr>
        <p:spPr>
          <a:xfrm>
            <a:off x="5836801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6" name="椭圆 505"/>
          <p:cNvSpPr/>
          <p:nvPr/>
        </p:nvSpPr>
        <p:spPr>
          <a:xfrm>
            <a:off x="5629632" y="579549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7" name="椭圆 506"/>
          <p:cNvSpPr/>
          <p:nvPr/>
        </p:nvSpPr>
        <p:spPr>
          <a:xfrm>
            <a:off x="5693926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8" name="椭圆 507"/>
          <p:cNvSpPr/>
          <p:nvPr/>
        </p:nvSpPr>
        <p:spPr>
          <a:xfrm>
            <a:off x="5829657" y="52372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9" name="椭圆 508"/>
          <p:cNvSpPr/>
          <p:nvPr/>
        </p:nvSpPr>
        <p:spPr>
          <a:xfrm>
            <a:off x="5436751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0" name="椭圆 509"/>
          <p:cNvSpPr/>
          <p:nvPr/>
        </p:nvSpPr>
        <p:spPr>
          <a:xfrm>
            <a:off x="5492115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1" name="椭圆 510"/>
          <p:cNvSpPr/>
          <p:nvPr/>
        </p:nvSpPr>
        <p:spPr>
          <a:xfrm>
            <a:off x="5436751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2" name="椭圆 511"/>
          <p:cNvSpPr/>
          <p:nvPr/>
        </p:nvSpPr>
        <p:spPr>
          <a:xfrm>
            <a:off x="5577840" y="64237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3" name="椭圆 512"/>
          <p:cNvSpPr/>
          <p:nvPr/>
        </p:nvSpPr>
        <p:spPr>
          <a:xfrm>
            <a:off x="5593913" y="62537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4" name="椭圆 513"/>
          <p:cNvSpPr/>
          <p:nvPr/>
        </p:nvSpPr>
        <p:spPr>
          <a:xfrm>
            <a:off x="5658207" y="634127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5" name="文本框 514"/>
          <p:cNvSpPr txBox="1"/>
          <p:nvPr/>
        </p:nvSpPr>
        <p:spPr>
          <a:xfrm>
            <a:off x="3300413" y="7256388"/>
            <a:ext cx="331827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LE</a:t>
            </a:r>
            <a:endParaRPr lang="en-US" altLang="zh-CN" sz="1350"/>
          </a:p>
        </p:txBody>
      </p:sp>
      <p:sp>
        <p:nvSpPr>
          <p:cNvPr id="516" name="文本框 515"/>
          <p:cNvSpPr txBox="1"/>
          <p:nvPr/>
        </p:nvSpPr>
        <p:spPr>
          <a:xfrm>
            <a:off x="5592128" y="7256388"/>
            <a:ext cx="51613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PCA</a:t>
            </a:r>
            <a:endParaRPr lang="en-US" altLang="zh-CN"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54020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0913" y="5716196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3892" y="62337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184" y="606874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0171" y="579442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2351" y="5787633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90926" y="5959440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0233" y="586942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62501" y="623447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759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1017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4634" y="65080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5376" y="6381993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8911" y="618911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8911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27803" y="650879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7428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233" y="6023734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28405" y="5940867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1606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2351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88488" y="6381993"/>
            <a:ext cx="88940" cy="8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2264569" y="6458074"/>
            <a:ext cx="84296" cy="12751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2264569" y="6394852"/>
            <a:ext cx="255389" cy="8679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2264569" y="6353061"/>
            <a:ext cx="383977" cy="4179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1164431" y="7712159"/>
            <a:ext cx="241102" cy="180023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1792010" y="6298054"/>
            <a:ext cx="485418" cy="128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981676" y="6188040"/>
            <a:ext cx="299680" cy="2596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41684" y="6447716"/>
            <a:ext cx="29591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 b="1">
                <a:solidFill>
                  <a:srgbClr val="0070C0"/>
                </a:solidFill>
              </a:rPr>
              <a:t>M</a:t>
            </a:r>
            <a:endParaRPr lang="en-US" altLang="zh-CN" sz="1015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2473" y="5527243"/>
            <a:ext cx="40640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 b="1"/>
              <a:t>K=6</a:t>
            </a:r>
            <a:endParaRPr lang="en-US" altLang="zh-CN" sz="1125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宽屏</PresentationFormat>
  <Paragraphs>433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31</vt:i4>
      </vt:variant>
    </vt:vector>
  </HeadingPairs>
  <TitlesOfParts>
    <vt:vector size="151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200</cp:revision>
  <dcterms:created xsi:type="dcterms:W3CDTF">2016-12-14T08:46:00Z</dcterms:created>
  <dcterms:modified xsi:type="dcterms:W3CDTF">2017-02-15T08:46:44Z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