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7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11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9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1.x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wmf"/><Relationship Id="rId7" Type="http://schemas.openxmlformats.org/officeDocument/2006/relationships/oleObject" Target="../embeddings/oleObject26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9.wmf"/><Relationship Id="rId10" Type="http://schemas.openxmlformats.org/officeDocument/2006/relationships/vmlDrawing" Target="../drawings/vmlDrawing9.vml"/><Relationship Id="rId1" Type="http://schemas.openxmlformats.org/officeDocument/2006/relationships/oleObject" Target="../embeddings/oleObject23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wmf"/><Relationship Id="rId7" Type="http://schemas.openxmlformats.org/officeDocument/2006/relationships/oleObject" Target="../embeddings/oleObject30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9.wmf"/><Relationship Id="rId10" Type="http://schemas.openxmlformats.org/officeDocument/2006/relationships/vmlDrawing" Target="../drawings/vmlDrawing10.vml"/><Relationship Id="rId1" Type="http://schemas.openxmlformats.org/officeDocument/2006/relationships/oleObject" Target="../embeddings/oleObject27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wmf"/><Relationship Id="rId7" Type="http://schemas.openxmlformats.org/officeDocument/2006/relationships/oleObject" Target="../embeddings/oleObject34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9.wmf"/><Relationship Id="rId10" Type="http://schemas.openxmlformats.org/officeDocument/2006/relationships/vmlDrawing" Target="../drawings/vmlDrawing11.vml"/><Relationship Id="rId1" Type="http://schemas.openxmlformats.org/officeDocument/2006/relationships/oleObject" Target="../embeddings/oleObject31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5.bin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.bin"/><Relationship Id="rId8" Type="http://schemas.openxmlformats.org/officeDocument/2006/relationships/image" Target="../media/image5.wmf"/><Relationship Id="rId7" Type="http://schemas.openxmlformats.org/officeDocument/2006/relationships/oleObject" Target="../embeddings/oleObject17.bin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3.wmf"/><Relationship Id="rId12" Type="http://schemas.openxmlformats.org/officeDocument/2006/relationships/vmlDrawing" Target="../drawings/vmlDrawing6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6.wmf"/><Relationship Id="rId1" Type="http://schemas.openxmlformats.org/officeDocument/2006/relationships/oleObject" Target="../embeddings/oleObject13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19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2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4" name="组合 23"/>
          <p:cNvGrpSpPr/>
          <p:nvPr/>
        </p:nvGrpSpPr>
        <p:grpSpPr>
          <a:xfrm>
            <a:off x="486410" y="1519555"/>
            <a:ext cx="5262880" cy="4159250"/>
            <a:chOff x="2155" y="1917"/>
            <a:chExt cx="9173" cy="7181"/>
          </a:xfrm>
        </p:grpSpPr>
        <p:cxnSp>
          <p:nvCxnSpPr>
            <p:cNvPr id="4" name="直接箭头连接符 3"/>
            <p:cNvCxnSpPr/>
            <p:nvPr/>
          </p:nvCxnSpPr>
          <p:spPr>
            <a:xfrm>
              <a:off x="2547" y="8159"/>
              <a:ext cx="850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 flipV="1">
              <a:off x="3224" y="2383"/>
              <a:ext cx="0" cy="63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 rot="2700000">
              <a:off x="4586" y="5227"/>
              <a:ext cx="3025" cy="9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rot="2700000">
              <a:off x="5873" y="3828"/>
              <a:ext cx="3025" cy="9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 flipV="1">
              <a:off x="3224" y="3298"/>
              <a:ext cx="3175" cy="4"/>
            </a:xfrm>
            <a:prstGeom prst="line">
              <a:avLst/>
            </a:prstGeom>
            <a:ln w="952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6232" y="3302"/>
              <a:ext cx="83" cy="4846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10" idx="6"/>
            </p:cNvCxnSpPr>
            <p:nvPr/>
          </p:nvCxnSpPr>
          <p:spPr>
            <a:xfrm flipH="1" flipV="1">
              <a:off x="3174" y="5391"/>
              <a:ext cx="5281" cy="4"/>
            </a:xfrm>
            <a:prstGeom prst="line">
              <a:avLst/>
            </a:prstGeom>
            <a:ln w="952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10" idx="6"/>
            </p:cNvCxnSpPr>
            <p:nvPr/>
          </p:nvCxnSpPr>
          <p:spPr>
            <a:xfrm flipH="1">
              <a:off x="8454" y="5395"/>
              <a:ext cx="1" cy="2770"/>
            </a:xfrm>
            <a:prstGeom prst="line">
              <a:avLst/>
            </a:prstGeom>
            <a:ln w="952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7" idx="2"/>
            </p:cNvCxnSpPr>
            <p:nvPr/>
          </p:nvCxnSpPr>
          <p:spPr>
            <a:xfrm flipH="1" flipV="1">
              <a:off x="3273" y="4651"/>
              <a:ext cx="1756" cy="4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4963" y="4643"/>
              <a:ext cx="0" cy="3543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3223" y="6861"/>
              <a:ext cx="3911" cy="1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7117" y="6861"/>
              <a:ext cx="17" cy="1325"/>
            </a:xfrm>
            <a:prstGeom prst="line">
              <a:avLst/>
            </a:prstGeom>
            <a:ln w="952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4263" y="3736"/>
              <a:ext cx="1098" cy="10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>
                  <a:solidFill>
                    <a:srgbClr val="FF000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FF0000"/>
                  </a:solidFill>
                  <a:uFillTx/>
                </a:rPr>
                <a:t>1</a:t>
              </a:r>
              <a:endParaRPr lang="en-US" altLang="zh-CN" sz="3200" b="1" baseline="-25000">
                <a:solidFill>
                  <a:srgbClr val="FF0000"/>
                </a:solidFill>
                <a:uFillTx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964" y="2232"/>
              <a:ext cx="1461" cy="10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>
                  <a:solidFill>
                    <a:srgbClr val="00B05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00B050"/>
                  </a:solidFill>
                  <a:uFillTx/>
                </a:rPr>
                <a:t>2</a:t>
              </a:r>
              <a:endParaRPr lang="en-US" altLang="zh-CN" sz="3200" b="1" baseline="-25000">
                <a:solidFill>
                  <a:srgbClr val="00B050"/>
                </a:solidFill>
                <a:uFillTx/>
              </a:endParaRPr>
            </a:p>
          </p:txBody>
        </p:sp>
        <p:graphicFrame>
          <p:nvGraphicFramePr>
            <p:cNvPr id="22" name="对象 2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155" y="1917"/>
            <a:ext cx="709" cy="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39700" imgH="165100" progId="Equation.KSEE3">
                    <p:embed/>
                  </p:oleObj>
                </mc:Choice>
                <mc:Fallback>
                  <p:oleObj name="" r:id="rId1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55" y="1917"/>
                          <a:ext cx="709" cy="8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627" y="8186"/>
            <a:ext cx="701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27000" imgH="165100" progId="Equation.KSEE3">
                    <p:embed/>
                  </p:oleObj>
                </mc:Choice>
                <mc:Fallback>
                  <p:oleObj name="" r:id="rId3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627" y="8186"/>
                          <a:ext cx="701" cy="9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" name="组合 37"/>
          <p:cNvGrpSpPr/>
          <p:nvPr/>
        </p:nvGrpSpPr>
        <p:grpSpPr>
          <a:xfrm>
            <a:off x="6000750" y="1377950"/>
            <a:ext cx="5784850" cy="4429760"/>
            <a:chOff x="2155" y="1507"/>
            <a:chExt cx="10628" cy="7894"/>
          </a:xfrm>
        </p:grpSpPr>
        <p:cxnSp>
          <p:nvCxnSpPr>
            <p:cNvPr id="39" name="直接箭头连接符 38"/>
            <p:cNvCxnSpPr/>
            <p:nvPr/>
          </p:nvCxnSpPr>
          <p:spPr>
            <a:xfrm flipV="1">
              <a:off x="2547" y="8131"/>
              <a:ext cx="9684" cy="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 flipV="1">
              <a:off x="3224" y="2383"/>
              <a:ext cx="0" cy="63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椭圆 40"/>
            <p:cNvSpPr/>
            <p:nvPr/>
          </p:nvSpPr>
          <p:spPr>
            <a:xfrm rot="2700000">
              <a:off x="4586" y="5227"/>
              <a:ext cx="3025" cy="9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rot="2700000">
              <a:off x="5873" y="3828"/>
              <a:ext cx="3025" cy="9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4263" y="3736"/>
              <a:ext cx="1098" cy="10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 b="1">
                  <a:solidFill>
                    <a:srgbClr val="FF000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FF0000"/>
                  </a:solidFill>
                  <a:uFillTx/>
                </a:rPr>
                <a:t>1</a:t>
              </a:r>
              <a:endParaRPr lang="en-US" altLang="zh-CN" sz="3200" b="1" baseline="-25000">
                <a:solidFill>
                  <a:srgbClr val="FF0000"/>
                </a:solidFill>
                <a:uFillTx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5964" y="2232"/>
              <a:ext cx="1461" cy="10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 b="1">
                  <a:solidFill>
                    <a:srgbClr val="00B05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00B050"/>
                  </a:solidFill>
                  <a:uFillTx/>
                </a:rPr>
                <a:t>2</a:t>
              </a:r>
              <a:endParaRPr lang="en-US" altLang="zh-CN" sz="3200" b="1" baseline="-25000">
                <a:solidFill>
                  <a:srgbClr val="00B050"/>
                </a:solidFill>
                <a:uFillTx/>
              </a:endParaRPr>
            </a:p>
          </p:txBody>
        </p:sp>
        <p:graphicFrame>
          <p:nvGraphicFramePr>
            <p:cNvPr id="45" name="对象 4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155" y="1917"/>
            <a:ext cx="709" cy="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" name="" r:id="rId5" imgW="139700" imgH="165100" progId="Equation.KSEE3">
                    <p:embed/>
                  </p:oleObj>
                </mc:Choice>
                <mc:Fallback>
                  <p:oleObj name="" r:id="rId5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55" y="1917"/>
                          <a:ext cx="709" cy="8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对象 4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2082" y="8031"/>
            <a:ext cx="701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" name="" r:id="rId6" imgW="127000" imgH="165100" progId="Equation.KSEE3">
                    <p:embed/>
                  </p:oleObj>
                </mc:Choice>
                <mc:Fallback>
                  <p:oleObj name="" r:id="rId6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082" y="8031"/>
                          <a:ext cx="701" cy="9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9" name="直接箭头连接符 48"/>
            <p:cNvCxnSpPr/>
            <p:nvPr/>
          </p:nvCxnSpPr>
          <p:spPr>
            <a:xfrm flipV="1">
              <a:off x="5897" y="3904"/>
              <a:ext cx="6334" cy="549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41" idx="4"/>
            </p:cNvCxnSpPr>
            <p:nvPr/>
          </p:nvCxnSpPr>
          <p:spPr>
            <a:xfrm>
              <a:off x="5747" y="6077"/>
              <a:ext cx="1822" cy="1871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41" idx="0"/>
            </p:cNvCxnSpPr>
            <p:nvPr/>
          </p:nvCxnSpPr>
          <p:spPr>
            <a:xfrm>
              <a:off x="6451" y="5373"/>
              <a:ext cx="1920" cy="1956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42" idx="4"/>
            </p:cNvCxnSpPr>
            <p:nvPr/>
          </p:nvCxnSpPr>
          <p:spPr>
            <a:xfrm>
              <a:off x="7034" y="4678"/>
              <a:ext cx="1988" cy="1966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42" idx="0"/>
            </p:cNvCxnSpPr>
            <p:nvPr/>
          </p:nvCxnSpPr>
          <p:spPr>
            <a:xfrm>
              <a:off x="7738" y="3974"/>
              <a:ext cx="2053" cy="2052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>
              <a:off x="10209" y="2300"/>
              <a:ext cx="1253" cy="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H="1" flipV="1">
              <a:off x="6900" y="2283"/>
              <a:ext cx="330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55"/>
            <p:cNvSpPr txBox="1"/>
            <p:nvPr/>
          </p:nvSpPr>
          <p:spPr>
            <a:xfrm>
              <a:off x="6797" y="1507"/>
              <a:ext cx="4534" cy="1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Linear discriminant</a:t>
              </a:r>
              <a:endParaRPr lang="en-US" altLang="zh-CN" sz="2400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optimal-hyperplan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070850" y="1305560"/>
            <a:ext cx="4056380" cy="4003040"/>
          </a:xfrm>
          <a:prstGeom prst="rect">
            <a:avLst/>
          </a:prstGeom>
        </p:spPr>
      </p:pic>
      <p:pic>
        <p:nvPicPr>
          <p:cNvPr id="5" name="图片 4" descr="separating-lin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" y="1338580"/>
            <a:ext cx="4016375" cy="3937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558655" y="1329055"/>
            <a:ext cx="7708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/>
              <a:t>SVM</a:t>
            </a:r>
            <a:endParaRPr lang="en-US" altLang="zh-CN" sz="2400" b="1"/>
          </a:p>
        </p:txBody>
      </p:sp>
      <p:pic>
        <p:nvPicPr>
          <p:cNvPr id="7" name="图片 6" descr="separating-lin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885" y="1254125"/>
            <a:ext cx="4102735" cy="4021455"/>
          </a:xfrm>
          <a:prstGeom prst="rect">
            <a:avLst/>
          </a:prstGeom>
        </p:spPr>
      </p:pic>
      <p:sp>
        <p:nvSpPr>
          <p:cNvPr id="8" name="等腰三角形 7"/>
          <p:cNvSpPr/>
          <p:nvPr/>
        </p:nvSpPr>
        <p:spPr>
          <a:xfrm>
            <a:off x="6437630" y="3918585"/>
            <a:ext cx="260350" cy="260350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>
            <a:off x="10329545" y="3983355"/>
            <a:ext cx="260350" cy="260350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1" name="组合 50"/>
          <p:cNvGrpSpPr/>
          <p:nvPr/>
        </p:nvGrpSpPr>
        <p:grpSpPr>
          <a:xfrm>
            <a:off x="1837690" y="374015"/>
            <a:ext cx="8200390" cy="5841365"/>
            <a:chOff x="2860" y="152"/>
            <a:chExt cx="12914" cy="9199"/>
          </a:xfrm>
        </p:grpSpPr>
        <p:sp>
          <p:nvSpPr>
            <p:cNvPr id="4" name="圆角矩形 3"/>
            <p:cNvSpPr/>
            <p:nvPr/>
          </p:nvSpPr>
          <p:spPr>
            <a:xfrm>
              <a:off x="7543" y="8208"/>
              <a:ext cx="3784" cy="114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 flipV="1">
              <a:off x="4092" y="2659"/>
              <a:ext cx="10551" cy="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H="1">
              <a:off x="4093" y="2676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>
              <a:off x="13324" y="3943"/>
              <a:ext cx="2450" cy="2740"/>
              <a:chOff x="2722" y="3943"/>
              <a:chExt cx="2450" cy="274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矩形 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cxnSp>
          <p:nvCxnSpPr>
            <p:cNvPr id="11" name="直接连接符 10"/>
            <p:cNvCxnSpPr/>
            <p:nvPr/>
          </p:nvCxnSpPr>
          <p:spPr>
            <a:xfrm flipH="1">
              <a:off x="14557" y="6684"/>
              <a:ext cx="10" cy="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092" y="7334"/>
              <a:ext cx="104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H="1">
              <a:off x="9367" y="7334"/>
              <a:ext cx="1" cy="87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圆角矩形 13"/>
            <p:cNvSpPr/>
            <p:nvPr/>
          </p:nvSpPr>
          <p:spPr>
            <a:xfrm>
              <a:off x="7648" y="152"/>
              <a:ext cx="3482" cy="1147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>
              <a:stCxn id="14" idx="2"/>
            </p:cNvCxnSpPr>
            <p:nvPr/>
          </p:nvCxnSpPr>
          <p:spPr>
            <a:xfrm>
              <a:off x="9389" y="1299"/>
              <a:ext cx="13" cy="13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组合 16"/>
            <p:cNvGrpSpPr/>
            <p:nvPr/>
          </p:nvGrpSpPr>
          <p:grpSpPr>
            <a:xfrm>
              <a:off x="6034" y="3960"/>
              <a:ext cx="2450" cy="2740"/>
              <a:chOff x="2722" y="3943"/>
              <a:chExt cx="2450" cy="2740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9" name="直接箭头连接符 1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矩形 1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10407" y="3943"/>
              <a:ext cx="2450" cy="2740"/>
              <a:chOff x="2722" y="3943"/>
              <a:chExt cx="2450" cy="274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3" name="直接箭头连接符 22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860" y="3943"/>
              <a:ext cx="2450" cy="2740"/>
              <a:chOff x="2722" y="3943"/>
              <a:chExt cx="2450" cy="2740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矩形 27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cxnSp>
          <p:nvCxnSpPr>
            <p:cNvPr id="29" name="直接箭头连接符 28"/>
            <p:cNvCxnSpPr/>
            <p:nvPr/>
          </p:nvCxnSpPr>
          <p:spPr>
            <a:xfrm flipH="1">
              <a:off x="14626" y="2659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4089" y="6701"/>
              <a:ext cx="3" cy="6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8445" y="413"/>
              <a:ext cx="18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原始数据</a:t>
              </a:r>
              <a:endParaRPr lang="zh-CN" altLang="en-US" sz="200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959" y="8468"/>
              <a:ext cx="3168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latin typeface="+mn-ea"/>
                </a:rPr>
                <a:t>随机森林（</a:t>
              </a:r>
              <a:r>
                <a:rPr lang="en-US" altLang="zh-CN" sz="2000">
                  <a:latin typeface="+mn-ea"/>
                </a:rPr>
                <a:t>RF</a:t>
              </a:r>
              <a:r>
                <a:rPr lang="zh-CN" altLang="en-US" sz="2000">
                  <a:latin typeface="+mn-ea"/>
                </a:rPr>
                <a:t>）</a:t>
              </a:r>
              <a:endParaRPr lang="zh-CN" altLang="en-US" sz="2000">
                <a:latin typeface="+mn-ea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309" y="4150"/>
              <a:ext cx="1710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1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0674" y="4145"/>
              <a:ext cx="2043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k-1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3693" y="4145"/>
              <a:ext cx="16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k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413" y="4150"/>
              <a:ext cx="1710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2</a:t>
              </a:r>
              <a:endParaRPr lang="en-US" altLang="zh-CN" sz="2000">
                <a:latin typeface="+mn-ea"/>
              </a:endParaRPr>
            </a:p>
          </p:txBody>
        </p:sp>
        <p:graphicFrame>
          <p:nvGraphicFramePr>
            <p:cNvPr id="38" name="对象 3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178" y="5823"/>
            <a:ext cx="1133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292100" imgH="165100" progId="Equation.KSEE3">
                    <p:embed/>
                  </p:oleObj>
                </mc:Choice>
                <mc:Fallback>
                  <p:oleObj name="" r:id="rId1" imgW="2921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178" y="5823"/>
                          <a:ext cx="1133" cy="6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3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4677" y="5818"/>
            <a:ext cx="1095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" name="" r:id="rId3" imgW="316865" imgH="177165" progId="Equation.KSEE3">
                    <p:embed/>
                  </p:oleObj>
                </mc:Choice>
                <mc:Fallback>
                  <p:oleObj name="" r:id="rId3" imgW="316865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677" y="5818"/>
                          <a:ext cx="1095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4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1644" y="5877"/>
            <a:ext cx="1299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" name="" r:id="rId5" imgW="393700" imgH="177165" progId="Equation.KSEE3">
                    <p:embed/>
                  </p:oleObj>
                </mc:Choice>
                <mc:Fallback>
                  <p:oleObj name="" r:id="rId5" imgW="393700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644" y="5877"/>
                          <a:ext cx="1299" cy="5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4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386" y="5853"/>
            <a:ext cx="1098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" name="" r:id="rId7" imgW="304800" imgH="165100" progId="Equation.KSEE3">
                    <p:embed/>
                  </p:oleObj>
                </mc:Choice>
                <mc:Fallback>
                  <p:oleObj name="" r:id="rId7" imgW="3048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386" y="5853"/>
                          <a:ext cx="1098" cy="5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文本框 45"/>
            <p:cNvSpPr txBox="1"/>
            <p:nvPr/>
          </p:nvSpPr>
          <p:spPr>
            <a:xfrm>
              <a:off x="9141" y="3960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9137" y="5622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cxnSp>
          <p:nvCxnSpPr>
            <p:cNvPr id="48" name="直接箭头连接符 47"/>
            <p:cNvCxnSpPr/>
            <p:nvPr/>
          </p:nvCxnSpPr>
          <p:spPr>
            <a:xfrm flipH="1">
              <a:off x="9367" y="1924"/>
              <a:ext cx="2450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>
            <a:xfrm>
              <a:off x="11817" y="1438"/>
              <a:ext cx="3717" cy="87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2242" y="1537"/>
              <a:ext cx="2889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latin typeface="+mn-ea"/>
                </a:rPr>
                <a:t>bootstrap抽样</a:t>
              </a:r>
              <a:endParaRPr lang="zh-CN" altLang="en-US" sz="2000">
                <a:latin typeface="+mn-ea"/>
              </a:endParaRPr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1837690" y="3991610"/>
            <a:ext cx="944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决策树</a:t>
            </a:r>
            <a:endParaRPr lang="zh-CN" altLang="en-US" sz="2000"/>
          </a:p>
        </p:txBody>
      </p:sp>
      <p:sp>
        <p:nvSpPr>
          <p:cNvPr id="56" name="文本框 55"/>
          <p:cNvSpPr txBox="1"/>
          <p:nvPr/>
        </p:nvSpPr>
        <p:spPr>
          <a:xfrm>
            <a:off x="3890010" y="3997960"/>
            <a:ext cx="944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决策树</a:t>
            </a:r>
            <a:endParaRPr lang="zh-CN" altLang="en-US" sz="2000"/>
          </a:p>
        </p:txBody>
      </p:sp>
      <p:sp>
        <p:nvSpPr>
          <p:cNvPr id="57" name="文本框 56"/>
          <p:cNvSpPr txBox="1"/>
          <p:nvPr/>
        </p:nvSpPr>
        <p:spPr>
          <a:xfrm>
            <a:off x="6591300" y="3987800"/>
            <a:ext cx="944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决策树</a:t>
            </a:r>
            <a:endParaRPr lang="zh-CN" altLang="en-US" sz="2000"/>
          </a:p>
        </p:txBody>
      </p:sp>
      <p:sp>
        <p:nvSpPr>
          <p:cNvPr id="58" name="文本框 57"/>
          <p:cNvSpPr txBox="1"/>
          <p:nvPr/>
        </p:nvSpPr>
        <p:spPr>
          <a:xfrm>
            <a:off x="8502650" y="3976370"/>
            <a:ext cx="944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决策树</a:t>
            </a:r>
            <a:endParaRPr lang="zh-CN" altLang="en-US" sz="2000"/>
          </a:p>
        </p:txBody>
      </p:sp>
      <p:cxnSp>
        <p:nvCxnSpPr>
          <p:cNvPr id="59" name="直接连接符 58"/>
          <p:cNvCxnSpPr>
            <a:stCxn id="20" idx="2"/>
          </p:cNvCxnSpPr>
          <p:nvPr/>
        </p:nvCxnSpPr>
        <p:spPr>
          <a:xfrm>
            <a:off x="4631055" y="4532630"/>
            <a:ext cx="1270" cy="4076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7447915" y="4526915"/>
            <a:ext cx="1270" cy="4076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956310" y="308610"/>
            <a:ext cx="8200390" cy="4157980"/>
            <a:chOff x="2894" y="589"/>
            <a:chExt cx="12914" cy="6548"/>
          </a:xfrm>
        </p:grpSpPr>
        <p:cxnSp>
          <p:nvCxnSpPr>
            <p:cNvPr id="6" name="直接连接符 5"/>
            <p:cNvCxnSpPr/>
            <p:nvPr/>
          </p:nvCxnSpPr>
          <p:spPr>
            <a:xfrm flipV="1">
              <a:off x="4126" y="3096"/>
              <a:ext cx="10551" cy="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H="1">
              <a:off x="4127" y="3113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 rot="0">
              <a:off x="13358" y="4380"/>
              <a:ext cx="2450" cy="2740"/>
              <a:chOff x="2722" y="3943"/>
              <a:chExt cx="2450" cy="274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矩形 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sp>
          <p:nvSpPr>
            <p:cNvPr id="14" name="圆角矩形 13"/>
            <p:cNvSpPr/>
            <p:nvPr/>
          </p:nvSpPr>
          <p:spPr>
            <a:xfrm>
              <a:off x="7682" y="589"/>
              <a:ext cx="3482" cy="1147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>
              <a:stCxn id="14" idx="2"/>
            </p:cNvCxnSpPr>
            <p:nvPr/>
          </p:nvCxnSpPr>
          <p:spPr>
            <a:xfrm>
              <a:off x="9423" y="1736"/>
              <a:ext cx="13" cy="13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组合 16"/>
            <p:cNvGrpSpPr/>
            <p:nvPr/>
          </p:nvGrpSpPr>
          <p:grpSpPr>
            <a:xfrm rot="0">
              <a:off x="6068" y="4397"/>
              <a:ext cx="2450" cy="2740"/>
              <a:chOff x="2722" y="3943"/>
              <a:chExt cx="2450" cy="2740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9" name="直接箭头连接符 1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矩形 1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 rot="0">
              <a:off x="10441" y="4380"/>
              <a:ext cx="2450" cy="2740"/>
              <a:chOff x="2722" y="3943"/>
              <a:chExt cx="2450" cy="274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3" name="直接箭头连接符 22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 rot="0">
              <a:off x="2894" y="4380"/>
              <a:ext cx="2450" cy="2740"/>
              <a:chOff x="2722" y="3943"/>
              <a:chExt cx="2450" cy="2740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矩形 27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cxnSp>
          <p:nvCxnSpPr>
            <p:cNvPr id="29" name="直接箭头连接符 28"/>
            <p:cNvCxnSpPr/>
            <p:nvPr/>
          </p:nvCxnSpPr>
          <p:spPr>
            <a:xfrm flipH="1">
              <a:off x="14660" y="3096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8479" y="850"/>
              <a:ext cx="18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训练数据</a:t>
              </a:r>
              <a:endParaRPr lang="zh-CN" altLang="en-US" sz="200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343" y="4587"/>
              <a:ext cx="1710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1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0708" y="4582"/>
              <a:ext cx="2043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k-1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3727" y="4582"/>
              <a:ext cx="16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k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447" y="4587"/>
              <a:ext cx="1710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2</a:t>
              </a:r>
              <a:endParaRPr lang="en-US" altLang="zh-CN" sz="2000">
                <a:latin typeface="+mn-ea"/>
              </a:endParaRPr>
            </a:p>
          </p:txBody>
        </p:sp>
        <p:graphicFrame>
          <p:nvGraphicFramePr>
            <p:cNvPr id="38" name="对象 3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212" y="6260"/>
            <a:ext cx="1133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292100" imgH="165100" progId="Equation.KSEE3">
                    <p:embed/>
                  </p:oleObj>
                </mc:Choice>
                <mc:Fallback>
                  <p:oleObj name="" r:id="rId1" imgW="2921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212" y="6260"/>
                          <a:ext cx="1133" cy="6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3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4711" y="6255"/>
            <a:ext cx="1095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" name="" r:id="rId3" imgW="316865" imgH="177165" progId="Equation.KSEE3">
                    <p:embed/>
                  </p:oleObj>
                </mc:Choice>
                <mc:Fallback>
                  <p:oleObj name="" r:id="rId3" imgW="316865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711" y="6255"/>
                          <a:ext cx="1095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4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1678" y="6314"/>
            <a:ext cx="1299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" name="" r:id="rId5" imgW="393700" imgH="177165" progId="Equation.KSEE3">
                    <p:embed/>
                  </p:oleObj>
                </mc:Choice>
                <mc:Fallback>
                  <p:oleObj name="" r:id="rId5" imgW="393700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678" y="6314"/>
                          <a:ext cx="1299" cy="5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4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420" y="6290"/>
            <a:ext cx="1098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" name="" r:id="rId7" imgW="304800" imgH="165100" progId="Equation.KSEE3">
                    <p:embed/>
                  </p:oleObj>
                </mc:Choice>
                <mc:Fallback>
                  <p:oleObj name="" r:id="rId7" imgW="3048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420" y="6290"/>
                          <a:ext cx="1098" cy="5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文本框 45"/>
            <p:cNvSpPr txBox="1"/>
            <p:nvPr/>
          </p:nvSpPr>
          <p:spPr>
            <a:xfrm>
              <a:off x="9175" y="4397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9171" y="6059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cxnSp>
          <p:nvCxnSpPr>
            <p:cNvPr id="48" name="直接箭头连接符 47"/>
            <p:cNvCxnSpPr/>
            <p:nvPr/>
          </p:nvCxnSpPr>
          <p:spPr>
            <a:xfrm flipH="1">
              <a:off x="9401" y="2361"/>
              <a:ext cx="2450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>
            <a:xfrm>
              <a:off x="11851" y="1875"/>
              <a:ext cx="3717" cy="87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2276" y="1974"/>
              <a:ext cx="2889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latin typeface="+mn-ea"/>
                </a:rPr>
                <a:t>bootstrap抽样</a:t>
              </a:r>
              <a:endParaRPr lang="zh-CN" altLang="en-US" sz="2000">
                <a:latin typeface="+mn-ea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894" y="6286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6126" y="6296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0380" y="6280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3390" y="6262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10744835" y="231140"/>
            <a:ext cx="293370" cy="4262755"/>
            <a:chOff x="16921" y="364"/>
            <a:chExt cx="462" cy="6713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6921" y="381"/>
              <a:ext cx="42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6921" y="7035"/>
              <a:ext cx="462" cy="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endCxn id="54" idx="0"/>
            </p:cNvCxnSpPr>
            <p:nvPr/>
          </p:nvCxnSpPr>
          <p:spPr>
            <a:xfrm>
              <a:off x="17126" y="364"/>
              <a:ext cx="9" cy="3169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54" idx="2"/>
            </p:cNvCxnSpPr>
            <p:nvPr/>
          </p:nvCxnSpPr>
          <p:spPr>
            <a:xfrm>
              <a:off x="17135" y="4109"/>
              <a:ext cx="8" cy="2969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文本框 53"/>
          <p:cNvSpPr txBox="1"/>
          <p:nvPr/>
        </p:nvSpPr>
        <p:spPr>
          <a:xfrm>
            <a:off x="10332085" y="2243455"/>
            <a:ext cx="1097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生成森林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5" name="组合 64"/>
          <p:cNvGrpSpPr/>
          <p:nvPr/>
        </p:nvGrpSpPr>
        <p:grpSpPr>
          <a:xfrm>
            <a:off x="1151890" y="379730"/>
            <a:ext cx="8232140" cy="5269865"/>
            <a:chOff x="2941" y="589"/>
            <a:chExt cx="12964" cy="8299"/>
          </a:xfrm>
        </p:grpSpPr>
        <p:sp>
          <p:nvSpPr>
            <p:cNvPr id="14" name="圆角矩形 13"/>
            <p:cNvSpPr/>
            <p:nvPr/>
          </p:nvSpPr>
          <p:spPr>
            <a:xfrm>
              <a:off x="7682" y="589"/>
              <a:ext cx="3482" cy="1147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>
              <a:stCxn id="14" idx="2"/>
            </p:cNvCxnSpPr>
            <p:nvPr/>
          </p:nvCxnSpPr>
          <p:spPr>
            <a:xfrm flipH="1">
              <a:off x="9419" y="1736"/>
              <a:ext cx="4" cy="7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8479" y="850"/>
              <a:ext cx="18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测试数据</a:t>
              </a:r>
              <a:endParaRPr lang="zh-CN" altLang="en-US" sz="2000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7556" y="7746"/>
              <a:ext cx="3784" cy="114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 flipV="1">
              <a:off x="4173" y="2470"/>
              <a:ext cx="10551" cy="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H="1">
              <a:off x="4174" y="2487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 rot="0">
              <a:off x="13405" y="3754"/>
              <a:ext cx="2450" cy="2740"/>
              <a:chOff x="2722" y="3943"/>
              <a:chExt cx="2450" cy="274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矩形 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cxnSp>
          <p:nvCxnSpPr>
            <p:cNvPr id="11" name="直接连接符 10"/>
            <p:cNvCxnSpPr/>
            <p:nvPr/>
          </p:nvCxnSpPr>
          <p:spPr>
            <a:xfrm flipH="1">
              <a:off x="14638" y="6495"/>
              <a:ext cx="10" cy="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173" y="7145"/>
              <a:ext cx="104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9449" y="7145"/>
              <a:ext cx="4" cy="60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组合 16"/>
            <p:cNvGrpSpPr/>
            <p:nvPr/>
          </p:nvGrpSpPr>
          <p:grpSpPr>
            <a:xfrm rot="0">
              <a:off x="6115" y="3771"/>
              <a:ext cx="2450" cy="2740"/>
              <a:chOff x="2722" y="3943"/>
              <a:chExt cx="2450" cy="2740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9" name="直接箭头连接符 1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矩形 1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 rot="0">
              <a:off x="10488" y="3754"/>
              <a:ext cx="2450" cy="2740"/>
              <a:chOff x="2722" y="3943"/>
              <a:chExt cx="2450" cy="274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3" name="直接箭头连接符 22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 rot="0">
              <a:off x="2941" y="3754"/>
              <a:ext cx="2450" cy="2740"/>
              <a:chOff x="2722" y="3943"/>
              <a:chExt cx="2450" cy="2740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矩形 27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cxnSp>
          <p:nvCxnSpPr>
            <p:cNvPr id="29" name="直接箭头连接符 28"/>
            <p:cNvCxnSpPr/>
            <p:nvPr/>
          </p:nvCxnSpPr>
          <p:spPr>
            <a:xfrm flipH="1">
              <a:off x="14707" y="2470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4170" y="6512"/>
              <a:ext cx="3" cy="6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7733" y="8005"/>
              <a:ext cx="3568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latin typeface="+mn-ea"/>
                </a:rPr>
                <a:t>投票决定分类结果</a:t>
              </a:r>
              <a:endParaRPr lang="zh-CN" altLang="en-US" sz="2000">
                <a:latin typeface="+mn-ea"/>
              </a:endParaRPr>
            </a:p>
          </p:txBody>
        </p:sp>
        <p:graphicFrame>
          <p:nvGraphicFramePr>
            <p:cNvPr id="38" name="对象 3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343" y="3973"/>
            <a:ext cx="1133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292100" imgH="165100" progId="Equation.KSEE3">
                    <p:embed/>
                  </p:oleObj>
                </mc:Choice>
                <mc:Fallback>
                  <p:oleObj name="" r:id="rId1" imgW="2921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343" y="3973"/>
                          <a:ext cx="1133" cy="6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3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4811" y="3984"/>
            <a:ext cx="1095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" name="" r:id="rId3" imgW="316865" imgH="177165" progId="Equation.KSEE3">
                    <p:embed/>
                  </p:oleObj>
                </mc:Choice>
                <mc:Fallback>
                  <p:oleObj name="" r:id="rId3" imgW="316865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811" y="3984"/>
                          <a:ext cx="1095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4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1696" y="3958"/>
            <a:ext cx="1299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" name="" r:id="rId5" imgW="393700" imgH="177165" progId="Equation.KSEE3">
                    <p:embed/>
                  </p:oleObj>
                </mc:Choice>
                <mc:Fallback>
                  <p:oleObj name="" r:id="rId5" imgW="393700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696" y="3958"/>
                          <a:ext cx="1299" cy="5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4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484" y="3984"/>
            <a:ext cx="1098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" name="" r:id="rId7" imgW="304800" imgH="165100" progId="Equation.KSEE3">
                    <p:embed/>
                  </p:oleObj>
                </mc:Choice>
                <mc:Fallback>
                  <p:oleObj name="" r:id="rId7" imgW="3048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484" y="3984"/>
                          <a:ext cx="1098" cy="5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文本框 45"/>
            <p:cNvSpPr txBox="1"/>
            <p:nvPr/>
          </p:nvSpPr>
          <p:spPr>
            <a:xfrm>
              <a:off x="9222" y="3771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9218" y="5433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993" y="3973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6173" y="3989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0412" y="3956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3506" y="3989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3473" y="5685"/>
              <a:ext cx="13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P1</a:t>
              </a:r>
              <a:endParaRPr lang="en-US" altLang="zh-CN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651" y="5665"/>
              <a:ext cx="13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P2</a:t>
              </a:r>
              <a:endParaRPr lang="en-US" altLang="zh-CN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1034" y="5685"/>
              <a:ext cx="13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P1</a:t>
              </a:r>
              <a:endParaRPr lang="en-US" altLang="zh-CN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3941" y="5665"/>
              <a:ext cx="13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P1</a:t>
              </a:r>
              <a:endParaRPr lang="en-US" altLang="zh-CN"/>
            </a:p>
          </p:txBody>
        </p:sp>
        <p:cxnSp>
          <p:nvCxnSpPr>
            <p:cNvPr id="59" name="直接连接符 58"/>
            <p:cNvCxnSpPr/>
            <p:nvPr/>
          </p:nvCxnSpPr>
          <p:spPr>
            <a:xfrm>
              <a:off x="7349" y="6521"/>
              <a:ext cx="2" cy="6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11722" y="6521"/>
              <a:ext cx="2" cy="6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/>
          <p:cNvGrpSpPr/>
          <p:nvPr/>
        </p:nvGrpSpPr>
        <p:grpSpPr>
          <a:xfrm>
            <a:off x="10344150" y="217170"/>
            <a:ext cx="1097280" cy="5432425"/>
            <a:chOff x="16630" y="342"/>
            <a:chExt cx="1728" cy="8555"/>
          </a:xfrm>
        </p:grpSpPr>
        <p:cxnSp>
          <p:nvCxnSpPr>
            <p:cNvPr id="60" name="直接连接符 59"/>
            <p:cNvCxnSpPr/>
            <p:nvPr/>
          </p:nvCxnSpPr>
          <p:spPr>
            <a:xfrm>
              <a:off x="17299" y="359"/>
              <a:ext cx="42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17299" y="8889"/>
              <a:ext cx="462" cy="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flipH="1">
              <a:off x="17469" y="342"/>
              <a:ext cx="35" cy="3944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17486" y="5108"/>
              <a:ext cx="18" cy="3781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/>
            <p:cNvSpPr txBox="1"/>
            <p:nvPr/>
          </p:nvSpPr>
          <p:spPr>
            <a:xfrm>
              <a:off x="16630" y="4577"/>
              <a:ext cx="172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进行决策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1368425" y="956945"/>
            <a:ext cx="6748145" cy="5012055"/>
            <a:chOff x="2155" y="1507"/>
            <a:chExt cx="10627" cy="7893"/>
          </a:xfrm>
        </p:grpSpPr>
        <p:cxnSp>
          <p:nvCxnSpPr>
            <p:cNvPr id="4" name="直接箭头连接符 3"/>
            <p:cNvCxnSpPr/>
            <p:nvPr/>
          </p:nvCxnSpPr>
          <p:spPr>
            <a:xfrm flipV="1">
              <a:off x="2547" y="8131"/>
              <a:ext cx="9684" cy="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 flipV="1">
              <a:off x="3224" y="2383"/>
              <a:ext cx="0" cy="63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 rot="2700000">
              <a:off x="4586" y="5227"/>
              <a:ext cx="3025" cy="9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rot="2700000">
              <a:off x="5873" y="3828"/>
              <a:ext cx="3025" cy="9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263" y="3736"/>
              <a:ext cx="1098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 b="1">
                  <a:solidFill>
                    <a:srgbClr val="FF000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FF0000"/>
                  </a:solidFill>
                  <a:uFillTx/>
                </a:rPr>
                <a:t>1</a:t>
              </a:r>
              <a:endParaRPr lang="en-US" altLang="zh-CN" sz="3200" b="1" baseline="-25000">
                <a:solidFill>
                  <a:srgbClr val="FF0000"/>
                </a:solidFill>
                <a:uFillTx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964" y="2232"/>
              <a:ext cx="1461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 b="1">
                  <a:solidFill>
                    <a:srgbClr val="00B05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00B050"/>
                  </a:solidFill>
                  <a:uFillTx/>
                </a:rPr>
                <a:t>2</a:t>
              </a:r>
              <a:endParaRPr lang="en-US" altLang="zh-CN" sz="3200" b="1" baseline="-25000">
                <a:solidFill>
                  <a:srgbClr val="00B050"/>
                </a:solidFill>
                <a:uFillTx/>
              </a:endParaRPr>
            </a:p>
          </p:txBody>
        </p:sp>
        <p:graphicFrame>
          <p:nvGraphicFramePr>
            <p:cNvPr id="22" name="对象 2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155" y="1917"/>
            <a:ext cx="709" cy="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39700" imgH="165100" progId="Equation.KSEE3">
                    <p:embed/>
                  </p:oleObj>
                </mc:Choice>
                <mc:Fallback>
                  <p:oleObj name="" r:id="rId1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55" y="1917"/>
                          <a:ext cx="709" cy="8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2082" y="8031"/>
            <a:ext cx="701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27000" imgH="165100" progId="Equation.KSEE3">
                    <p:embed/>
                  </p:oleObj>
                </mc:Choice>
                <mc:Fallback>
                  <p:oleObj name="" r:id="rId3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082" y="8031"/>
                          <a:ext cx="701" cy="9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" name="直接箭头连接符 7"/>
            <p:cNvCxnSpPr/>
            <p:nvPr/>
          </p:nvCxnSpPr>
          <p:spPr>
            <a:xfrm flipV="1">
              <a:off x="5897" y="3904"/>
              <a:ext cx="6334" cy="549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7" idx="4"/>
            </p:cNvCxnSpPr>
            <p:nvPr/>
          </p:nvCxnSpPr>
          <p:spPr>
            <a:xfrm>
              <a:off x="5747" y="6077"/>
              <a:ext cx="1822" cy="1871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7" idx="0"/>
            </p:cNvCxnSpPr>
            <p:nvPr/>
          </p:nvCxnSpPr>
          <p:spPr>
            <a:xfrm>
              <a:off x="6451" y="5373"/>
              <a:ext cx="1920" cy="1956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0" idx="4"/>
            </p:cNvCxnSpPr>
            <p:nvPr/>
          </p:nvCxnSpPr>
          <p:spPr>
            <a:xfrm>
              <a:off x="7034" y="4678"/>
              <a:ext cx="1988" cy="1966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0" idx="0"/>
            </p:cNvCxnSpPr>
            <p:nvPr/>
          </p:nvCxnSpPr>
          <p:spPr>
            <a:xfrm>
              <a:off x="7738" y="3974"/>
              <a:ext cx="2053" cy="2052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10209" y="2300"/>
              <a:ext cx="1253" cy="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 flipV="1">
              <a:off x="6900" y="2283"/>
              <a:ext cx="330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6797" y="1507"/>
              <a:ext cx="453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Linear discriminant</a:t>
              </a:r>
              <a:endParaRPr lang="en-US" altLang="zh-CN" sz="2400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箭头连接符 3"/>
          <p:cNvCxnSpPr/>
          <p:nvPr/>
        </p:nvCxnSpPr>
        <p:spPr>
          <a:xfrm>
            <a:off x="1617345" y="5180965"/>
            <a:ext cx="540131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2047240" y="1513205"/>
            <a:ext cx="0" cy="40214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 rot="2700000">
            <a:off x="2912110" y="3319145"/>
            <a:ext cx="1920875" cy="63182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2700000">
            <a:off x="3729355" y="2430780"/>
            <a:ext cx="1920875" cy="63182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H="1" flipV="1">
            <a:off x="2047240" y="2094230"/>
            <a:ext cx="2016125" cy="2540"/>
          </a:xfrm>
          <a:prstGeom prst="line">
            <a:avLst/>
          </a:prstGeom>
          <a:ln w="95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957320" y="2096770"/>
            <a:ext cx="52705" cy="307721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10" idx="6"/>
          </p:cNvCxnSpPr>
          <p:nvPr/>
        </p:nvCxnSpPr>
        <p:spPr>
          <a:xfrm flipH="1" flipV="1">
            <a:off x="2015490" y="3423285"/>
            <a:ext cx="3353435" cy="2540"/>
          </a:xfrm>
          <a:prstGeom prst="line">
            <a:avLst/>
          </a:prstGeom>
          <a:ln w="95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10" idx="6"/>
          </p:cNvCxnSpPr>
          <p:nvPr/>
        </p:nvCxnSpPr>
        <p:spPr>
          <a:xfrm flipH="1">
            <a:off x="5368290" y="3425825"/>
            <a:ext cx="635" cy="1758950"/>
          </a:xfrm>
          <a:prstGeom prst="line">
            <a:avLst/>
          </a:prstGeom>
          <a:ln w="95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7" idx="2"/>
          </p:cNvCxnSpPr>
          <p:nvPr/>
        </p:nvCxnSpPr>
        <p:spPr>
          <a:xfrm flipH="1" flipV="1">
            <a:off x="2078355" y="2953385"/>
            <a:ext cx="1115060" cy="254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151505" y="2948305"/>
            <a:ext cx="0" cy="224980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2046605" y="4356735"/>
            <a:ext cx="2483485" cy="63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519295" y="4356735"/>
            <a:ext cx="10795" cy="841375"/>
          </a:xfrm>
          <a:prstGeom prst="line">
            <a:avLst/>
          </a:prstGeom>
          <a:ln w="95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707005" y="2372360"/>
            <a:ext cx="69723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C</a:t>
            </a:r>
            <a:r>
              <a:rPr lang="en-US" altLang="zh-CN" sz="3200" b="1" baseline="-25000">
                <a:solidFill>
                  <a:srgbClr val="FF0000"/>
                </a:solidFill>
                <a:uFillTx/>
              </a:rPr>
              <a:t>1</a:t>
            </a:r>
            <a:endParaRPr lang="en-US" altLang="zh-CN" sz="3200" b="1" baseline="-25000">
              <a:solidFill>
                <a:srgbClr val="FF0000"/>
              </a:solidFill>
              <a:uFillTx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787140" y="1417320"/>
            <a:ext cx="927735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B050"/>
                </a:solidFill>
              </a:rPr>
              <a:t>C</a:t>
            </a:r>
            <a:r>
              <a:rPr lang="en-US" altLang="zh-CN" sz="3200" b="1" baseline="-25000">
                <a:solidFill>
                  <a:srgbClr val="00B050"/>
                </a:solidFill>
                <a:uFillTx/>
              </a:rPr>
              <a:t>2</a:t>
            </a:r>
            <a:endParaRPr lang="en-US" altLang="zh-CN" sz="3200" b="1" baseline="-25000">
              <a:solidFill>
                <a:srgbClr val="00B050"/>
              </a:solidFill>
              <a:uFillTx/>
            </a:endParaRPr>
          </a:p>
        </p:txBody>
      </p:sp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68425" y="1217295"/>
          <a:ext cx="450215" cy="532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39700" imgH="165100" progId="Equation.KSEE3">
                  <p:embed/>
                </p:oleObj>
              </mc:Choice>
              <mc:Fallback>
                <p:oleObj name="" r:id="rId1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68425" y="1217295"/>
                        <a:ext cx="450215" cy="532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48145" y="5198110"/>
          <a:ext cx="445135" cy="57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27000" imgH="165100" progId="Equation.KSEE3">
                  <p:embed/>
                </p:oleObj>
              </mc:Choice>
              <mc:Fallback>
                <p:oleObj name="" r:id="rId3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48145" y="5198110"/>
                        <a:ext cx="445135" cy="579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箭头连接符 3"/>
          <p:cNvCxnSpPr/>
          <p:nvPr/>
        </p:nvCxnSpPr>
        <p:spPr>
          <a:xfrm flipV="1">
            <a:off x="1617345" y="5163185"/>
            <a:ext cx="6149340" cy="177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2047240" y="1513205"/>
            <a:ext cx="0" cy="40214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 rot="2700000">
            <a:off x="2912110" y="3319145"/>
            <a:ext cx="1920875" cy="63182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2700000">
            <a:off x="3729355" y="2430780"/>
            <a:ext cx="1920875" cy="63182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707005" y="2372360"/>
            <a:ext cx="69723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C</a:t>
            </a:r>
            <a:r>
              <a:rPr lang="en-US" altLang="zh-CN" sz="3200" b="1" baseline="-25000">
                <a:solidFill>
                  <a:srgbClr val="FF0000"/>
                </a:solidFill>
                <a:uFillTx/>
              </a:rPr>
              <a:t>1</a:t>
            </a:r>
            <a:endParaRPr lang="en-US" altLang="zh-CN" sz="3200" b="1" baseline="-25000">
              <a:solidFill>
                <a:srgbClr val="FF0000"/>
              </a:solidFill>
              <a:uFillTx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787140" y="1417320"/>
            <a:ext cx="927735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B050"/>
                </a:solidFill>
              </a:rPr>
              <a:t>C</a:t>
            </a:r>
            <a:r>
              <a:rPr lang="en-US" altLang="zh-CN" sz="3200" b="1" baseline="-25000">
                <a:solidFill>
                  <a:srgbClr val="00B050"/>
                </a:solidFill>
                <a:uFillTx/>
              </a:rPr>
              <a:t>2</a:t>
            </a:r>
            <a:endParaRPr lang="en-US" altLang="zh-CN" sz="3200" b="1" baseline="-25000">
              <a:solidFill>
                <a:srgbClr val="00B050"/>
              </a:solidFill>
              <a:uFillTx/>
            </a:endParaRPr>
          </a:p>
        </p:txBody>
      </p:sp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68425" y="1217295"/>
          <a:ext cx="450215" cy="532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39700" imgH="165100" progId="Equation.KSEE3">
                  <p:embed/>
                </p:oleObj>
              </mc:Choice>
              <mc:Fallback>
                <p:oleObj name="" r:id="rId1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68425" y="1217295"/>
                        <a:ext cx="450215" cy="532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72070" y="5099685"/>
          <a:ext cx="445135" cy="57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27000" imgH="165100" progId="Equation.KSEE3">
                  <p:embed/>
                </p:oleObj>
              </mc:Choice>
              <mc:Fallback>
                <p:oleObj name="" r:id="rId3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72070" y="5099685"/>
                        <a:ext cx="445135" cy="579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箭头连接符 7"/>
          <p:cNvCxnSpPr/>
          <p:nvPr/>
        </p:nvCxnSpPr>
        <p:spPr>
          <a:xfrm flipV="1">
            <a:off x="3744595" y="2479040"/>
            <a:ext cx="4022090" cy="349059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7" idx="4"/>
          </p:cNvCxnSpPr>
          <p:nvPr/>
        </p:nvCxnSpPr>
        <p:spPr>
          <a:xfrm>
            <a:off x="3649345" y="3858895"/>
            <a:ext cx="1156970" cy="118808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7" idx="0"/>
          </p:cNvCxnSpPr>
          <p:nvPr/>
        </p:nvCxnSpPr>
        <p:spPr>
          <a:xfrm>
            <a:off x="4096385" y="3411855"/>
            <a:ext cx="1219200" cy="124206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0" idx="4"/>
          </p:cNvCxnSpPr>
          <p:nvPr/>
        </p:nvCxnSpPr>
        <p:spPr>
          <a:xfrm>
            <a:off x="4466590" y="2970530"/>
            <a:ext cx="1262380" cy="124841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0" idx="0"/>
          </p:cNvCxnSpPr>
          <p:nvPr/>
        </p:nvCxnSpPr>
        <p:spPr>
          <a:xfrm>
            <a:off x="4913630" y="2523490"/>
            <a:ext cx="1303655" cy="130302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6482715" y="1460500"/>
            <a:ext cx="795655" cy="1294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 flipV="1">
            <a:off x="4381500" y="1449705"/>
            <a:ext cx="210121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316095" y="956945"/>
            <a:ext cx="28790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Linear discriminant</a:t>
            </a:r>
            <a:endParaRPr lang="en-US" altLang="zh-CN" sz="2400" i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4262755" y="1601470"/>
            <a:ext cx="10795" cy="37738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1924050" y="3710940"/>
            <a:ext cx="5100955" cy="1143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471670" y="258953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66665" y="191643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99785" y="240411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55390" y="421386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79040" y="421386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37680" y="3710940"/>
          <a:ext cx="35433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37680" y="3710940"/>
                        <a:ext cx="35433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55390" y="1362075"/>
          <a:ext cx="38862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55390" y="1362075"/>
                        <a:ext cx="388620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8" name="组合 37"/>
          <p:cNvGrpSpPr/>
          <p:nvPr/>
        </p:nvGrpSpPr>
        <p:grpSpPr>
          <a:xfrm>
            <a:off x="6393815" y="1623695"/>
            <a:ext cx="5267960" cy="4012565"/>
            <a:chOff x="3030" y="2145"/>
            <a:chExt cx="8296" cy="6319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6713" y="2522"/>
              <a:ext cx="17" cy="59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030" y="5844"/>
              <a:ext cx="8033" cy="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7042" y="4078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979" y="3018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291" y="378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91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90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4126" y="3155"/>
              <a:ext cx="5601" cy="4984"/>
            </a:xfrm>
            <a:prstGeom prst="line">
              <a:avLst/>
            </a:prstGeom>
            <a:ln w="63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768" y="5844"/>
            <a:ext cx="558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768" y="5844"/>
                          <a:ext cx="558" cy="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914" y="2145"/>
            <a:ext cx="612" cy="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914" y="2145"/>
                          <a:ext cx="612" cy="7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" name="直接连接符 2"/>
            <p:cNvCxnSpPr/>
            <p:nvPr/>
          </p:nvCxnSpPr>
          <p:spPr>
            <a:xfrm>
              <a:off x="8357" y="3464"/>
              <a:ext cx="479" cy="479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7432" y="4560"/>
              <a:ext cx="308" cy="34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 flipV="1">
              <a:off x="9145" y="3669"/>
              <a:ext cx="376" cy="411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 flipV="1">
              <a:off x="5856" y="6564"/>
              <a:ext cx="274" cy="34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4298" y="7129"/>
              <a:ext cx="462" cy="4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749300" y="1645285"/>
            <a:ext cx="5267960" cy="4012565"/>
            <a:chOff x="3030" y="2145"/>
            <a:chExt cx="8296" cy="6319"/>
          </a:xfrm>
        </p:grpSpPr>
        <p:cxnSp>
          <p:nvCxnSpPr>
            <p:cNvPr id="40" name="直接箭头连接符 39"/>
            <p:cNvCxnSpPr/>
            <p:nvPr/>
          </p:nvCxnSpPr>
          <p:spPr>
            <a:xfrm flipH="1" flipV="1">
              <a:off x="6713" y="2522"/>
              <a:ext cx="17" cy="59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 flipV="1">
              <a:off x="3030" y="5844"/>
              <a:ext cx="8033" cy="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>
              <a:off x="6939" y="4044"/>
              <a:ext cx="754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8014" y="3018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9291" y="378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591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390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graphicFrame>
          <p:nvGraphicFramePr>
            <p:cNvPr id="47" name="对象 4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768" y="5844"/>
            <a:ext cx="558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" name="" r:id="rId5" imgW="127000" imgH="165100" progId="Equation.KSEE3">
                    <p:embed/>
                  </p:oleObj>
                </mc:Choice>
                <mc:Fallback>
                  <p:oleObj name="" r:id="rId5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768" y="5844"/>
                          <a:ext cx="558" cy="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对象 4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914" y="2145"/>
            <a:ext cx="612" cy="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" name="" r:id="rId6" imgW="139700" imgH="165100" progId="Equation.KSEE3">
                    <p:embed/>
                  </p:oleObj>
                </mc:Choice>
                <mc:Fallback>
                  <p:oleObj name="" r:id="rId6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914" y="2145"/>
                          <a:ext cx="612" cy="7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1" name="直接连接符 50"/>
            <p:cNvCxnSpPr/>
            <p:nvPr/>
          </p:nvCxnSpPr>
          <p:spPr>
            <a:xfrm>
              <a:off x="4537" y="3892"/>
              <a:ext cx="4762" cy="4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H="1">
              <a:off x="6284" y="4508"/>
              <a:ext cx="874" cy="977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H="1">
              <a:off x="6353" y="3549"/>
              <a:ext cx="1833" cy="205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H="1">
              <a:off x="7329" y="4234"/>
              <a:ext cx="2192" cy="2193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V="1">
              <a:off x="4212" y="5159"/>
              <a:ext cx="1781" cy="178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V="1">
              <a:off x="6284" y="6084"/>
              <a:ext cx="668" cy="82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文本框 56"/>
          <p:cNvSpPr txBox="1"/>
          <p:nvPr/>
        </p:nvSpPr>
        <p:spPr>
          <a:xfrm>
            <a:off x="10080625" y="1485900"/>
            <a:ext cx="8369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PCA</a:t>
            </a:r>
            <a:endParaRPr lang="en-US" altLang="zh-CN" sz="2000" b="1"/>
          </a:p>
        </p:txBody>
      </p:sp>
      <p:graphicFrame>
        <p:nvGraphicFramePr>
          <p:cNvPr id="58" name="对象 5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25035" y="4963160"/>
          <a:ext cx="279400" cy="45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7" imgW="101600" imgH="165100" progId="Equation.KSEE3">
                  <p:embed/>
                </p:oleObj>
              </mc:Choice>
              <mc:Fallback>
                <p:oleObj name="" r:id="rId7" imgW="101600" imgH="165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25035" y="4963160"/>
                        <a:ext cx="279400" cy="45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对象 5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646410" y="2194560"/>
          <a:ext cx="349250" cy="45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9" imgW="127000" imgH="165100" progId="Equation.KSEE3">
                  <p:embed/>
                </p:oleObj>
              </mc:Choice>
              <mc:Fallback>
                <p:oleObj name="" r:id="rId9" imgW="127000" imgH="165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646410" y="2194560"/>
                        <a:ext cx="349250" cy="45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9" name="组合 18"/>
          <p:cNvGrpSpPr/>
          <p:nvPr/>
        </p:nvGrpSpPr>
        <p:grpSpPr>
          <a:xfrm>
            <a:off x="1924050" y="1362075"/>
            <a:ext cx="5267960" cy="4012565"/>
            <a:chOff x="3030" y="2145"/>
            <a:chExt cx="8296" cy="6319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6713" y="2522"/>
              <a:ext cx="17" cy="59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030" y="5844"/>
              <a:ext cx="8033" cy="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6939" y="4044"/>
              <a:ext cx="754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014" y="3018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291" y="378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91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90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768" y="5844"/>
            <a:ext cx="558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768" y="5844"/>
                          <a:ext cx="558" cy="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914" y="2145"/>
            <a:ext cx="612" cy="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914" y="2145"/>
                          <a:ext cx="612" cy="7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" name="直接连接符 2"/>
            <p:cNvCxnSpPr/>
            <p:nvPr/>
          </p:nvCxnSpPr>
          <p:spPr>
            <a:xfrm>
              <a:off x="4537" y="3892"/>
              <a:ext cx="4762" cy="4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6284" y="4508"/>
              <a:ext cx="874" cy="977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6353" y="3549"/>
              <a:ext cx="1833" cy="205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7329" y="4234"/>
              <a:ext cx="2192" cy="2193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4212" y="5159"/>
              <a:ext cx="1781" cy="178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6284" y="6084"/>
              <a:ext cx="668" cy="82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3" name="组合 52"/>
          <p:cNvGrpSpPr/>
          <p:nvPr/>
        </p:nvGrpSpPr>
        <p:grpSpPr>
          <a:xfrm>
            <a:off x="184150" y="1649730"/>
            <a:ext cx="3456940" cy="3559175"/>
            <a:chOff x="479" y="2659"/>
            <a:chExt cx="5444" cy="5605"/>
          </a:xfrm>
        </p:grpSpPr>
        <p:sp>
          <p:nvSpPr>
            <p:cNvPr id="17" name="矩形 16"/>
            <p:cNvSpPr/>
            <p:nvPr/>
          </p:nvSpPr>
          <p:spPr>
            <a:xfrm>
              <a:off x="1197" y="2950"/>
              <a:ext cx="4727" cy="46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1197" y="3926"/>
              <a:ext cx="1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1180" y="4851"/>
              <a:ext cx="189" cy="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1197" y="5896"/>
              <a:ext cx="2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V="1">
              <a:off x="1197" y="6855"/>
              <a:ext cx="206" cy="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3201" y="7403"/>
              <a:ext cx="0" cy="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5433" y="7386"/>
              <a:ext cx="0" cy="1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547" y="2659"/>
              <a:ext cx="470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79" y="3636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96" y="4569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20</a:t>
              </a:r>
              <a:endParaRPr lang="en-US" altLang="zh-CN"/>
            </a:p>
          </p:txBody>
        </p:sp>
        <p:sp>
          <p:nvSpPr>
            <p:cNvPr id="32" name="文本框 31"/>
            <p:cNvSpPr txBox="1"/>
            <p:nvPr/>
          </p:nvSpPr>
          <p:spPr>
            <a:xfrm flipH="1">
              <a:off x="494" y="5606"/>
              <a:ext cx="65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30</a:t>
              </a:r>
              <a:endParaRPr lang="en-US" altLang="zh-CN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11" y="6573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40</a:t>
              </a:r>
              <a:endParaRPr lang="en-US" altLang="zh-CN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2932" y="7667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20</a:t>
              </a:r>
              <a:endParaRPr lang="en-US" altLang="zh-CN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933" y="7684"/>
              <a:ext cx="470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107" y="7616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40</a:t>
              </a:r>
              <a:endParaRPr lang="en-US" altLang="zh-CN"/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1797" y="5365"/>
              <a:ext cx="753" cy="2038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3705" y="4851"/>
              <a:ext cx="2054" cy="771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9" name="矩形 38"/>
          <p:cNvSpPr/>
          <p:nvPr/>
        </p:nvSpPr>
        <p:spPr>
          <a:xfrm>
            <a:off x="4417060" y="1236345"/>
            <a:ext cx="3350895" cy="3864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0" name="直接连接符 39"/>
          <p:cNvCxnSpPr>
            <a:stCxn id="39" idx="1"/>
          </p:cNvCxnSpPr>
          <p:nvPr/>
        </p:nvCxnSpPr>
        <p:spPr>
          <a:xfrm flipV="1">
            <a:off x="4417060" y="316166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4420870" y="277558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4420870" y="227647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4420870" y="175387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4420870" y="370840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4420870" y="417385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V="1">
            <a:off x="4420870" y="468312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endCxn id="39" idx="2"/>
          </p:cNvCxnSpPr>
          <p:nvPr/>
        </p:nvCxnSpPr>
        <p:spPr>
          <a:xfrm>
            <a:off x="6085840" y="4946015"/>
            <a:ext cx="6985" cy="154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4838700" y="4994275"/>
            <a:ext cx="0" cy="130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7329805" y="4972685"/>
            <a:ext cx="10795" cy="163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4006850" y="4932680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-8</a:t>
            </a:r>
            <a:endParaRPr lang="en-US" altLang="zh-CN"/>
          </a:p>
        </p:txBody>
      </p:sp>
      <p:sp>
        <p:nvSpPr>
          <p:cNvPr id="55" name="文本框 54"/>
          <p:cNvSpPr txBox="1"/>
          <p:nvPr/>
        </p:nvSpPr>
        <p:spPr>
          <a:xfrm>
            <a:off x="4006850" y="4481830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-6</a:t>
            </a:r>
            <a:endParaRPr lang="en-US" altLang="zh-CN"/>
          </a:p>
        </p:txBody>
      </p:sp>
      <p:sp>
        <p:nvSpPr>
          <p:cNvPr id="56" name="文本框 55"/>
          <p:cNvSpPr txBox="1"/>
          <p:nvPr/>
        </p:nvSpPr>
        <p:spPr>
          <a:xfrm>
            <a:off x="4017645" y="3982720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-4</a:t>
            </a:r>
            <a:endParaRPr lang="en-US" altLang="zh-CN"/>
          </a:p>
        </p:txBody>
      </p:sp>
      <p:sp>
        <p:nvSpPr>
          <p:cNvPr id="57" name="文本框 56"/>
          <p:cNvSpPr txBox="1"/>
          <p:nvPr/>
        </p:nvSpPr>
        <p:spPr>
          <a:xfrm>
            <a:off x="4017645" y="3521075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-2</a:t>
            </a:r>
            <a:endParaRPr lang="en-US" altLang="zh-CN"/>
          </a:p>
        </p:txBody>
      </p:sp>
      <p:sp>
        <p:nvSpPr>
          <p:cNvPr id="58" name="文本框 57"/>
          <p:cNvSpPr txBox="1"/>
          <p:nvPr/>
        </p:nvSpPr>
        <p:spPr>
          <a:xfrm>
            <a:off x="4070985" y="300926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59" name="文本框 58"/>
          <p:cNvSpPr txBox="1"/>
          <p:nvPr/>
        </p:nvSpPr>
        <p:spPr>
          <a:xfrm>
            <a:off x="4069715" y="2583815"/>
            <a:ext cx="365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0" name="文本框 59"/>
          <p:cNvSpPr txBox="1"/>
          <p:nvPr/>
        </p:nvSpPr>
        <p:spPr>
          <a:xfrm>
            <a:off x="4081780" y="209550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61" name="文本框 60"/>
          <p:cNvSpPr txBox="1"/>
          <p:nvPr/>
        </p:nvSpPr>
        <p:spPr>
          <a:xfrm>
            <a:off x="4070985" y="155829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62" name="文本框 61"/>
          <p:cNvSpPr txBox="1"/>
          <p:nvPr/>
        </p:nvSpPr>
        <p:spPr>
          <a:xfrm>
            <a:off x="4087495" y="107442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63" name="文本框 62"/>
          <p:cNvSpPr txBox="1"/>
          <p:nvPr/>
        </p:nvSpPr>
        <p:spPr>
          <a:xfrm>
            <a:off x="7185660" y="509016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64" name="文本框 63"/>
          <p:cNvSpPr txBox="1"/>
          <p:nvPr/>
        </p:nvSpPr>
        <p:spPr>
          <a:xfrm>
            <a:off x="5943600" y="512254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65" name="文本框 64"/>
          <p:cNvSpPr txBox="1"/>
          <p:nvPr/>
        </p:nvSpPr>
        <p:spPr>
          <a:xfrm>
            <a:off x="4635500" y="5100955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-5</a:t>
            </a:r>
            <a:endParaRPr lang="en-US" altLang="zh-CN"/>
          </a:p>
        </p:txBody>
      </p:sp>
      <p:sp>
        <p:nvSpPr>
          <p:cNvPr id="66" name="文本框 65"/>
          <p:cNvSpPr txBox="1"/>
          <p:nvPr/>
        </p:nvSpPr>
        <p:spPr>
          <a:xfrm>
            <a:off x="4434840" y="807085"/>
            <a:ext cx="971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 10</a:t>
            </a:r>
            <a:r>
              <a:rPr lang="en-US" altLang="zh-CN" baseline="30000"/>
              <a:t>-3</a:t>
            </a:r>
            <a:endParaRPr lang="en-US" altLang="zh-CN" baseline="30000"/>
          </a:p>
        </p:txBody>
      </p:sp>
      <p:sp>
        <p:nvSpPr>
          <p:cNvPr id="67" name="文本框 66"/>
          <p:cNvSpPr txBox="1"/>
          <p:nvPr/>
        </p:nvSpPr>
        <p:spPr>
          <a:xfrm>
            <a:off x="7185660" y="5300980"/>
            <a:ext cx="971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 10</a:t>
            </a:r>
            <a:r>
              <a:rPr lang="en-US" altLang="zh-CN" baseline="30000"/>
              <a:t>-3</a:t>
            </a:r>
            <a:endParaRPr lang="en-US" altLang="zh-CN" baseline="30000"/>
          </a:p>
        </p:txBody>
      </p:sp>
      <p:sp>
        <p:nvSpPr>
          <p:cNvPr id="71" name="矩形 70"/>
          <p:cNvSpPr/>
          <p:nvPr/>
        </p:nvSpPr>
        <p:spPr>
          <a:xfrm>
            <a:off x="8564245" y="1225550"/>
            <a:ext cx="3350895" cy="3864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2" name="直接连接符 71"/>
          <p:cNvCxnSpPr>
            <a:stCxn id="71" idx="1"/>
          </p:cNvCxnSpPr>
          <p:nvPr/>
        </p:nvCxnSpPr>
        <p:spPr>
          <a:xfrm flipV="1">
            <a:off x="8564245" y="315087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flipV="1">
            <a:off x="8571230" y="226568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flipV="1">
            <a:off x="8571230" y="416306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endCxn id="71" idx="2"/>
          </p:cNvCxnSpPr>
          <p:nvPr/>
        </p:nvCxnSpPr>
        <p:spPr>
          <a:xfrm>
            <a:off x="10233025" y="4935220"/>
            <a:ext cx="6985" cy="154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8989060" y="4940300"/>
            <a:ext cx="0" cy="130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endCxn id="91" idx="0"/>
          </p:cNvCxnSpPr>
          <p:nvPr/>
        </p:nvCxnSpPr>
        <p:spPr>
          <a:xfrm>
            <a:off x="11480165" y="4961890"/>
            <a:ext cx="5080" cy="11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8178800" y="4900295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-4</a:t>
            </a:r>
            <a:endParaRPr lang="en-US" altLang="zh-CN"/>
          </a:p>
        </p:txBody>
      </p:sp>
      <p:sp>
        <p:nvSpPr>
          <p:cNvPr id="84" name="文本框 83"/>
          <p:cNvSpPr txBox="1"/>
          <p:nvPr/>
        </p:nvSpPr>
        <p:spPr>
          <a:xfrm>
            <a:off x="8168005" y="3971925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-2</a:t>
            </a:r>
            <a:endParaRPr lang="en-US" altLang="zh-CN"/>
          </a:p>
        </p:txBody>
      </p:sp>
      <p:sp>
        <p:nvSpPr>
          <p:cNvPr id="86" name="文本框 85"/>
          <p:cNvSpPr txBox="1"/>
          <p:nvPr/>
        </p:nvSpPr>
        <p:spPr>
          <a:xfrm>
            <a:off x="8221345" y="299847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88" name="文本框 87"/>
          <p:cNvSpPr txBox="1"/>
          <p:nvPr/>
        </p:nvSpPr>
        <p:spPr>
          <a:xfrm>
            <a:off x="8242935" y="208470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90" name="文本框 89"/>
          <p:cNvSpPr txBox="1"/>
          <p:nvPr/>
        </p:nvSpPr>
        <p:spPr>
          <a:xfrm>
            <a:off x="8248650" y="106362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91" name="文本框 90"/>
          <p:cNvSpPr txBox="1"/>
          <p:nvPr/>
        </p:nvSpPr>
        <p:spPr>
          <a:xfrm>
            <a:off x="11336020" y="507936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92" name="文本框 91"/>
          <p:cNvSpPr txBox="1"/>
          <p:nvPr/>
        </p:nvSpPr>
        <p:spPr>
          <a:xfrm>
            <a:off x="10093960" y="511175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93" name="文本框 92"/>
          <p:cNvSpPr txBox="1"/>
          <p:nvPr/>
        </p:nvSpPr>
        <p:spPr>
          <a:xfrm>
            <a:off x="8785860" y="5090160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-2</a:t>
            </a:r>
            <a:endParaRPr lang="en-US" altLang="zh-CN"/>
          </a:p>
        </p:txBody>
      </p:sp>
      <p:sp>
        <p:nvSpPr>
          <p:cNvPr id="96" name="椭圆 95"/>
          <p:cNvSpPr/>
          <p:nvPr/>
        </p:nvSpPr>
        <p:spPr>
          <a:xfrm>
            <a:off x="4763135" y="15735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4686935" y="1649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9" name="椭圆 118"/>
          <p:cNvSpPr/>
          <p:nvPr/>
        </p:nvSpPr>
        <p:spPr>
          <a:xfrm>
            <a:off x="4686935" y="17189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>
            <a:off x="4781550" y="23526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>
            <a:off x="4762500" y="25622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2" name="椭圆 121"/>
          <p:cNvSpPr/>
          <p:nvPr/>
        </p:nvSpPr>
        <p:spPr>
          <a:xfrm>
            <a:off x="4686935" y="250761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>
            <a:off x="4762500" y="24371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>
            <a:off x="4762500" y="18503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5" name="椭圆 124"/>
          <p:cNvSpPr/>
          <p:nvPr/>
        </p:nvSpPr>
        <p:spPr>
          <a:xfrm>
            <a:off x="4686300" y="19265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6" name="椭圆 125"/>
          <p:cNvSpPr/>
          <p:nvPr/>
        </p:nvSpPr>
        <p:spPr>
          <a:xfrm>
            <a:off x="4686300" y="200850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7" name="椭圆 126"/>
          <p:cNvSpPr/>
          <p:nvPr/>
        </p:nvSpPr>
        <p:spPr>
          <a:xfrm>
            <a:off x="4762500" y="2095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8" name="椭圆 127"/>
          <p:cNvSpPr/>
          <p:nvPr/>
        </p:nvSpPr>
        <p:spPr>
          <a:xfrm>
            <a:off x="4686935" y="21323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9" name="椭圆 128"/>
          <p:cNvSpPr/>
          <p:nvPr/>
        </p:nvSpPr>
        <p:spPr>
          <a:xfrm>
            <a:off x="4763135" y="21939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0" name="椭圆 129"/>
          <p:cNvSpPr/>
          <p:nvPr/>
        </p:nvSpPr>
        <p:spPr>
          <a:xfrm>
            <a:off x="4686300" y="22764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1" name="椭圆 130"/>
          <p:cNvSpPr/>
          <p:nvPr/>
        </p:nvSpPr>
        <p:spPr>
          <a:xfrm>
            <a:off x="4763135" y="2284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2" name="椭圆 131"/>
          <p:cNvSpPr/>
          <p:nvPr/>
        </p:nvSpPr>
        <p:spPr>
          <a:xfrm>
            <a:off x="4686935" y="23609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3" name="椭圆 132"/>
          <p:cNvSpPr/>
          <p:nvPr/>
        </p:nvSpPr>
        <p:spPr>
          <a:xfrm>
            <a:off x="4686935" y="23876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4" name="椭圆 133"/>
          <p:cNvSpPr/>
          <p:nvPr/>
        </p:nvSpPr>
        <p:spPr>
          <a:xfrm>
            <a:off x="4686300" y="258381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5" name="椭圆 134"/>
          <p:cNvSpPr/>
          <p:nvPr/>
        </p:nvSpPr>
        <p:spPr>
          <a:xfrm>
            <a:off x="4762500" y="26384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6" name="椭圆 135"/>
          <p:cNvSpPr/>
          <p:nvPr/>
        </p:nvSpPr>
        <p:spPr>
          <a:xfrm>
            <a:off x="4686300" y="27146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7" name="椭圆 136"/>
          <p:cNvSpPr/>
          <p:nvPr/>
        </p:nvSpPr>
        <p:spPr>
          <a:xfrm>
            <a:off x="4686935" y="2699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8" name="椭圆 137"/>
          <p:cNvSpPr/>
          <p:nvPr/>
        </p:nvSpPr>
        <p:spPr>
          <a:xfrm>
            <a:off x="4781550" y="27412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9" name="椭圆 138"/>
          <p:cNvSpPr/>
          <p:nvPr/>
        </p:nvSpPr>
        <p:spPr>
          <a:xfrm>
            <a:off x="4781550" y="3046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0" name="椭圆 139"/>
          <p:cNvSpPr/>
          <p:nvPr/>
        </p:nvSpPr>
        <p:spPr>
          <a:xfrm>
            <a:off x="4839335" y="29762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1" name="椭圆 140"/>
          <p:cNvSpPr/>
          <p:nvPr/>
        </p:nvSpPr>
        <p:spPr>
          <a:xfrm>
            <a:off x="4762500" y="295211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2" name="椭圆 141"/>
          <p:cNvSpPr/>
          <p:nvPr/>
        </p:nvSpPr>
        <p:spPr>
          <a:xfrm>
            <a:off x="4839335" y="28435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3" name="椭圆 142"/>
          <p:cNvSpPr/>
          <p:nvPr/>
        </p:nvSpPr>
        <p:spPr>
          <a:xfrm>
            <a:off x="4705350" y="296545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4" name="椭圆 143"/>
          <p:cNvSpPr/>
          <p:nvPr/>
        </p:nvSpPr>
        <p:spPr>
          <a:xfrm>
            <a:off x="4705350" y="28174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5" name="椭圆 144"/>
          <p:cNvSpPr/>
          <p:nvPr/>
        </p:nvSpPr>
        <p:spPr>
          <a:xfrm>
            <a:off x="4686935" y="27908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6" name="椭圆 145"/>
          <p:cNvSpPr/>
          <p:nvPr/>
        </p:nvSpPr>
        <p:spPr>
          <a:xfrm>
            <a:off x="4705350" y="30937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7" name="椭圆 146"/>
          <p:cNvSpPr/>
          <p:nvPr/>
        </p:nvSpPr>
        <p:spPr>
          <a:xfrm>
            <a:off x="4800600" y="3173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8" name="椭圆 147"/>
          <p:cNvSpPr/>
          <p:nvPr/>
        </p:nvSpPr>
        <p:spPr>
          <a:xfrm>
            <a:off x="4705350" y="31877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9" name="椭圆 148"/>
          <p:cNvSpPr/>
          <p:nvPr/>
        </p:nvSpPr>
        <p:spPr>
          <a:xfrm>
            <a:off x="4781550" y="32308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0" name="椭圆 149"/>
          <p:cNvSpPr/>
          <p:nvPr/>
        </p:nvSpPr>
        <p:spPr>
          <a:xfrm>
            <a:off x="4705350" y="329184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1" name="椭圆 150"/>
          <p:cNvSpPr/>
          <p:nvPr/>
        </p:nvSpPr>
        <p:spPr>
          <a:xfrm>
            <a:off x="4800600" y="33013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2" name="椭圆 151"/>
          <p:cNvSpPr/>
          <p:nvPr/>
        </p:nvSpPr>
        <p:spPr>
          <a:xfrm>
            <a:off x="4800600" y="33775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3" name="椭圆 152"/>
          <p:cNvSpPr/>
          <p:nvPr/>
        </p:nvSpPr>
        <p:spPr>
          <a:xfrm>
            <a:off x="4686300" y="33909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4" name="椭圆 153"/>
          <p:cNvSpPr/>
          <p:nvPr/>
        </p:nvSpPr>
        <p:spPr>
          <a:xfrm>
            <a:off x="4724400" y="34537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5" name="椭圆 154"/>
          <p:cNvSpPr/>
          <p:nvPr/>
        </p:nvSpPr>
        <p:spPr>
          <a:xfrm>
            <a:off x="4800600" y="3467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6" name="椭圆 155"/>
          <p:cNvSpPr/>
          <p:nvPr/>
        </p:nvSpPr>
        <p:spPr>
          <a:xfrm>
            <a:off x="4781550" y="3543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7" name="椭圆 156"/>
          <p:cNvSpPr/>
          <p:nvPr/>
        </p:nvSpPr>
        <p:spPr>
          <a:xfrm>
            <a:off x="4781550" y="3619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8" name="椭圆 157"/>
          <p:cNvSpPr/>
          <p:nvPr/>
        </p:nvSpPr>
        <p:spPr>
          <a:xfrm>
            <a:off x="4686935" y="3715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9" name="椭圆 158"/>
          <p:cNvSpPr/>
          <p:nvPr/>
        </p:nvSpPr>
        <p:spPr>
          <a:xfrm>
            <a:off x="4686300" y="3543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0" name="椭圆 159"/>
          <p:cNvSpPr/>
          <p:nvPr/>
        </p:nvSpPr>
        <p:spPr>
          <a:xfrm>
            <a:off x="4838700" y="3715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1" name="椭圆 160"/>
          <p:cNvSpPr/>
          <p:nvPr/>
        </p:nvSpPr>
        <p:spPr>
          <a:xfrm>
            <a:off x="4876800" y="39065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2" name="椭圆 161"/>
          <p:cNvSpPr/>
          <p:nvPr/>
        </p:nvSpPr>
        <p:spPr>
          <a:xfrm>
            <a:off x="4882515" y="37915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3" name="椭圆 162"/>
          <p:cNvSpPr/>
          <p:nvPr/>
        </p:nvSpPr>
        <p:spPr>
          <a:xfrm>
            <a:off x="4781550" y="37915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4" name="椭圆 163"/>
          <p:cNvSpPr/>
          <p:nvPr/>
        </p:nvSpPr>
        <p:spPr>
          <a:xfrm>
            <a:off x="4857750" y="38131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5" name="椭圆 164"/>
          <p:cNvSpPr/>
          <p:nvPr/>
        </p:nvSpPr>
        <p:spPr>
          <a:xfrm>
            <a:off x="4781550" y="38957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6" name="椭圆 165"/>
          <p:cNvSpPr/>
          <p:nvPr/>
        </p:nvSpPr>
        <p:spPr>
          <a:xfrm>
            <a:off x="4958715" y="3975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7" name="椭圆 166"/>
          <p:cNvSpPr/>
          <p:nvPr/>
        </p:nvSpPr>
        <p:spPr>
          <a:xfrm>
            <a:off x="4991735" y="4102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8" name="椭圆 167"/>
          <p:cNvSpPr/>
          <p:nvPr/>
        </p:nvSpPr>
        <p:spPr>
          <a:xfrm>
            <a:off x="4915535" y="408686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9" name="椭圆 168"/>
          <p:cNvSpPr/>
          <p:nvPr/>
        </p:nvSpPr>
        <p:spPr>
          <a:xfrm rot="600000">
            <a:off x="5034915" y="40589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0" name="椭圆 169"/>
          <p:cNvSpPr/>
          <p:nvPr/>
        </p:nvSpPr>
        <p:spPr>
          <a:xfrm>
            <a:off x="4991735" y="4229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1" name="椭圆 170"/>
          <p:cNvSpPr/>
          <p:nvPr/>
        </p:nvSpPr>
        <p:spPr>
          <a:xfrm>
            <a:off x="5116830" y="4229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2" name="椭圆 171"/>
          <p:cNvSpPr/>
          <p:nvPr/>
        </p:nvSpPr>
        <p:spPr>
          <a:xfrm>
            <a:off x="5067935" y="41179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3" name="椭圆 172"/>
          <p:cNvSpPr/>
          <p:nvPr/>
        </p:nvSpPr>
        <p:spPr>
          <a:xfrm>
            <a:off x="4838700" y="40259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4" name="椭圆 173"/>
          <p:cNvSpPr/>
          <p:nvPr/>
        </p:nvSpPr>
        <p:spPr>
          <a:xfrm>
            <a:off x="4933950" y="418084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5" name="椭圆 174"/>
          <p:cNvSpPr/>
          <p:nvPr/>
        </p:nvSpPr>
        <p:spPr>
          <a:xfrm>
            <a:off x="5144135" y="43402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6" name="椭圆 175"/>
          <p:cNvSpPr/>
          <p:nvPr/>
        </p:nvSpPr>
        <p:spPr>
          <a:xfrm>
            <a:off x="5010150" y="43249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7" name="椭圆 176"/>
          <p:cNvSpPr/>
          <p:nvPr/>
        </p:nvSpPr>
        <p:spPr>
          <a:xfrm>
            <a:off x="5040630" y="4477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8" name="椭圆 177"/>
          <p:cNvSpPr/>
          <p:nvPr/>
        </p:nvSpPr>
        <p:spPr>
          <a:xfrm>
            <a:off x="5162550" y="4305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9" name="椭圆 178"/>
          <p:cNvSpPr/>
          <p:nvPr/>
        </p:nvSpPr>
        <p:spPr>
          <a:xfrm>
            <a:off x="5220335" y="4477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0" name="椭圆 179"/>
          <p:cNvSpPr/>
          <p:nvPr/>
        </p:nvSpPr>
        <p:spPr>
          <a:xfrm>
            <a:off x="5010150" y="44011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1" name="椭圆 180"/>
          <p:cNvSpPr/>
          <p:nvPr/>
        </p:nvSpPr>
        <p:spPr>
          <a:xfrm>
            <a:off x="5144135" y="44272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2" name="椭圆 181"/>
          <p:cNvSpPr/>
          <p:nvPr/>
        </p:nvSpPr>
        <p:spPr>
          <a:xfrm>
            <a:off x="5086350" y="43402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3" name="椭圆 182"/>
          <p:cNvSpPr/>
          <p:nvPr/>
        </p:nvSpPr>
        <p:spPr>
          <a:xfrm>
            <a:off x="5238750" y="45034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4" name="椭圆 183"/>
          <p:cNvSpPr/>
          <p:nvPr/>
        </p:nvSpPr>
        <p:spPr>
          <a:xfrm>
            <a:off x="5116830" y="45535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5" name="椭圆 184"/>
          <p:cNvSpPr/>
          <p:nvPr/>
        </p:nvSpPr>
        <p:spPr>
          <a:xfrm>
            <a:off x="5220335" y="45535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6" name="椭圆 185"/>
          <p:cNvSpPr/>
          <p:nvPr/>
        </p:nvSpPr>
        <p:spPr>
          <a:xfrm>
            <a:off x="5296535" y="46513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7" name="椭圆 186"/>
          <p:cNvSpPr/>
          <p:nvPr/>
        </p:nvSpPr>
        <p:spPr>
          <a:xfrm>
            <a:off x="5162550" y="46297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8" name="椭圆 187"/>
          <p:cNvSpPr/>
          <p:nvPr/>
        </p:nvSpPr>
        <p:spPr>
          <a:xfrm>
            <a:off x="5238750" y="469455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9" name="椭圆 188"/>
          <p:cNvSpPr/>
          <p:nvPr/>
        </p:nvSpPr>
        <p:spPr>
          <a:xfrm>
            <a:off x="5406390" y="48240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0" name="椭圆 189"/>
          <p:cNvSpPr/>
          <p:nvPr/>
        </p:nvSpPr>
        <p:spPr>
          <a:xfrm>
            <a:off x="5448935" y="475361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1" name="椭圆 190"/>
          <p:cNvSpPr/>
          <p:nvPr/>
        </p:nvSpPr>
        <p:spPr>
          <a:xfrm>
            <a:off x="5372735" y="47491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2" name="椭圆 191"/>
          <p:cNvSpPr/>
          <p:nvPr/>
        </p:nvSpPr>
        <p:spPr>
          <a:xfrm>
            <a:off x="5296535" y="45859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3" name="椭圆 192"/>
          <p:cNvSpPr/>
          <p:nvPr/>
        </p:nvSpPr>
        <p:spPr>
          <a:xfrm>
            <a:off x="5296535" y="475361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4" name="椭圆 193"/>
          <p:cNvSpPr/>
          <p:nvPr/>
        </p:nvSpPr>
        <p:spPr>
          <a:xfrm>
            <a:off x="5372735" y="46729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5" name="椭圆 194"/>
          <p:cNvSpPr/>
          <p:nvPr/>
        </p:nvSpPr>
        <p:spPr>
          <a:xfrm>
            <a:off x="5330190" y="46831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6" name="椭圆 195"/>
          <p:cNvSpPr/>
          <p:nvPr/>
        </p:nvSpPr>
        <p:spPr>
          <a:xfrm>
            <a:off x="5677535" y="482981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7" name="椭圆 196"/>
          <p:cNvSpPr/>
          <p:nvPr/>
        </p:nvSpPr>
        <p:spPr>
          <a:xfrm>
            <a:off x="5677535" y="49434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8" name="椭圆 197"/>
          <p:cNvSpPr/>
          <p:nvPr/>
        </p:nvSpPr>
        <p:spPr>
          <a:xfrm>
            <a:off x="5601335" y="49002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9" name="椭圆 198"/>
          <p:cNvSpPr/>
          <p:nvPr/>
        </p:nvSpPr>
        <p:spPr>
          <a:xfrm>
            <a:off x="5525135" y="48564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0" name="椭圆 199"/>
          <p:cNvSpPr/>
          <p:nvPr/>
        </p:nvSpPr>
        <p:spPr>
          <a:xfrm>
            <a:off x="5448935" y="48856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1" name="椭圆 200"/>
          <p:cNvSpPr/>
          <p:nvPr/>
        </p:nvSpPr>
        <p:spPr>
          <a:xfrm>
            <a:off x="5511800" y="484060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2" name="椭圆 201"/>
          <p:cNvSpPr/>
          <p:nvPr/>
        </p:nvSpPr>
        <p:spPr>
          <a:xfrm>
            <a:off x="5943600" y="49002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3" name="椭圆 202"/>
          <p:cNvSpPr/>
          <p:nvPr/>
        </p:nvSpPr>
        <p:spPr>
          <a:xfrm>
            <a:off x="5753735" y="48094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4" name="椭圆 203"/>
          <p:cNvSpPr/>
          <p:nvPr/>
        </p:nvSpPr>
        <p:spPr>
          <a:xfrm>
            <a:off x="5740400" y="47059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5" name="椭圆 204"/>
          <p:cNvSpPr/>
          <p:nvPr/>
        </p:nvSpPr>
        <p:spPr>
          <a:xfrm>
            <a:off x="5740400" y="49434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6" name="椭圆 205"/>
          <p:cNvSpPr/>
          <p:nvPr/>
        </p:nvSpPr>
        <p:spPr>
          <a:xfrm>
            <a:off x="5816600" y="49180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7" name="椭圆 206"/>
          <p:cNvSpPr/>
          <p:nvPr/>
        </p:nvSpPr>
        <p:spPr>
          <a:xfrm>
            <a:off x="5613400" y="47802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8" name="椭圆 207"/>
          <p:cNvSpPr/>
          <p:nvPr/>
        </p:nvSpPr>
        <p:spPr>
          <a:xfrm>
            <a:off x="5816600" y="48418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9" name="椭圆 208"/>
          <p:cNvSpPr/>
          <p:nvPr/>
        </p:nvSpPr>
        <p:spPr>
          <a:xfrm>
            <a:off x="5816600" y="4483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0" name="椭圆 209"/>
          <p:cNvSpPr/>
          <p:nvPr/>
        </p:nvSpPr>
        <p:spPr>
          <a:xfrm>
            <a:off x="6013450" y="48094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1" name="椭圆 210"/>
          <p:cNvSpPr/>
          <p:nvPr/>
        </p:nvSpPr>
        <p:spPr>
          <a:xfrm>
            <a:off x="5816600" y="45967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2" name="椭圆 211"/>
          <p:cNvSpPr/>
          <p:nvPr/>
        </p:nvSpPr>
        <p:spPr>
          <a:xfrm>
            <a:off x="5867400" y="47059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3" name="椭圆 212"/>
          <p:cNvSpPr/>
          <p:nvPr/>
        </p:nvSpPr>
        <p:spPr>
          <a:xfrm>
            <a:off x="4927600" y="3594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4" name="椭圆 213"/>
          <p:cNvSpPr/>
          <p:nvPr/>
        </p:nvSpPr>
        <p:spPr>
          <a:xfrm>
            <a:off x="6707505" y="1482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6" name="椭圆 215"/>
          <p:cNvSpPr/>
          <p:nvPr/>
        </p:nvSpPr>
        <p:spPr>
          <a:xfrm>
            <a:off x="6631305" y="164274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7" name="椭圆 216"/>
          <p:cNvSpPr/>
          <p:nvPr/>
        </p:nvSpPr>
        <p:spPr>
          <a:xfrm>
            <a:off x="6783705" y="15735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8" name="椭圆 217"/>
          <p:cNvSpPr/>
          <p:nvPr/>
        </p:nvSpPr>
        <p:spPr>
          <a:xfrm>
            <a:off x="6783705" y="168465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9" name="椭圆 218"/>
          <p:cNvSpPr/>
          <p:nvPr/>
        </p:nvSpPr>
        <p:spPr>
          <a:xfrm>
            <a:off x="6936105" y="1725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0" name="椭圆 219"/>
          <p:cNvSpPr/>
          <p:nvPr/>
        </p:nvSpPr>
        <p:spPr>
          <a:xfrm>
            <a:off x="6707505" y="168465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1" name="椭圆 220"/>
          <p:cNvSpPr/>
          <p:nvPr/>
        </p:nvSpPr>
        <p:spPr>
          <a:xfrm>
            <a:off x="6783705" y="17538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2" name="椭圆 221"/>
          <p:cNvSpPr/>
          <p:nvPr/>
        </p:nvSpPr>
        <p:spPr>
          <a:xfrm>
            <a:off x="6859905" y="17538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3" name="椭圆 222"/>
          <p:cNvSpPr/>
          <p:nvPr/>
        </p:nvSpPr>
        <p:spPr>
          <a:xfrm>
            <a:off x="6707505" y="15735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4" name="椭圆 223"/>
          <p:cNvSpPr/>
          <p:nvPr/>
        </p:nvSpPr>
        <p:spPr>
          <a:xfrm>
            <a:off x="6859905" y="16497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5" name="椭圆 224"/>
          <p:cNvSpPr/>
          <p:nvPr/>
        </p:nvSpPr>
        <p:spPr>
          <a:xfrm>
            <a:off x="6936105" y="160845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6" name="椭圆 225"/>
          <p:cNvSpPr/>
          <p:nvPr/>
        </p:nvSpPr>
        <p:spPr>
          <a:xfrm>
            <a:off x="6783705" y="14973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7" name="椭圆 226"/>
          <p:cNvSpPr/>
          <p:nvPr/>
        </p:nvSpPr>
        <p:spPr>
          <a:xfrm>
            <a:off x="6859905" y="1558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8" name="椭圆 227"/>
          <p:cNvSpPr/>
          <p:nvPr/>
        </p:nvSpPr>
        <p:spPr>
          <a:xfrm>
            <a:off x="6936105" y="18300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9" name="椭圆 228"/>
          <p:cNvSpPr/>
          <p:nvPr/>
        </p:nvSpPr>
        <p:spPr>
          <a:xfrm>
            <a:off x="6859905" y="18503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0" name="椭圆 229"/>
          <p:cNvSpPr/>
          <p:nvPr/>
        </p:nvSpPr>
        <p:spPr>
          <a:xfrm>
            <a:off x="7012305" y="18021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1" name="椭圆 230"/>
          <p:cNvSpPr/>
          <p:nvPr/>
        </p:nvSpPr>
        <p:spPr>
          <a:xfrm>
            <a:off x="6936105" y="18783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2" name="椭圆 231"/>
          <p:cNvSpPr/>
          <p:nvPr/>
        </p:nvSpPr>
        <p:spPr>
          <a:xfrm>
            <a:off x="7012305" y="19265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3" name="椭圆 232"/>
          <p:cNvSpPr/>
          <p:nvPr/>
        </p:nvSpPr>
        <p:spPr>
          <a:xfrm>
            <a:off x="7088505" y="19265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4" name="椭圆 233"/>
          <p:cNvSpPr/>
          <p:nvPr/>
        </p:nvSpPr>
        <p:spPr>
          <a:xfrm>
            <a:off x="7012305" y="20027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5" name="椭圆 234"/>
          <p:cNvSpPr/>
          <p:nvPr/>
        </p:nvSpPr>
        <p:spPr>
          <a:xfrm>
            <a:off x="7088505" y="20085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6" name="椭圆 235"/>
          <p:cNvSpPr/>
          <p:nvPr/>
        </p:nvSpPr>
        <p:spPr>
          <a:xfrm>
            <a:off x="6834505" y="1609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7" name="椭圆 236"/>
          <p:cNvSpPr/>
          <p:nvPr/>
        </p:nvSpPr>
        <p:spPr>
          <a:xfrm>
            <a:off x="6961505" y="1736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8" name="椭圆 237"/>
          <p:cNvSpPr/>
          <p:nvPr/>
        </p:nvSpPr>
        <p:spPr>
          <a:xfrm>
            <a:off x="7088505" y="1863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9" name="椭圆 238"/>
          <p:cNvSpPr/>
          <p:nvPr/>
        </p:nvSpPr>
        <p:spPr>
          <a:xfrm>
            <a:off x="7215505" y="1990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0" name="椭圆 239"/>
          <p:cNvSpPr/>
          <p:nvPr/>
        </p:nvSpPr>
        <p:spPr>
          <a:xfrm>
            <a:off x="7185660" y="20955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1" name="椭圆 240"/>
          <p:cNvSpPr/>
          <p:nvPr/>
        </p:nvSpPr>
        <p:spPr>
          <a:xfrm>
            <a:off x="7342505" y="2117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2" name="椭圆 241"/>
          <p:cNvSpPr/>
          <p:nvPr/>
        </p:nvSpPr>
        <p:spPr>
          <a:xfrm>
            <a:off x="7469505" y="2244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3" name="椭圆 242"/>
          <p:cNvSpPr/>
          <p:nvPr/>
        </p:nvSpPr>
        <p:spPr>
          <a:xfrm>
            <a:off x="7340600" y="216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4" name="椭圆 243"/>
          <p:cNvSpPr/>
          <p:nvPr/>
        </p:nvSpPr>
        <p:spPr>
          <a:xfrm>
            <a:off x="7215505" y="216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5" name="椭圆 244"/>
          <p:cNvSpPr/>
          <p:nvPr/>
        </p:nvSpPr>
        <p:spPr>
          <a:xfrm>
            <a:off x="7340600" y="22764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6" name="椭圆 245"/>
          <p:cNvSpPr/>
          <p:nvPr/>
        </p:nvSpPr>
        <p:spPr>
          <a:xfrm>
            <a:off x="7469505" y="2320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7" name="椭圆 246"/>
          <p:cNvSpPr/>
          <p:nvPr/>
        </p:nvSpPr>
        <p:spPr>
          <a:xfrm>
            <a:off x="7596505" y="2371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8" name="椭圆 247"/>
          <p:cNvSpPr/>
          <p:nvPr/>
        </p:nvSpPr>
        <p:spPr>
          <a:xfrm>
            <a:off x="7672705" y="27673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9" name="椭圆 248"/>
          <p:cNvSpPr/>
          <p:nvPr/>
        </p:nvSpPr>
        <p:spPr>
          <a:xfrm>
            <a:off x="7647305" y="266001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0" name="椭圆 249"/>
          <p:cNvSpPr/>
          <p:nvPr/>
        </p:nvSpPr>
        <p:spPr>
          <a:xfrm>
            <a:off x="7407910" y="2371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1" name="椭圆 250"/>
          <p:cNvSpPr/>
          <p:nvPr/>
        </p:nvSpPr>
        <p:spPr>
          <a:xfrm>
            <a:off x="7444105" y="24860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2" name="椭圆 251"/>
          <p:cNvSpPr/>
          <p:nvPr/>
        </p:nvSpPr>
        <p:spPr>
          <a:xfrm>
            <a:off x="7520305" y="2416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3" name="椭圆 252"/>
          <p:cNvSpPr/>
          <p:nvPr/>
        </p:nvSpPr>
        <p:spPr>
          <a:xfrm>
            <a:off x="752030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4" name="椭圆 253"/>
          <p:cNvSpPr/>
          <p:nvPr/>
        </p:nvSpPr>
        <p:spPr>
          <a:xfrm>
            <a:off x="7545705" y="250761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5" name="椭圆 254"/>
          <p:cNvSpPr/>
          <p:nvPr/>
        </p:nvSpPr>
        <p:spPr>
          <a:xfrm>
            <a:off x="7545705" y="266509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6" name="椭圆 255"/>
          <p:cNvSpPr/>
          <p:nvPr/>
        </p:nvSpPr>
        <p:spPr>
          <a:xfrm>
            <a:off x="7342505" y="229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7" name="椭圆 256"/>
          <p:cNvSpPr/>
          <p:nvPr/>
        </p:nvSpPr>
        <p:spPr>
          <a:xfrm>
            <a:off x="7469505" y="2421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8" name="椭圆 257"/>
          <p:cNvSpPr/>
          <p:nvPr/>
        </p:nvSpPr>
        <p:spPr>
          <a:xfrm>
            <a:off x="759650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9" name="椭圆 258"/>
          <p:cNvSpPr/>
          <p:nvPr/>
        </p:nvSpPr>
        <p:spPr>
          <a:xfrm>
            <a:off x="7723505" y="2675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0" name="椭圆 259"/>
          <p:cNvSpPr/>
          <p:nvPr/>
        </p:nvSpPr>
        <p:spPr>
          <a:xfrm>
            <a:off x="7647305" y="31546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1" name="椭圆 260"/>
          <p:cNvSpPr/>
          <p:nvPr/>
        </p:nvSpPr>
        <p:spPr>
          <a:xfrm>
            <a:off x="7545705" y="2752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2" name="椭圆 261"/>
          <p:cNvSpPr/>
          <p:nvPr/>
        </p:nvSpPr>
        <p:spPr>
          <a:xfrm>
            <a:off x="7672705" y="32480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3" name="椭圆 262"/>
          <p:cNvSpPr/>
          <p:nvPr/>
        </p:nvSpPr>
        <p:spPr>
          <a:xfrm>
            <a:off x="7647305" y="33667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4" name="椭圆 263"/>
          <p:cNvSpPr/>
          <p:nvPr/>
        </p:nvSpPr>
        <p:spPr>
          <a:xfrm>
            <a:off x="7621905" y="290004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5" name="椭圆 264"/>
          <p:cNvSpPr/>
          <p:nvPr/>
        </p:nvSpPr>
        <p:spPr>
          <a:xfrm>
            <a:off x="7633335" y="304165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6" name="椭圆 265"/>
          <p:cNvSpPr/>
          <p:nvPr/>
        </p:nvSpPr>
        <p:spPr>
          <a:xfrm>
            <a:off x="7545705" y="321564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7" name="椭圆 266"/>
          <p:cNvSpPr/>
          <p:nvPr/>
        </p:nvSpPr>
        <p:spPr>
          <a:xfrm>
            <a:off x="7621905" y="34550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8" name="椭圆 267"/>
          <p:cNvSpPr/>
          <p:nvPr/>
        </p:nvSpPr>
        <p:spPr>
          <a:xfrm>
            <a:off x="7633335" y="3290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9" name="椭圆 268"/>
          <p:cNvSpPr/>
          <p:nvPr/>
        </p:nvSpPr>
        <p:spPr>
          <a:xfrm>
            <a:off x="7557135" y="33070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0" name="椭圆 269"/>
          <p:cNvSpPr/>
          <p:nvPr/>
        </p:nvSpPr>
        <p:spPr>
          <a:xfrm>
            <a:off x="7545705" y="343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1" name="椭圆 270"/>
          <p:cNvSpPr/>
          <p:nvPr/>
        </p:nvSpPr>
        <p:spPr>
          <a:xfrm>
            <a:off x="7571105" y="35299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2" name="椭圆 271"/>
          <p:cNvSpPr/>
          <p:nvPr/>
        </p:nvSpPr>
        <p:spPr>
          <a:xfrm>
            <a:off x="7647305" y="356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3" name="椭圆 272"/>
          <p:cNvSpPr/>
          <p:nvPr/>
        </p:nvSpPr>
        <p:spPr>
          <a:xfrm>
            <a:off x="7571105" y="3641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4" name="椭圆 273"/>
          <p:cNvSpPr/>
          <p:nvPr/>
        </p:nvSpPr>
        <p:spPr>
          <a:xfrm>
            <a:off x="7596505" y="36671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5" name="椭圆 274"/>
          <p:cNvSpPr/>
          <p:nvPr/>
        </p:nvSpPr>
        <p:spPr>
          <a:xfrm>
            <a:off x="7672705" y="36957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6" name="椭圆 275"/>
          <p:cNvSpPr/>
          <p:nvPr/>
        </p:nvSpPr>
        <p:spPr>
          <a:xfrm>
            <a:off x="7633335" y="37719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7" name="椭圆 276"/>
          <p:cNvSpPr/>
          <p:nvPr/>
        </p:nvSpPr>
        <p:spPr>
          <a:xfrm>
            <a:off x="7520305" y="37719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8" name="椭圆 277"/>
          <p:cNvSpPr/>
          <p:nvPr/>
        </p:nvSpPr>
        <p:spPr>
          <a:xfrm>
            <a:off x="7494905" y="39243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9" name="椭圆 278"/>
          <p:cNvSpPr/>
          <p:nvPr/>
        </p:nvSpPr>
        <p:spPr>
          <a:xfrm>
            <a:off x="7557135" y="38481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0" name="椭圆 279"/>
          <p:cNvSpPr/>
          <p:nvPr/>
        </p:nvSpPr>
        <p:spPr>
          <a:xfrm>
            <a:off x="7596505" y="39497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1" name="椭圆 280"/>
          <p:cNvSpPr/>
          <p:nvPr/>
        </p:nvSpPr>
        <p:spPr>
          <a:xfrm>
            <a:off x="7647305" y="39719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2" name="椭圆 281"/>
          <p:cNvSpPr/>
          <p:nvPr/>
        </p:nvSpPr>
        <p:spPr>
          <a:xfrm>
            <a:off x="7545705" y="4022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3" name="椭圆 282"/>
          <p:cNvSpPr/>
          <p:nvPr/>
        </p:nvSpPr>
        <p:spPr>
          <a:xfrm>
            <a:off x="7647305" y="40646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4" name="椭圆 283"/>
          <p:cNvSpPr/>
          <p:nvPr/>
        </p:nvSpPr>
        <p:spPr>
          <a:xfrm>
            <a:off x="7545705" y="41287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5" name="椭圆 284"/>
          <p:cNvSpPr/>
          <p:nvPr/>
        </p:nvSpPr>
        <p:spPr>
          <a:xfrm>
            <a:off x="7596505" y="4138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6" name="椭圆 285"/>
          <p:cNvSpPr/>
          <p:nvPr/>
        </p:nvSpPr>
        <p:spPr>
          <a:xfrm>
            <a:off x="7545705" y="42151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7" name="椭圆 286"/>
          <p:cNvSpPr/>
          <p:nvPr/>
        </p:nvSpPr>
        <p:spPr>
          <a:xfrm>
            <a:off x="7469505" y="41408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8" name="椭圆 287"/>
          <p:cNvSpPr/>
          <p:nvPr/>
        </p:nvSpPr>
        <p:spPr>
          <a:xfrm>
            <a:off x="7596505" y="42678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9" name="椭圆 288"/>
          <p:cNvSpPr/>
          <p:nvPr/>
        </p:nvSpPr>
        <p:spPr>
          <a:xfrm>
            <a:off x="7494905" y="42913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0" name="椭圆 289"/>
          <p:cNvSpPr/>
          <p:nvPr/>
        </p:nvSpPr>
        <p:spPr>
          <a:xfrm>
            <a:off x="7545705" y="44437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1" name="椭圆 290"/>
          <p:cNvSpPr/>
          <p:nvPr/>
        </p:nvSpPr>
        <p:spPr>
          <a:xfrm>
            <a:off x="7557135" y="435102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2" name="椭圆 291"/>
          <p:cNvSpPr/>
          <p:nvPr/>
        </p:nvSpPr>
        <p:spPr>
          <a:xfrm>
            <a:off x="7494905" y="43675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3" name="椭圆 292"/>
          <p:cNvSpPr/>
          <p:nvPr/>
        </p:nvSpPr>
        <p:spPr>
          <a:xfrm>
            <a:off x="7407910" y="461391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4" name="椭圆 293"/>
          <p:cNvSpPr/>
          <p:nvPr/>
        </p:nvSpPr>
        <p:spPr>
          <a:xfrm>
            <a:off x="7469505" y="44831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5" name="椭圆 294"/>
          <p:cNvSpPr/>
          <p:nvPr/>
        </p:nvSpPr>
        <p:spPr>
          <a:xfrm>
            <a:off x="7520305" y="455358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6" name="椭圆 295"/>
          <p:cNvSpPr/>
          <p:nvPr/>
        </p:nvSpPr>
        <p:spPr>
          <a:xfrm>
            <a:off x="7393305" y="470598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7" name="椭圆 296"/>
          <p:cNvSpPr/>
          <p:nvPr/>
        </p:nvSpPr>
        <p:spPr>
          <a:xfrm>
            <a:off x="7253605" y="47491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8" name="椭圆 297"/>
          <p:cNvSpPr/>
          <p:nvPr/>
        </p:nvSpPr>
        <p:spPr>
          <a:xfrm>
            <a:off x="7342505" y="4575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9" name="椭圆 298"/>
          <p:cNvSpPr/>
          <p:nvPr/>
        </p:nvSpPr>
        <p:spPr>
          <a:xfrm>
            <a:off x="7520305" y="462978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0" name="椭圆 299"/>
          <p:cNvSpPr/>
          <p:nvPr/>
        </p:nvSpPr>
        <p:spPr>
          <a:xfrm>
            <a:off x="7329805" y="47275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1" name="椭圆 300"/>
          <p:cNvSpPr/>
          <p:nvPr/>
        </p:nvSpPr>
        <p:spPr>
          <a:xfrm>
            <a:off x="7139305" y="4797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2" name="椭圆 301"/>
          <p:cNvSpPr/>
          <p:nvPr/>
        </p:nvSpPr>
        <p:spPr>
          <a:xfrm>
            <a:off x="7037705" y="485902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3" name="椭圆 302"/>
          <p:cNvSpPr/>
          <p:nvPr/>
        </p:nvSpPr>
        <p:spPr>
          <a:xfrm>
            <a:off x="6707505" y="20085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4" name="椭圆 303"/>
          <p:cNvSpPr/>
          <p:nvPr/>
        </p:nvSpPr>
        <p:spPr>
          <a:xfrm>
            <a:off x="6417945" y="156654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5" name="椭圆 304"/>
          <p:cNvSpPr/>
          <p:nvPr/>
        </p:nvSpPr>
        <p:spPr>
          <a:xfrm>
            <a:off x="7494905" y="47212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6" name="椭圆 305"/>
          <p:cNvSpPr/>
          <p:nvPr/>
        </p:nvSpPr>
        <p:spPr>
          <a:xfrm>
            <a:off x="7317105" y="45967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7" name="椭圆 306"/>
          <p:cNvSpPr/>
          <p:nvPr/>
        </p:nvSpPr>
        <p:spPr>
          <a:xfrm>
            <a:off x="7185660" y="46831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8" name="椭圆 307"/>
          <p:cNvSpPr/>
          <p:nvPr/>
        </p:nvSpPr>
        <p:spPr>
          <a:xfrm>
            <a:off x="7444105" y="266001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9" name="椭圆 308"/>
          <p:cNvSpPr/>
          <p:nvPr/>
        </p:nvSpPr>
        <p:spPr>
          <a:xfrm>
            <a:off x="7484110" y="28625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0" name="椭圆 309"/>
          <p:cNvSpPr/>
          <p:nvPr/>
        </p:nvSpPr>
        <p:spPr>
          <a:xfrm>
            <a:off x="7571105" y="30092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2" name="椭圆 311"/>
          <p:cNvSpPr/>
          <p:nvPr/>
        </p:nvSpPr>
        <p:spPr>
          <a:xfrm>
            <a:off x="9335135" y="22352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3" name="椭圆 312"/>
          <p:cNvSpPr/>
          <p:nvPr/>
        </p:nvSpPr>
        <p:spPr>
          <a:xfrm>
            <a:off x="9411335" y="2371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4" name="椭圆 313"/>
          <p:cNvSpPr/>
          <p:nvPr/>
        </p:nvSpPr>
        <p:spPr>
          <a:xfrm>
            <a:off x="9716135" y="24542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5" name="椭圆 314"/>
          <p:cNvSpPr/>
          <p:nvPr/>
        </p:nvSpPr>
        <p:spPr>
          <a:xfrm>
            <a:off x="9639935" y="2802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6" name="椭圆 315"/>
          <p:cNvSpPr/>
          <p:nvPr/>
        </p:nvSpPr>
        <p:spPr>
          <a:xfrm>
            <a:off x="9792335" y="2752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7" name="椭圆 316"/>
          <p:cNvSpPr/>
          <p:nvPr/>
        </p:nvSpPr>
        <p:spPr>
          <a:xfrm>
            <a:off x="9792335" y="30784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8" name="椭圆 317"/>
          <p:cNvSpPr/>
          <p:nvPr/>
        </p:nvSpPr>
        <p:spPr>
          <a:xfrm>
            <a:off x="9919335" y="2675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9" name="椭圆 318"/>
          <p:cNvSpPr/>
          <p:nvPr/>
        </p:nvSpPr>
        <p:spPr>
          <a:xfrm>
            <a:off x="9995535" y="326453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0" name="椭圆 319"/>
          <p:cNvSpPr/>
          <p:nvPr/>
        </p:nvSpPr>
        <p:spPr>
          <a:xfrm>
            <a:off x="10316210" y="313055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1" name="椭圆 320"/>
          <p:cNvSpPr/>
          <p:nvPr/>
        </p:nvSpPr>
        <p:spPr>
          <a:xfrm>
            <a:off x="10201910" y="36290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2" name="椭圆 321"/>
          <p:cNvSpPr/>
          <p:nvPr/>
        </p:nvSpPr>
        <p:spPr>
          <a:xfrm>
            <a:off x="10630535" y="33070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3" name="椭圆 322"/>
          <p:cNvSpPr/>
          <p:nvPr/>
        </p:nvSpPr>
        <p:spPr>
          <a:xfrm>
            <a:off x="10554335" y="2675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4" name="椭圆 323"/>
          <p:cNvSpPr/>
          <p:nvPr/>
        </p:nvSpPr>
        <p:spPr>
          <a:xfrm>
            <a:off x="9741535" y="3873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5" name="椭圆 324"/>
          <p:cNvSpPr/>
          <p:nvPr/>
        </p:nvSpPr>
        <p:spPr>
          <a:xfrm>
            <a:off x="10478135" y="42379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6" name="椭圆 325"/>
          <p:cNvSpPr/>
          <p:nvPr/>
        </p:nvSpPr>
        <p:spPr>
          <a:xfrm>
            <a:off x="10630535" y="304165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7" name="椭圆 326"/>
          <p:cNvSpPr/>
          <p:nvPr/>
        </p:nvSpPr>
        <p:spPr>
          <a:xfrm>
            <a:off x="10478135" y="44069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8" name="椭圆 327"/>
          <p:cNvSpPr/>
          <p:nvPr/>
        </p:nvSpPr>
        <p:spPr>
          <a:xfrm>
            <a:off x="10782935" y="38303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9" name="椭圆 328"/>
          <p:cNvSpPr/>
          <p:nvPr/>
        </p:nvSpPr>
        <p:spPr>
          <a:xfrm>
            <a:off x="10205085" y="3564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0" name="椭圆 329"/>
          <p:cNvSpPr/>
          <p:nvPr/>
        </p:nvSpPr>
        <p:spPr>
          <a:xfrm>
            <a:off x="10160635" y="3945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1" name="椭圆 330"/>
          <p:cNvSpPr/>
          <p:nvPr/>
        </p:nvSpPr>
        <p:spPr>
          <a:xfrm>
            <a:off x="10017760" y="4381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2" name="椭圆 331"/>
          <p:cNvSpPr/>
          <p:nvPr/>
        </p:nvSpPr>
        <p:spPr>
          <a:xfrm>
            <a:off x="10160635" y="20662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3" name="椭圆 332"/>
          <p:cNvSpPr/>
          <p:nvPr/>
        </p:nvSpPr>
        <p:spPr>
          <a:xfrm>
            <a:off x="9462135" y="2919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4" name="椭圆 333"/>
          <p:cNvSpPr/>
          <p:nvPr/>
        </p:nvSpPr>
        <p:spPr>
          <a:xfrm>
            <a:off x="9487535" y="33909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5" name="椭圆 334"/>
          <p:cNvSpPr/>
          <p:nvPr/>
        </p:nvSpPr>
        <p:spPr>
          <a:xfrm>
            <a:off x="10173335" y="3133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6" name="椭圆 335"/>
          <p:cNvSpPr/>
          <p:nvPr/>
        </p:nvSpPr>
        <p:spPr>
          <a:xfrm>
            <a:off x="10401935" y="36290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7" name="椭圆 336"/>
          <p:cNvSpPr/>
          <p:nvPr/>
        </p:nvSpPr>
        <p:spPr>
          <a:xfrm>
            <a:off x="10554335" y="3873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8" name="椭圆 337"/>
          <p:cNvSpPr/>
          <p:nvPr/>
        </p:nvSpPr>
        <p:spPr>
          <a:xfrm>
            <a:off x="9665335" y="2625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9" name="椭圆 338"/>
          <p:cNvSpPr/>
          <p:nvPr/>
        </p:nvSpPr>
        <p:spPr>
          <a:xfrm>
            <a:off x="10084435" y="28670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0" name="椭圆 339"/>
          <p:cNvSpPr/>
          <p:nvPr/>
        </p:nvSpPr>
        <p:spPr>
          <a:xfrm>
            <a:off x="10278110" y="2752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1" name="椭圆 340"/>
          <p:cNvSpPr/>
          <p:nvPr/>
        </p:nvSpPr>
        <p:spPr>
          <a:xfrm>
            <a:off x="10427335" y="3387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2" name="椭圆 341"/>
          <p:cNvSpPr/>
          <p:nvPr/>
        </p:nvSpPr>
        <p:spPr>
          <a:xfrm>
            <a:off x="9766935" y="34448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3" name="椭圆 342"/>
          <p:cNvSpPr/>
          <p:nvPr/>
        </p:nvSpPr>
        <p:spPr>
          <a:xfrm>
            <a:off x="10706735" y="35210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4" name="椭圆 343"/>
          <p:cNvSpPr/>
          <p:nvPr/>
        </p:nvSpPr>
        <p:spPr>
          <a:xfrm>
            <a:off x="9843135" y="3594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5" name="椭圆 344"/>
          <p:cNvSpPr/>
          <p:nvPr/>
        </p:nvSpPr>
        <p:spPr>
          <a:xfrm>
            <a:off x="10135235" y="27571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6" name="椭圆 345"/>
          <p:cNvSpPr/>
          <p:nvPr/>
        </p:nvSpPr>
        <p:spPr>
          <a:xfrm>
            <a:off x="10240010" y="24371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7" name="椭圆 346"/>
          <p:cNvSpPr/>
          <p:nvPr/>
        </p:nvSpPr>
        <p:spPr>
          <a:xfrm>
            <a:off x="10401935" y="39827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8" name="椭圆 347"/>
          <p:cNvSpPr/>
          <p:nvPr/>
        </p:nvSpPr>
        <p:spPr>
          <a:xfrm>
            <a:off x="9995535" y="25133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9" name="椭圆 348"/>
          <p:cNvSpPr/>
          <p:nvPr/>
        </p:nvSpPr>
        <p:spPr>
          <a:xfrm>
            <a:off x="9941560" y="23114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0" name="椭圆 349"/>
          <p:cNvSpPr/>
          <p:nvPr/>
        </p:nvSpPr>
        <p:spPr>
          <a:xfrm>
            <a:off x="10017760" y="4051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1" name="椭圆 350"/>
          <p:cNvSpPr/>
          <p:nvPr/>
        </p:nvSpPr>
        <p:spPr>
          <a:xfrm>
            <a:off x="10668635" y="25742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2" name="椭圆 351"/>
          <p:cNvSpPr/>
          <p:nvPr/>
        </p:nvSpPr>
        <p:spPr>
          <a:xfrm>
            <a:off x="10465435" y="28238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3" name="椭圆 352"/>
          <p:cNvSpPr/>
          <p:nvPr/>
        </p:nvSpPr>
        <p:spPr>
          <a:xfrm>
            <a:off x="10782935" y="2752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4" name="椭圆 353"/>
          <p:cNvSpPr/>
          <p:nvPr/>
        </p:nvSpPr>
        <p:spPr>
          <a:xfrm>
            <a:off x="10782935" y="29762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5" name="椭圆 354"/>
          <p:cNvSpPr/>
          <p:nvPr/>
        </p:nvSpPr>
        <p:spPr>
          <a:xfrm>
            <a:off x="10744835" y="3310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6" name="椭圆 355"/>
          <p:cNvSpPr/>
          <p:nvPr/>
        </p:nvSpPr>
        <p:spPr>
          <a:xfrm>
            <a:off x="9919335" y="3848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7" name="椭圆 356"/>
          <p:cNvSpPr/>
          <p:nvPr/>
        </p:nvSpPr>
        <p:spPr>
          <a:xfrm>
            <a:off x="9741535" y="41941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8" name="椭圆 357"/>
          <p:cNvSpPr/>
          <p:nvPr/>
        </p:nvSpPr>
        <p:spPr>
          <a:xfrm>
            <a:off x="10173335" y="41700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9" name="椭圆 358"/>
          <p:cNvSpPr/>
          <p:nvPr/>
        </p:nvSpPr>
        <p:spPr>
          <a:xfrm>
            <a:off x="10236835" y="17741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0" name="椭圆 359"/>
          <p:cNvSpPr/>
          <p:nvPr/>
        </p:nvSpPr>
        <p:spPr>
          <a:xfrm>
            <a:off x="9817735" y="183451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1" name="椭圆 360"/>
          <p:cNvSpPr/>
          <p:nvPr/>
        </p:nvSpPr>
        <p:spPr>
          <a:xfrm>
            <a:off x="10017760" y="1659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2" name="椭圆 361"/>
          <p:cNvSpPr/>
          <p:nvPr/>
        </p:nvSpPr>
        <p:spPr>
          <a:xfrm>
            <a:off x="9995535" y="4127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3" name="椭圆 362"/>
          <p:cNvSpPr/>
          <p:nvPr/>
        </p:nvSpPr>
        <p:spPr>
          <a:xfrm>
            <a:off x="10122535" y="4254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4" name="椭圆 363"/>
          <p:cNvSpPr/>
          <p:nvPr/>
        </p:nvSpPr>
        <p:spPr>
          <a:xfrm>
            <a:off x="9995535" y="18300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5" name="椭圆 364"/>
          <p:cNvSpPr/>
          <p:nvPr/>
        </p:nvSpPr>
        <p:spPr>
          <a:xfrm>
            <a:off x="9868535" y="20662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8" name="椭圆 367"/>
          <p:cNvSpPr/>
          <p:nvPr/>
        </p:nvSpPr>
        <p:spPr>
          <a:xfrm>
            <a:off x="9589135" y="1634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9" name="椭圆 368"/>
          <p:cNvSpPr/>
          <p:nvPr/>
        </p:nvSpPr>
        <p:spPr>
          <a:xfrm>
            <a:off x="11465560" y="274066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0" name="椭圆 369"/>
          <p:cNvSpPr/>
          <p:nvPr/>
        </p:nvSpPr>
        <p:spPr>
          <a:xfrm>
            <a:off x="9843135" y="1888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1" name="椭圆 370"/>
          <p:cNvSpPr/>
          <p:nvPr/>
        </p:nvSpPr>
        <p:spPr>
          <a:xfrm>
            <a:off x="9487535" y="229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2" name="椭圆 371"/>
          <p:cNvSpPr/>
          <p:nvPr/>
        </p:nvSpPr>
        <p:spPr>
          <a:xfrm>
            <a:off x="9258935" y="2638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3" name="椭圆 372"/>
          <p:cNvSpPr/>
          <p:nvPr/>
        </p:nvSpPr>
        <p:spPr>
          <a:xfrm>
            <a:off x="9741535" y="2782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4" name="椭圆 373"/>
          <p:cNvSpPr/>
          <p:nvPr/>
        </p:nvSpPr>
        <p:spPr>
          <a:xfrm>
            <a:off x="9919335" y="296545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5" name="椭圆 374"/>
          <p:cNvSpPr/>
          <p:nvPr/>
        </p:nvSpPr>
        <p:spPr>
          <a:xfrm>
            <a:off x="9487535" y="269938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6" name="椭圆 375"/>
          <p:cNvSpPr/>
          <p:nvPr/>
        </p:nvSpPr>
        <p:spPr>
          <a:xfrm>
            <a:off x="9944735" y="30626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7" name="椭圆 376"/>
          <p:cNvSpPr/>
          <p:nvPr/>
        </p:nvSpPr>
        <p:spPr>
          <a:xfrm>
            <a:off x="10808335" y="2416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8" name="椭圆 377"/>
          <p:cNvSpPr/>
          <p:nvPr/>
        </p:nvSpPr>
        <p:spPr>
          <a:xfrm>
            <a:off x="10240010" y="33686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9" name="椭圆 378"/>
          <p:cNvSpPr/>
          <p:nvPr/>
        </p:nvSpPr>
        <p:spPr>
          <a:xfrm>
            <a:off x="11036935" y="2498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0" name="椭圆 379"/>
          <p:cNvSpPr/>
          <p:nvPr/>
        </p:nvSpPr>
        <p:spPr>
          <a:xfrm>
            <a:off x="10325735" y="2625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1" name="椭圆 380"/>
          <p:cNvSpPr/>
          <p:nvPr/>
        </p:nvSpPr>
        <p:spPr>
          <a:xfrm>
            <a:off x="11011535" y="274129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2" name="椭圆 381"/>
          <p:cNvSpPr/>
          <p:nvPr/>
        </p:nvSpPr>
        <p:spPr>
          <a:xfrm>
            <a:off x="9868535" y="2909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3" name="椭圆 382"/>
          <p:cNvSpPr/>
          <p:nvPr/>
        </p:nvSpPr>
        <p:spPr>
          <a:xfrm>
            <a:off x="9716135" y="29197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4" name="椭圆 383"/>
          <p:cNvSpPr/>
          <p:nvPr/>
        </p:nvSpPr>
        <p:spPr>
          <a:xfrm>
            <a:off x="9639935" y="3249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5" name="椭圆 384"/>
          <p:cNvSpPr/>
          <p:nvPr/>
        </p:nvSpPr>
        <p:spPr>
          <a:xfrm>
            <a:off x="10249535" y="3290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6" name="椭圆 385"/>
          <p:cNvSpPr/>
          <p:nvPr/>
        </p:nvSpPr>
        <p:spPr>
          <a:xfrm>
            <a:off x="10376535" y="3417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7" name="椭圆 386"/>
          <p:cNvSpPr/>
          <p:nvPr/>
        </p:nvSpPr>
        <p:spPr>
          <a:xfrm>
            <a:off x="9589135" y="36061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8" name="椭圆 387"/>
          <p:cNvSpPr/>
          <p:nvPr/>
        </p:nvSpPr>
        <p:spPr>
          <a:xfrm>
            <a:off x="10465435" y="3417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9" name="椭圆 388"/>
          <p:cNvSpPr/>
          <p:nvPr/>
        </p:nvSpPr>
        <p:spPr>
          <a:xfrm>
            <a:off x="11214735" y="3209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0" name="椭圆 389"/>
          <p:cNvSpPr/>
          <p:nvPr/>
        </p:nvSpPr>
        <p:spPr>
          <a:xfrm>
            <a:off x="10706735" y="33147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1" name="椭圆 390"/>
          <p:cNvSpPr/>
          <p:nvPr/>
        </p:nvSpPr>
        <p:spPr>
          <a:xfrm>
            <a:off x="10973435" y="3341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2" name="椭圆 391"/>
          <p:cNvSpPr/>
          <p:nvPr/>
        </p:nvSpPr>
        <p:spPr>
          <a:xfrm>
            <a:off x="11259820" y="3722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5" name="椭圆 394"/>
          <p:cNvSpPr/>
          <p:nvPr/>
        </p:nvSpPr>
        <p:spPr>
          <a:xfrm>
            <a:off x="9865360" y="2416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6" name="椭圆 395"/>
          <p:cNvSpPr/>
          <p:nvPr/>
        </p:nvSpPr>
        <p:spPr>
          <a:xfrm>
            <a:off x="10128885" y="23780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7" name="椭圆 396"/>
          <p:cNvSpPr/>
          <p:nvPr/>
        </p:nvSpPr>
        <p:spPr>
          <a:xfrm>
            <a:off x="10224135" y="2269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8" name="椭圆 397"/>
          <p:cNvSpPr/>
          <p:nvPr/>
        </p:nvSpPr>
        <p:spPr>
          <a:xfrm>
            <a:off x="10351135" y="2396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9" name="椭圆 398"/>
          <p:cNvSpPr/>
          <p:nvPr/>
        </p:nvSpPr>
        <p:spPr>
          <a:xfrm>
            <a:off x="10478135" y="2523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0" name="椭圆 399"/>
          <p:cNvSpPr/>
          <p:nvPr/>
        </p:nvSpPr>
        <p:spPr>
          <a:xfrm>
            <a:off x="10630535" y="23876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1" name="椭圆 400"/>
          <p:cNvSpPr/>
          <p:nvPr/>
        </p:nvSpPr>
        <p:spPr>
          <a:xfrm>
            <a:off x="10909935" y="23780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2" name="椭圆 401"/>
          <p:cNvSpPr/>
          <p:nvPr/>
        </p:nvSpPr>
        <p:spPr>
          <a:xfrm>
            <a:off x="10935335" y="2599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3" name="椭圆 402"/>
          <p:cNvSpPr/>
          <p:nvPr/>
        </p:nvSpPr>
        <p:spPr>
          <a:xfrm>
            <a:off x="11087735" y="2833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4" name="椭圆 403"/>
          <p:cNvSpPr/>
          <p:nvPr/>
        </p:nvSpPr>
        <p:spPr>
          <a:xfrm>
            <a:off x="11183620" y="25304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5" name="椭圆 404"/>
          <p:cNvSpPr/>
          <p:nvPr/>
        </p:nvSpPr>
        <p:spPr>
          <a:xfrm>
            <a:off x="9258935" y="28670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6" name="椭圆 405"/>
          <p:cNvSpPr/>
          <p:nvPr/>
        </p:nvSpPr>
        <p:spPr>
          <a:xfrm>
            <a:off x="974153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7" name="椭圆 406"/>
          <p:cNvSpPr/>
          <p:nvPr/>
        </p:nvSpPr>
        <p:spPr>
          <a:xfrm>
            <a:off x="9868535" y="2675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8" name="椭圆 407"/>
          <p:cNvSpPr/>
          <p:nvPr/>
        </p:nvSpPr>
        <p:spPr>
          <a:xfrm>
            <a:off x="9995535" y="2802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9" name="椭圆 408"/>
          <p:cNvSpPr/>
          <p:nvPr/>
        </p:nvSpPr>
        <p:spPr>
          <a:xfrm>
            <a:off x="10122535" y="2929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0" name="椭圆 409"/>
          <p:cNvSpPr/>
          <p:nvPr/>
        </p:nvSpPr>
        <p:spPr>
          <a:xfrm>
            <a:off x="10249535" y="3056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1" name="椭圆 410"/>
          <p:cNvSpPr/>
          <p:nvPr/>
        </p:nvSpPr>
        <p:spPr>
          <a:xfrm>
            <a:off x="10376535" y="3183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2" name="椭圆 411"/>
          <p:cNvSpPr/>
          <p:nvPr/>
        </p:nvSpPr>
        <p:spPr>
          <a:xfrm>
            <a:off x="10909935" y="2833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3" name="椭圆 412"/>
          <p:cNvSpPr/>
          <p:nvPr/>
        </p:nvSpPr>
        <p:spPr>
          <a:xfrm>
            <a:off x="10630535" y="343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4" name="椭圆 413"/>
          <p:cNvSpPr/>
          <p:nvPr/>
        </p:nvSpPr>
        <p:spPr>
          <a:xfrm>
            <a:off x="10757535" y="356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5" name="椭圆 414"/>
          <p:cNvSpPr/>
          <p:nvPr/>
        </p:nvSpPr>
        <p:spPr>
          <a:xfrm>
            <a:off x="10884535" y="3691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6" name="椭圆 415"/>
          <p:cNvSpPr/>
          <p:nvPr/>
        </p:nvSpPr>
        <p:spPr>
          <a:xfrm>
            <a:off x="11036935" y="31972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7" name="椭圆 416"/>
          <p:cNvSpPr/>
          <p:nvPr/>
        </p:nvSpPr>
        <p:spPr>
          <a:xfrm>
            <a:off x="11138535" y="3945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8" name="椭圆 417"/>
          <p:cNvSpPr/>
          <p:nvPr/>
        </p:nvSpPr>
        <p:spPr>
          <a:xfrm>
            <a:off x="9154160" y="2980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9" name="椭圆 418"/>
          <p:cNvSpPr/>
          <p:nvPr/>
        </p:nvSpPr>
        <p:spPr>
          <a:xfrm>
            <a:off x="9182735" y="33070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0" name="椭圆 419"/>
          <p:cNvSpPr/>
          <p:nvPr/>
        </p:nvSpPr>
        <p:spPr>
          <a:xfrm>
            <a:off x="9258935" y="3310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1" name="椭圆 420"/>
          <p:cNvSpPr/>
          <p:nvPr/>
        </p:nvSpPr>
        <p:spPr>
          <a:xfrm>
            <a:off x="9614535" y="30626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2" name="椭圆 421"/>
          <p:cNvSpPr/>
          <p:nvPr/>
        </p:nvSpPr>
        <p:spPr>
          <a:xfrm>
            <a:off x="9893935" y="3273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3" name="椭圆 422"/>
          <p:cNvSpPr/>
          <p:nvPr/>
        </p:nvSpPr>
        <p:spPr>
          <a:xfrm>
            <a:off x="10020935" y="3400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4" name="椭圆 423"/>
          <p:cNvSpPr/>
          <p:nvPr/>
        </p:nvSpPr>
        <p:spPr>
          <a:xfrm>
            <a:off x="10147935" y="3527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5" name="椭圆 424"/>
          <p:cNvSpPr/>
          <p:nvPr/>
        </p:nvSpPr>
        <p:spPr>
          <a:xfrm>
            <a:off x="10274935" y="3654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6" name="椭圆 425"/>
          <p:cNvSpPr/>
          <p:nvPr/>
        </p:nvSpPr>
        <p:spPr>
          <a:xfrm>
            <a:off x="11062335" y="29984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7" name="椭圆 426"/>
          <p:cNvSpPr/>
          <p:nvPr/>
        </p:nvSpPr>
        <p:spPr>
          <a:xfrm>
            <a:off x="10541635" y="37719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8" name="椭圆 427"/>
          <p:cNvSpPr/>
          <p:nvPr/>
        </p:nvSpPr>
        <p:spPr>
          <a:xfrm>
            <a:off x="11183620" y="3036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9" name="椭圆 428"/>
          <p:cNvSpPr/>
          <p:nvPr/>
        </p:nvSpPr>
        <p:spPr>
          <a:xfrm>
            <a:off x="10052685" y="3641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0" name="椭圆 429"/>
          <p:cNvSpPr/>
          <p:nvPr/>
        </p:nvSpPr>
        <p:spPr>
          <a:xfrm>
            <a:off x="10935335" y="314706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1" name="椭圆 430"/>
          <p:cNvSpPr/>
          <p:nvPr/>
        </p:nvSpPr>
        <p:spPr>
          <a:xfrm>
            <a:off x="1000823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2" name="椭圆 431"/>
          <p:cNvSpPr/>
          <p:nvPr/>
        </p:nvSpPr>
        <p:spPr>
          <a:xfrm>
            <a:off x="10205720" y="25895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3" name="椭圆 432"/>
          <p:cNvSpPr/>
          <p:nvPr/>
        </p:nvSpPr>
        <p:spPr>
          <a:xfrm>
            <a:off x="10427335" y="2833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4" name="椭圆 433"/>
          <p:cNvSpPr/>
          <p:nvPr/>
        </p:nvSpPr>
        <p:spPr>
          <a:xfrm>
            <a:off x="10630535" y="2782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5" name="椭圆 434"/>
          <p:cNvSpPr/>
          <p:nvPr/>
        </p:nvSpPr>
        <p:spPr>
          <a:xfrm>
            <a:off x="10757535" y="2853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6" name="椭圆 435"/>
          <p:cNvSpPr/>
          <p:nvPr/>
        </p:nvSpPr>
        <p:spPr>
          <a:xfrm>
            <a:off x="10627360" y="3178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7" name="椭圆 436"/>
          <p:cNvSpPr/>
          <p:nvPr/>
        </p:nvSpPr>
        <p:spPr>
          <a:xfrm>
            <a:off x="10754360" y="3305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8" name="椭圆 437"/>
          <p:cNvSpPr/>
          <p:nvPr/>
        </p:nvSpPr>
        <p:spPr>
          <a:xfrm>
            <a:off x="10881360" y="3432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9" name="椭圆 438"/>
          <p:cNvSpPr/>
          <p:nvPr/>
        </p:nvSpPr>
        <p:spPr>
          <a:xfrm>
            <a:off x="11008360" y="3559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0" name="椭圆 439"/>
          <p:cNvSpPr/>
          <p:nvPr/>
        </p:nvSpPr>
        <p:spPr>
          <a:xfrm>
            <a:off x="11135360" y="3686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1" name="椭圆 440"/>
          <p:cNvSpPr/>
          <p:nvPr/>
        </p:nvSpPr>
        <p:spPr>
          <a:xfrm>
            <a:off x="11262360" y="3813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2" name="椭圆 441"/>
          <p:cNvSpPr/>
          <p:nvPr/>
        </p:nvSpPr>
        <p:spPr>
          <a:xfrm>
            <a:off x="11389360" y="3940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3" name="椭圆 442"/>
          <p:cNvSpPr/>
          <p:nvPr/>
        </p:nvSpPr>
        <p:spPr>
          <a:xfrm>
            <a:off x="10135235" y="2675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4" name="椭圆 443"/>
          <p:cNvSpPr/>
          <p:nvPr/>
        </p:nvSpPr>
        <p:spPr>
          <a:xfrm>
            <a:off x="10262235" y="2802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5" name="椭圆 444"/>
          <p:cNvSpPr/>
          <p:nvPr/>
        </p:nvSpPr>
        <p:spPr>
          <a:xfrm>
            <a:off x="10389235" y="2929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6" name="椭圆 445"/>
          <p:cNvSpPr/>
          <p:nvPr/>
        </p:nvSpPr>
        <p:spPr>
          <a:xfrm>
            <a:off x="10316210" y="29387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7" name="椭圆 446"/>
          <p:cNvSpPr/>
          <p:nvPr/>
        </p:nvSpPr>
        <p:spPr>
          <a:xfrm>
            <a:off x="10643235" y="3183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8" name="椭圆 447"/>
          <p:cNvSpPr/>
          <p:nvPr/>
        </p:nvSpPr>
        <p:spPr>
          <a:xfrm>
            <a:off x="11202035" y="309372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9" name="椭圆 448"/>
          <p:cNvSpPr/>
          <p:nvPr/>
        </p:nvSpPr>
        <p:spPr>
          <a:xfrm>
            <a:off x="10897235" y="343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0" name="椭圆 449"/>
          <p:cNvSpPr/>
          <p:nvPr/>
        </p:nvSpPr>
        <p:spPr>
          <a:xfrm>
            <a:off x="11024235" y="356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1" name="椭圆 450"/>
          <p:cNvSpPr/>
          <p:nvPr/>
        </p:nvSpPr>
        <p:spPr>
          <a:xfrm>
            <a:off x="11151235" y="3691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2" name="椭圆 451"/>
          <p:cNvSpPr/>
          <p:nvPr/>
        </p:nvSpPr>
        <p:spPr>
          <a:xfrm>
            <a:off x="11278235" y="381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3" name="椭圆 452"/>
          <p:cNvSpPr/>
          <p:nvPr/>
        </p:nvSpPr>
        <p:spPr>
          <a:xfrm>
            <a:off x="8931910" y="3290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4" name="椭圆 453"/>
          <p:cNvSpPr/>
          <p:nvPr/>
        </p:nvSpPr>
        <p:spPr>
          <a:xfrm>
            <a:off x="9589135" y="243141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5" name="椭圆 454"/>
          <p:cNvSpPr/>
          <p:nvPr/>
        </p:nvSpPr>
        <p:spPr>
          <a:xfrm>
            <a:off x="9471660" y="19418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6" name="椭圆 455"/>
          <p:cNvSpPr/>
          <p:nvPr/>
        </p:nvSpPr>
        <p:spPr>
          <a:xfrm>
            <a:off x="9547860" y="2040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7" name="椭圆 456"/>
          <p:cNvSpPr/>
          <p:nvPr/>
        </p:nvSpPr>
        <p:spPr>
          <a:xfrm>
            <a:off x="9420860" y="2117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8" name="椭圆 457"/>
          <p:cNvSpPr/>
          <p:nvPr/>
        </p:nvSpPr>
        <p:spPr>
          <a:xfrm>
            <a:off x="1144460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9" name="椭圆 458"/>
          <p:cNvSpPr/>
          <p:nvPr/>
        </p:nvSpPr>
        <p:spPr>
          <a:xfrm>
            <a:off x="9395460" y="25304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0" name="椭圆 459"/>
          <p:cNvSpPr/>
          <p:nvPr/>
        </p:nvSpPr>
        <p:spPr>
          <a:xfrm>
            <a:off x="9801860" y="2498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1" name="椭圆 460"/>
          <p:cNvSpPr/>
          <p:nvPr/>
        </p:nvSpPr>
        <p:spPr>
          <a:xfrm>
            <a:off x="8912860" y="1964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2" name="椭圆 461"/>
          <p:cNvSpPr/>
          <p:nvPr/>
        </p:nvSpPr>
        <p:spPr>
          <a:xfrm>
            <a:off x="8963660" y="28670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3" name="椭圆 462"/>
          <p:cNvSpPr/>
          <p:nvPr/>
        </p:nvSpPr>
        <p:spPr>
          <a:xfrm>
            <a:off x="10182860" y="2879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4" name="椭圆 463"/>
          <p:cNvSpPr/>
          <p:nvPr/>
        </p:nvSpPr>
        <p:spPr>
          <a:xfrm>
            <a:off x="9512935" y="29387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5" name="椭圆 464"/>
          <p:cNvSpPr/>
          <p:nvPr/>
        </p:nvSpPr>
        <p:spPr>
          <a:xfrm>
            <a:off x="10436860" y="3133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6" name="椭圆 465"/>
          <p:cNvSpPr/>
          <p:nvPr/>
        </p:nvSpPr>
        <p:spPr>
          <a:xfrm>
            <a:off x="10563860" y="3260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7" name="椭圆 466"/>
          <p:cNvSpPr/>
          <p:nvPr/>
        </p:nvSpPr>
        <p:spPr>
          <a:xfrm>
            <a:off x="9385935" y="30854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8" name="椭圆 467"/>
          <p:cNvSpPr/>
          <p:nvPr/>
        </p:nvSpPr>
        <p:spPr>
          <a:xfrm>
            <a:off x="9801860" y="31273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9" name="椭圆 468"/>
          <p:cNvSpPr/>
          <p:nvPr/>
        </p:nvSpPr>
        <p:spPr>
          <a:xfrm>
            <a:off x="8989060" y="3432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0" name="椭圆 469"/>
          <p:cNvSpPr/>
          <p:nvPr/>
        </p:nvSpPr>
        <p:spPr>
          <a:xfrm>
            <a:off x="9065260" y="3514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1" name="椭圆 470"/>
          <p:cNvSpPr/>
          <p:nvPr/>
        </p:nvSpPr>
        <p:spPr>
          <a:xfrm>
            <a:off x="9154160" y="409765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2" name="椭圆 471"/>
          <p:cNvSpPr/>
          <p:nvPr/>
        </p:nvSpPr>
        <p:spPr>
          <a:xfrm>
            <a:off x="8989060" y="3615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3" name="椭圆 472"/>
          <p:cNvSpPr/>
          <p:nvPr/>
        </p:nvSpPr>
        <p:spPr>
          <a:xfrm>
            <a:off x="9230360" y="3590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4" name="椭圆 473"/>
          <p:cNvSpPr/>
          <p:nvPr/>
        </p:nvSpPr>
        <p:spPr>
          <a:xfrm>
            <a:off x="9512935" y="3273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5" name="椭圆 474"/>
          <p:cNvSpPr/>
          <p:nvPr/>
        </p:nvSpPr>
        <p:spPr>
          <a:xfrm>
            <a:off x="9065260" y="3722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6" name="椭圆 475"/>
          <p:cNvSpPr/>
          <p:nvPr/>
        </p:nvSpPr>
        <p:spPr>
          <a:xfrm>
            <a:off x="9436735" y="3527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7" name="椭圆 476"/>
          <p:cNvSpPr/>
          <p:nvPr/>
        </p:nvSpPr>
        <p:spPr>
          <a:xfrm>
            <a:off x="9458960" y="34829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8" name="椭圆 477"/>
          <p:cNvSpPr/>
          <p:nvPr/>
        </p:nvSpPr>
        <p:spPr>
          <a:xfrm>
            <a:off x="9106535" y="42818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9" name="椭圆 478"/>
          <p:cNvSpPr/>
          <p:nvPr/>
        </p:nvSpPr>
        <p:spPr>
          <a:xfrm>
            <a:off x="9839960" y="38639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0" name="椭圆 479"/>
          <p:cNvSpPr/>
          <p:nvPr/>
        </p:nvSpPr>
        <p:spPr>
          <a:xfrm>
            <a:off x="9309735" y="3463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1" name="椭圆 480"/>
          <p:cNvSpPr/>
          <p:nvPr/>
        </p:nvSpPr>
        <p:spPr>
          <a:xfrm>
            <a:off x="9408160" y="44989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2" name="椭圆 481"/>
          <p:cNvSpPr/>
          <p:nvPr/>
        </p:nvSpPr>
        <p:spPr>
          <a:xfrm>
            <a:off x="10347960" y="43719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3" name="椭圆 482"/>
          <p:cNvSpPr/>
          <p:nvPr/>
        </p:nvSpPr>
        <p:spPr>
          <a:xfrm>
            <a:off x="9420860" y="38893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4" name="椭圆 483"/>
          <p:cNvSpPr/>
          <p:nvPr/>
        </p:nvSpPr>
        <p:spPr>
          <a:xfrm>
            <a:off x="9766935" y="3376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5" name="椭圆 484"/>
          <p:cNvSpPr/>
          <p:nvPr/>
        </p:nvSpPr>
        <p:spPr>
          <a:xfrm>
            <a:off x="9893935" y="3503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6" name="椭圆 485"/>
          <p:cNvSpPr/>
          <p:nvPr/>
        </p:nvSpPr>
        <p:spPr>
          <a:xfrm>
            <a:off x="9335135" y="311594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7" name="椭圆 486"/>
          <p:cNvSpPr/>
          <p:nvPr/>
        </p:nvSpPr>
        <p:spPr>
          <a:xfrm>
            <a:off x="9741535" y="40646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8" name="椭圆 487"/>
          <p:cNvSpPr/>
          <p:nvPr/>
        </p:nvSpPr>
        <p:spPr>
          <a:xfrm>
            <a:off x="9382760" y="37306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9" name="椭圆 488"/>
          <p:cNvSpPr/>
          <p:nvPr/>
        </p:nvSpPr>
        <p:spPr>
          <a:xfrm>
            <a:off x="9471660" y="3666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0" name="椭圆 489"/>
          <p:cNvSpPr/>
          <p:nvPr/>
        </p:nvSpPr>
        <p:spPr>
          <a:xfrm>
            <a:off x="10224135" y="38195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1" name="椭圆 490"/>
          <p:cNvSpPr/>
          <p:nvPr/>
        </p:nvSpPr>
        <p:spPr>
          <a:xfrm>
            <a:off x="9639935" y="3722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2" name="椭圆 491"/>
          <p:cNvSpPr/>
          <p:nvPr/>
        </p:nvSpPr>
        <p:spPr>
          <a:xfrm>
            <a:off x="10376535" y="38068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3" name="椭圆 492"/>
          <p:cNvSpPr/>
          <p:nvPr/>
        </p:nvSpPr>
        <p:spPr>
          <a:xfrm>
            <a:off x="9030335" y="22701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4" name="椭圆 493"/>
          <p:cNvSpPr/>
          <p:nvPr/>
        </p:nvSpPr>
        <p:spPr>
          <a:xfrm>
            <a:off x="8989060" y="25304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5" name="椭圆 494"/>
          <p:cNvSpPr/>
          <p:nvPr/>
        </p:nvSpPr>
        <p:spPr>
          <a:xfrm>
            <a:off x="9065260" y="3056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6" name="椭圆 495"/>
          <p:cNvSpPr/>
          <p:nvPr/>
        </p:nvSpPr>
        <p:spPr>
          <a:xfrm>
            <a:off x="9547860" y="25641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7" name="椭圆 496"/>
          <p:cNvSpPr/>
          <p:nvPr/>
        </p:nvSpPr>
        <p:spPr>
          <a:xfrm>
            <a:off x="9674860" y="26911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8" name="椭圆 497"/>
          <p:cNvSpPr/>
          <p:nvPr/>
        </p:nvSpPr>
        <p:spPr>
          <a:xfrm>
            <a:off x="10122535" y="19570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9" name="椭圆 498"/>
          <p:cNvSpPr/>
          <p:nvPr/>
        </p:nvSpPr>
        <p:spPr>
          <a:xfrm>
            <a:off x="10020935" y="22186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0" name="椭圆 499"/>
          <p:cNvSpPr/>
          <p:nvPr/>
        </p:nvSpPr>
        <p:spPr>
          <a:xfrm>
            <a:off x="9789160" y="22186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1" name="椭圆 500"/>
          <p:cNvSpPr/>
          <p:nvPr/>
        </p:nvSpPr>
        <p:spPr>
          <a:xfrm>
            <a:off x="10503535" y="23380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2" name="椭圆 501"/>
          <p:cNvSpPr/>
          <p:nvPr/>
        </p:nvSpPr>
        <p:spPr>
          <a:xfrm>
            <a:off x="10630535" y="24650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3" name="椭圆 502"/>
          <p:cNvSpPr/>
          <p:nvPr/>
        </p:nvSpPr>
        <p:spPr>
          <a:xfrm>
            <a:off x="10122535" y="315785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4" name="椭圆 503"/>
          <p:cNvSpPr/>
          <p:nvPr/>
        </p:nvSpPr>
        <p:spPr>
          <a:xfrm>
            <a:off x="10093960" y="30238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5" name="椭圆 504"/>
          <p:cNvSpPr/>
          <p:nvPr/>
        </p:nvSpPr>
        <p:spPr>
          <a:xfrm>
            <a:off x="10376535" y="3543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6" name="椭圆 505"/>
          <p:cNvSpPr/>
          <p:nvPr/>
        </p:nvSpPr>
        <p:spPr>
          <a:xfrm>
            <a:off x="10008235" y="28936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7" name="椭圆 506"/>
          <p:cNvSpPr/>
          <p:nvPr/>
        </p:nvSpPr>
        <p:spPr>
          <a:xfrm>
            <a:off x="10122535" y="32734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8" name="椭圆 507"/>
          <p:cNvSpPr/>
          <p:nvPr/>
        </p:nvSpPr>
        <p:spPr>
          <a:xfrm>
            <a:off x="10363835" y="19011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9" name="椭圆 508"/>
          <p:cNvSpPr/>
          <p:nvPr/>
        </p:nvSpPr>
        <p:spPr>
          <a:xfrm>
            <a:off x="9665335" y="32734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0" name="椭圆 509"/>
          <p:cNvSpPr/>
          <p:nvPr/>
        </p:nvSpPr>
        <p:spPr>
          <a:xfrm>
            <a:off x="9763760" y="3619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1" name="椭圆 510"/>
          <p:cNvSpPr/>
          <p:nvPr/>
        </p:nvSpPr>
        <p:spPr>
          <a:xfrm>
            <a:off x="9665335" y="3467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2" name="椭圆 511"/>
          <p:cNvSpPr/>
          <p:nvPr/>
        </p:nvSpPr>
        <p:spPr>
          <a:xfrm>
            <a:off x="9916160" y="401066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3" name="椭圆 512"/>
          <p:cNvSpPr/>
          <p:nvPr/>
        </p:nvSpPr>
        <p:spPr>
          <a:xfrm>
            <a:off x="9944735" y="37084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4" name="椭圆 513"/>
          <p:cNvSpPr/>
          <p:nvPr/>
        </p:nvSpPr>
        <p:spPr>
          <a:xfrm>
            <a:off x="10059035" y="38639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5" name="文本框 514"/>
          <p:cNvSpPr txBox="1"/>
          <p:nvPr/>
        </p:nvSpPr>
        <p:spPr>
          <a:xfrm>
            <a:off x="5867400" y="5490845"/>
            <a:ext cx="5899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LE</a:t>
            </a:r>
            <a:endParaRPr lang="en-US" altLang="zh-CN" sz="2400"/>
          </a:p>
        </p:txBody>
      </p:sp>
      <p:sp>
        <p:nvSpPr>
          <p:cNvPr id="516" name="文本框 515"/>
          <p:cNvSpPr txBox="1"/>
          <p:nvPr/>
        </p:nvSpPr>
        <p:spPr>
          <a:xfrm>
            <a:off x="9941560" y="5490845"/>
            <a:ext cx="9175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PCA</a:t>
            </a:r>
            <a:endParaRPr lang="en-US" altLang="zh-CN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V="1">
            <a:off x="2098040" y="2286635"/>
            <a:ext cx="0" cy="25666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853305"/>
            <a:ext cx="3958590" cy="2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828290" y="2752725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58030" y="367284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13660" y="337947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35860" y="289179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36920" y="4853305"/>
          <a:ext cx="35433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836920" y="4853305"/>
                        <a:ext cx="35433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33220" y="1895475"/>
          <a:ext cx="38862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3220" y="1895475"/>
                        <a:ext cx="388620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2955290" y="2879725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006090" y="318516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307080" y="302514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088890" y="367411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696460" y="4081145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304030" y="386715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950460" y="416052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342890" y="3936365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833620" y="3593465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833620" y="386715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316095" y="416179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048760" y="4081145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307080" y="329946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717165" y="315214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527300" y="353314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955290" y="353314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3890645" y="3936365"/>
            <a:ext cx="158115" cy="1581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2" name="直接连接符 41"/>
          <p:cNvCxnSpPr>
            <a:stCxn id="41" idx="5"/>
          </p:cNvCxnSpPr>
          <p:nvPr/>
        </p:nvCxnSpPr>
        <p:spPr>
          <a:xfrm>
            <a:off x="4025900" y="4071620"/>
            <a:ext cx="149860" cy="226695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41" idx="7"/>
          </p:cNvCxnSpPr>
          <p:nvPr/>
        </p:nvCxnSpPr>
        <p:spPr>
          <a:xfrm>
            <a:off x="4025900" y="3959225"/>
            <a:ext cx="454025" cy="154305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41" idx="7"/>
          </p:cNvCxnSpPr>
          <p:nvPr/>
        </p:nvCxnSpPr>
        <p:spPr>
          <a:xfrm flipV="1">
            <a:off x="4025900" y="3884930"/>
            <a:ext cx="682625" cy="74295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endCxn id="35" idx="3"/>
          </p:cNvCxnSpPr>
          <p:nvPr/>
        </p:nvCxnSpPr>
        <p:spPr>
          <a:xfrm>
            <a:off x="4012565" y="4004945"/>
            <a:ext cx="428625" cy="32004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41" idx="6"/>
          </p:cNvCxnSpPr>
          <p:nvPr/>
        </p:nvCxnSpPr>
        <p:spPr>
          <a:xfrm flipH="1" flipV="1">
            <a:off x="3185795" y="3787140"/>
            <a:ext cx="862965" cy="22860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H="1" flipV="1">
            <a:off x="3522980" y="3591560"/>
            <a:ext cx="532765" cy="46164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3629660" y="4053205"/>
            <a:ext cx="3829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0070C0"/>
                </a:solidFill>
              </a:rPr>
              <a:t>M</a:t>
            </a:r>
            <a:endParaRPr lang="en-US" altLang="zh-CN" b="1">
              <a:solidFill>
                <a:srgbClr val="0070C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697730" y="2416810"/>
            <a:ext cx="57721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/>
              <a:t>K=6</a:t>
            </a:r>
            <a:endParaRPr lang="en-US" altLang="zh-CN" sz="20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350</Words>
  <Application>WPS 演示</Application>
  <PresentationFormat>宽屏</PresentationFormat>
  <Paragraphs>256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34</vt:i4>
      </vt:variant>
      <vt:variant>
        <vt:lpstr>幻灯片标题</vt:lpstr>
      </vt:variant>
      <vt:variant>
        <vt:i4>13</vt:i4>
      </vt:variant>
    </vt:vector>
  </HeadingPairs>
  <TitlesOfParts>
    <vt:vector size="54" baseType="lpstr">
      <vt:lpstr>Arial</vt:lpstr>
      <vt:lpstr>宋体</vt:lpstr>
      <vt:lpstr>Wingdings</vt:lpstr>
      <vt:lpstr>微软雅黑</vt:lpstr>
      <vt:lpstr>Calibri Light</vt:lpstr>
      <vt:lpstr>Calibri</vt:lpstr>
      <vt:lpstr>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shinneyou</dc:creator>
  <cp:lastModifiedBy>shinneyou</cp:lastModifiedBy>
  <cp:revision>44</cp:revision>
  <dcterms:created xsi:type="dcterms:W3CDTF">2016-12-14T08:46:00Z</dcterms:created>
  <dcterms:modified xsi:type="dcterms:W3CDTF">2016-12-23T08:46:46Z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