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宽屏</PresentationFormat>
  <Paragraphs>293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42</vt:i4>
      </vt:variant>
      <vt:variant>
        <vt:lpstr>幻灯片标题</vt:lpstr>
      </vt:variant>
      <vt:variant>
        <vt:i4>18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82</cp:revision>
  <dcterms:created xsi:type="dcterms:W3CDTF">2016-12-14T08:46:00Z</dcterms:created>
  <dcterms:modified xsi:type="dcterms:W3CDTF">2016-12-28T09:04:01Z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