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275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14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53</cp:revision>
  <dcterms:created xsi:type="dcterms:W3CDTF">2016-12-14T08:46:00Z</dcterms:created>
  <dcterms:modified xsi:type="dcterms:W3CDTF">2016-12-28T06:21:55Z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