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宽屏</PresentationFormat>
  <Paragraphs>176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22</cp:revision>
  <dcterms:created xsi:type="dcterms:W3CDTF">2016-12-14T08:46:00Z</dcterms:created>
  <dcterms:modified xsi:type="dcterms:W3CDTF">2016-12-20T06:33:50Z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