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593090" y="-34925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93090" y="2208530"/>
            <a:ext cx="9846310" cy="101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87375" y="4610100"/>
            <a:ext cx="9861550" cy="12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072245" y="739140"/>
            <a:ext cx="129159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Patient 6</a:t>
            </a:r>
            <a:endParaRPr lang="en-US" altLang="zh-CN" sz="1400"/>
          </a:p>
          <a:p>
            <a:r>
              <a:rPr lang="en-US" altLang="zh-CN" sz="1400"/>
              <a:t>Ictal Segment 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9072245" y="3046095"/>
            <a:ext cx="1381760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Ictal Segment 14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072245" y="5514340"/>
            <a:ext cx="1631315" cy="5200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en-US" altLang="zh-CN" sz="1400"/>
              <a:t>Patient 6</a:t>
            </a:r>
            <a:endParaRPr lang="en-US" altLang="zh-CN" sz="1400"/>
          </a:p>
          <a:p>
            <a:pPr algn="l">
              <a:buNone/>
            </a:pPr>
            <a:r>
              <a:rPr lang="en-US" altLang="zh-CN" sz="1400"/>
              <a:t>Interictal Segment 7</a:t>
            </a:r>
            <a:endParaRPr lang="en-US" altLang="zh-CN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687830" y="1260000"/>
          <a:ext cx="8963660" cy="4160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6235"/>
                <a:gridCol w="4797425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Function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Description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KMeansInfo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对整个数据集进行聚类分析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GetInitialNeighbors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获取样本点的初始近邻样本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GetNeighborsMean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获取样本点初始近邻样本的平均距离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GetRealNeighbors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获取样本点的最终近邻样本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R</a:t>
                      </a:r>
                      <a:r>
                        <a:rPr lang="zh-CN" altLang="en-US" sz="2200"/>
                        <a:t>ec</a:t>
                      </a:r>
                      <a:r>
                        <a:rPr lang="en-US" altLang="zh-CN" sz="2200"/>
                        <a:t>W</a:t>
                      </a:r>
                      <a:r>
                        <a:rPr lang="zh-CN" altLang="en-US" sz="2200"/>
                        <a:t>eights</a:t>
                      </a:r>
                      <a:r>
                        <a:rPr lang="en-US" altLang="zh-CN" sz="2200"/>
                        <a:t>Matrix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计算局部重建权值矩阵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  <a:tr h="5943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200"/>
                        <a:t>GetLowDimens</a:t>
                      </a:r>
                      <a:endParaRPr lang="en-US" altLang="zh-CN" sz="2200"/>
                    </a:p>
                  </a:txBody>
                  <a:tcPr marT="36195" marB="36195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200"/>
                        <a:t>获取低维空间最佳映射</a:t>
                      </a:r>
                      <a:endParaRPr lang="zh-CN" altLang="en-US" sz="2200"/>
                    </a:p>
                  </a:txBody>
                  <a:tcPr marT="36195" marB="3619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015105" y="11550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413885" y="139065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健康大数据处理系统</a:t>
            </a:r>
            <a:endParaRPr lang="zh-CN" altLang="en-US" sz="2000"/>
          </a:p>
        </p:txBody>
      </p:sp>
      <p:cxnSp>
        <p:nvCxnSpPr>
          <p:cNvPr id="6" name="直接箭头连接符 5"/>
          <p:cNvCxnSpPr>
            <a:endCxn id="8" idx="0"/>
          </p:cNvCxnSpPr>
          <p:nvPr/>
        </p:nvCxnSpPr>
        <p:spPr>
          <a:xfrm flipH="1">
            <a:off x="3516630" y="1992630"/>
            <a:ext cx="141986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05245" y="2003425"/>
            <a:ext cx="1522730" cy="6959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57375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9" name="圆角矩形 8"/>
          <p:cNvSpPr/>
          <p:nvPr/>
        </p:nvSpPr>
        <p:spPr>
          <a:xfrm>
            <a:off x="6205220" y="269938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6370955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癫痫病脑电波预处理模块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2023110" y="2913380"/>
            <a:ext cx="2976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人口死亡数据预处理模块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1857375" y="417512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2124710" y="4399915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人口死亡数据分析模块</a:t>
            </a:r>
            <a:endParaRPr lang="zh-CN" altLang="en-US" sz="2000"/>
          </a:p>
        </p:txBody>
      </p:sp>
      <p:sp>
        <p:nvSpPr>
          <p:cNvPr id="14" name="圆角矩形 13"/>
          <p:cNvSpPr/>
          <p:nvPr/>
        </p:nvSpPr>
        <p:spPr>
          <a:xfrm>
            <a:off x="6205220" y="4174490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58915" y="4378960"/>
            <a:ext cx="2722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癫痫病脑电波分析模块</a:t>
            </a:r>
            <a:endParaRPr lang="zh-CN" altLang="en-US" sz="2000"/>
          </a:p>
        </p:txBody>
      </p:sp>
      <p:cxnSp>
        <p:nvCxnSpPr>
          <p:cNvPr id="16" name="直接箭头连接符 15"/>
          <p:cNvCxnSpPr>
            <a:stCxn id="8" idx="2"/>
            <a:endCxn id="12" idx="0"/>
          </p:cNvCxnSpPr>
          <p:nvPr/>
        </p:nvCxnSpPr>
        <p:spPr>
          <a:xfrm>
            <a:off x="3516630" y="3536950"/>
            <a:ext cx="0" cy="638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4" idx="0"/>
          </p:cNvCxnSpPr>
          <p:nvPr/>
        </p:nvCxnSpPr>
        <p:spPr>
          <a:xfrm>
            <a:off x="7864475" y="3536950"/>
            <a:ext cx="0" cy="637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651375" y="6743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51375" y="185991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375" y="3043555"/>
            <a:ext cx="3237230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1375" y="421513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5" y="5386070"/>
            <a:ext cx="3237865" cy="771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 sz="22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3395" y="847725"/>
            <a:ext cx="138176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数据集成</a:t>
            </a:r>
            <a:endParaRPr lang="zh-CN" altLang="en-US" sz="2200"/>
          </a:p>
        </p:txBody>
      </p:sp>
      <p:sp>
        <p:nvSpPr>
          <p:cNvPr id="14" name="文本框 13"/>
          <p:cNvSpPr txBox="1"/>
          <p:nvPr/>
        </p:nvSpPr>
        <p:spPr>
          <a:xfrm>
            <a:off x="5209540" y="4407535"/>
            <a:ext cx="23710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数据规范化处理</a:t>
            </a:r>
            <a:endParaRPr lang="zh-CN" altLang="en-US" sz="2200"/>
          </a:p>
        </p:txBody>
      </p:sp>
      <p:sp>
        <p:nvSpPr>
          <p:cNvPr id="15" name="文本框 14"/>
          <p:cNvSpPr txBox="1"/>
          <p:nvPr/>
        </p:nvSpPr>
        <p:spPr>
          <a:xfrm>
            <a:off x="5328285" y="2062480"/>
            <a:ext cx="2045335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异常数据处理</a:t>
            </a:r>
            <a:endParaRPr lang="zh-CN" altLang="en-US" sz="2200"/>
          </a:p>
        </p:txBody>
      </p:sp>
      <p:sp>
        <p:nvSpPr>
          <p:cNvPr id="17" name="文本框 16"/>
          <p:cNvSpPr txBox="1"/>
          <p:nvPr/>
        </p:nvSpPr>
        <p:spPr>
          <a:xfrm>
            <a:off x="5231130" y="3246755"/>
            <a:ext cx="22313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数据的特征选择</a:t>
            </a:r>
            <a:endParaRPr lang="zh-CN" altLang="en-US" sz="2200"/>
          </a:p>
        </p:txBody>
      </p:sp>
      <p:sp>
        <p:nvSpPr>
          <p:cNvPr id="18" name="文本框 17"/>
          <p:cNvSpPr txBox="1"/>
          <p:nvPr/>
        </p:nvSpPr>
        <p:spPr>
          <a:xfrm>
            <a:off x="5503545" y="5588635"/>
            <a:ext cx="193675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缺失值填补</a:t>
            </a:r>
            <a:endParaRPr lang="zh-CN" altLang="en-US" sz="2200"/>
          </a:p>
        </p:txBody>
      </p:sp>
      <p:grpSp>
        <p:nvGrpSpPr>
          <p:cNvPr id="21" name="组合 20"/>
          <p:cNvGrpSpPr/>
          <p:nvPr/>
        </p:nvGrpSpPr>
        <p:grpSpPr>
          <a:xfrm>
            <a:off x="2090420" y="1434465"/>
            <a:ext cx="935990" cy="4008120"/>
            <a:chOff x="3104" y="1825"/>
            <a:chExt cx="1474" cy="6312"/>
          </a:xfrm>
        </p:grpSpPr>
        <p:sp>
          <p:nvSpPr>
            <p:cNvPr id="6" name="矩形 5"/>
            <p:cNvSpPr/>
            <p:nvPr/>
          </p:nvSpPr>
          <p:spPr>
            <a:xfrm>
              <a:off x="3104" y="1825"/>
              <a:ext cx="1474" cy="6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401" y="2265"/>
              <a:ext cx="864" cy="54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2400"/>
                <a:t>人口死亡数据预处理系统</a:t>
              </a:r>
              <a:endParaRPr lang="zh-CN" altLang="en-US" sz="2400"/>
            </a:p>
          </p:txBody>
        </p:sp>
      </p:grpSp>
      <p:cxnSp>
        <p:nvCxnSpPr>
          <p:cNvPr id="23" name="直接连接符 22"/>
          <p:cNvCxnSpPr>
            <a:stCxn id="6" idx="3"/>
            <a:endCxn id="9" idx="1"/>
          </p:cNvCxnSpPr>
          <p:nvPr/>
        </p:nvCxnSpPr>
        <p:spPr>
          <a:xfrm flipV="1">
            <a:off x="3026410" y="3429635"/>
            <a:ext cx="1624965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60165" y="1078865"/>
            <a:ext cx="0" cy="4698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5" idx="1"/>
          </p:cNvCxnSpPr>
          <p:nvPr/>
        </p:nvCxnSpPr>
        <p:spPr>
          <a:xfrm flipV="1">
            <a:off x="3849370" y="106045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3849370" y="5768340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3860165" y="46170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849370" y="2242185"/>
            <a:ext cx="802005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WPS 演示</Application>
  <PresentationFormat>宽屏</PresentationFormat>
  <Paragraphs>462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33</vt:i4>
      </vt:variant>
    </vt:vector>
  </HeadingPairs>
  <TitlesOfParts>
    <vt:vector size="151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298</cp:revision>
  <dcterms:created xsi:type="dcterms:W3CDTF">2016-12-14T08:46:00Z</dcterms:created>
  <dcterms:modified xsi:type="dcterms:W3CDTF">2017-02-18T04:43:31Z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