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6" r:id="rId4"/>
    <p:sldId id="257" r:id="rId5"/>
    <p:sldId id="262" r:id="rId6"/>
    <p:sldId id="263"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159"/>
    <a:srgbClr val="375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p:normalViewPr>
  <p:slideViewPr>
    <p:cSldViewPr snapToGrid="0">
      <p:cViewPr varScale="1">
        <p:scale>
          <a:sx n="73" d="100"/>
          <a:sy n="73"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E86A6B-7B94-4692-A178-A90F17F866A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12382171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130073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30752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582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386688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CE86A6B-7B94-4692-A178-A90F17F866AA}"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84603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CE86A6B-7B94-4692-A178-A90F17F866AA}"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3316693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86A6B-7B94-4692-A178-A90F17F866A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3758086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86A6B-7B94-4692-A178-A90F17F866A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296805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E86A6B-7B94-4692-A178-A90F17F866A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59600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E86A6B-7B94-4692-A178-A90F17F866AA}"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4132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245444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86A6B-7B94-4692-A178-A90F17F866AA}"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269350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E86A6B-7B94-4692-A178-A90F17F866AA}"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204665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CE86A6B-7B94-4692-A178-A90F17F866AA}"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1693692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3009389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86A6B-7B94-4692-A178-A90F17F866AA}"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F9AAD-C782-4A84-BD06-92DC2B45297D}" type="slidenum">
              <a:rPr lang="en-US" smtClean="0"/>
              <a:t>‹#›</a:t>
            </a:fld>
            <a:endParaRPr lang="en-US"/>
          </a:p>
        </p:txBody>
      </p:sp>
    </p:spTree>
    <p:extLst>
      <p:ext uri="{BB962C8B-B14F-4D97-AF65-F5344CB8AC3E}">
        <p14:creationId xmlns:p14="http://schemas.microsoft.com/office/powerpoint/2010/main" val="107820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CE86A6B-7B94-4692-A178-A90F17F866AA}" type="datetimeFigureOut">
              <a:rPr lang="en-US" smtClean="0"/>
              <a:t>1/9/2021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0F9AAD-C782-4A84-BD06-92DC2B45297D}" type="slidenum">
              <a:rPr lang="en-US" smtClean="0"/>
              <a:t>‹#›</a:t>
            </a:fld>
            <a:endParaRPr lang="en-US"/>
          </a:p>
        </p:txBody>
      </p:sp>
    </p:spTree>
    <p:extLst>
      <p:ext uri="{BB962C8B-B14F-4D97-AF65-F5344CB8AC3E}">
        <p14:creationId xmlns:p14="http://schemas.microsoft.com/office/powerpoint/2010/main" val="892997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000" cy="6892649"/>
          </a:xfrm>
          <a:prstGeom prst="rect">
            <a:avLst/>
          </a:prstGeom>
        </p:spPr>
      </p:pic>
      <p:sp>
        <p:nvSpPr>
          <p:cNvPr id="2" name="Title 1"/>
          <p:cNvSpPr>
            <a:spLocks noGrp="1"/>
          </p:cNvSpPr>
          <p:nvPr>
            <p:ph type="ctrTitle"/>
          </p:nvPr>
        </p:nvSpPr>
        <p:spPr>
          <a:xfrm>
            <a:off x="0" y="2053140"/>
            <a:ext cx="12204000" cy="1471561"/>
          </a:xfrm>
          <a:solidFill>
            <a:srgbClr val="143159"/>
          </a:solidFill>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sz="7300" b="1" dirty="0" smtClean="0">
                <a:solidFill>
                  <a:schemeClr val="bg1"/>
                </a:solidFill>
                <a:effectLst>
                  <a:outerShdw blurRad="38100" dist="38100" dir="2700000" algn="tl">
                    <a:srgbClr val="000000">
                      <a:alpha val="43137"/>
                    </a:srgbClr>
                  </a:outerShdw>
                </a:effectLst>
              </a:rPr>
              <a:t>World After Covid</a:t>
            </a:r>
            <a:r>
              <a:rPr lang="en-IN" sz="7300" b="1" dirty="0">
                <a:solidFill>
                  <a:schemeClr val="bg1"/>
                </a:solidFill>
                <a:effectLst>
                  <a:outerShdw blurRad="38100" dist="38100" dir="2700000" algn="tl">
                    <a:srgbClr val="000000">
                      <a:alpha val="43137"/>
                    </a:srgbClr>
                  </a:outerShdw>
                </a:effectLst>
              </a:rPr>
              <a:t>-</a:t>
            </a:r>
            <a:r>
              <a:rPr lang="en-IN" sz="7300" b="1" dirty="0" smtClean="0">
                <a:solidFill>
                  <a:schemeClr val="bg1"/>
                </a:solidFill>
                <a:effectLst>
                  <a:outerShdw blurRad="38100" dist="38100" dir="2700000" algn="tl">
                    <a:srgbClr val="000000">
                      <a:alpha val="43137"/>
                    </a:srgbClr>
                  </a:outerShdw>
                </a:effectLst>
              </a:rPr>
              <a:t>19</a:t>
            </a:r>
            <a:endParaRPr lang="en-US" b="1" dirty="0">
              <a:solidFill>
                <a:schemeClr val="bg1"/>
              </a:solidFill>
              <a:effectLst>
                <a:outerShdw blurRad="38100" dist="38100" dir="2700000" algn="tl">
                  <a:srgbClr val="000000">
                    <a:alpha val="43137"/>
                  </a:srgbClr>
                </a:outerShdw>
              </a:effectLst>
            </a:endParaRPr>
          </a:p>
        </p:txBody>
      </p:sp>
      <p:sp>
        <p:nvSpPr>
          <p:cNvPr id="4" name="TextBox 3"/>
          <p:cNvSpPr txBox="1"/>
          <p:nvPr/>
        </p:nvSpPr>
        <p:spPr>
          <a:xfrm>
            <a:off x="8477794" y="5288340"/>
            <a:ext cx="3726206" cy="1077218"/>
          </a:xfrm>
          <a:prstGeom prst="rect">
            <a:avLst/>
          </a:prstGeom>
          <a:solidFill>
            <a:srgbClr val="143159"/>
          </a:solidFill>
          <a:ln>
            <a:noFill/>
          </a:ln>
        </p:spPr>
        <p:txBody>
          <a:bodyPr wrap="square" rtlCol="0">
            <a:spAutoFit/>
          </a:bodyPr>
          <a:lstStyle/>
          <a:p>
            <a:r>
              <a:rPr lang="en-IN" sz="3200" b="1" dirty="0" smtClean="0">
                <a:solidFill>
                  <a:schemeClr val="bg1"/>
                </a:solidFill>
              </a:rPr>
              <a:t>Efforts by</a:t>
            </a:r>
          </a:p>
          <a:p>
            <a:r>
              <a:rPr lang="en-IN" sz="3200" b="1" dirty="0" smtClean="0">
                <a:solidFill>
                  <a:schemeClr val="bg1"/>
                </a:solidFill>
              </a:rPr>
              <a:t>BHAVIKA DHINGRA</a:t>
            </a:r>
            <a:endParaRPr lang="en-US" sz="3200" b="1" dirty="0">
              <a:solidFill>
                <a:schemeClr val="bg1"/>
              </a:solidFill>
            </a:endParaRPr>
          </a:p>
        </p:txBody>
      </p:sp>
    </p:spTree>
    <p:extLst>
      <p:ext uri="{BB962C8B-B14F-4D97-AF65-F5344CB8AC3E}">
        <p14:creationId xmlns:p14="http://schemas.microsoft.com/office/powerpoint/2010/main" val="33742296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002060"/>
            </a:gs>
            <a:gs pos="100000">
              <a:srgbClr val="EDEDED"/>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cxnSp>
        <p:nvCxnSpPr>
          <p:cNvPr id="7" name="Straight Arrow Connector 6"/>
          <p:cNvCxnSpPr/>
          <p:nvPr/>
        </p:nvCxnSpPr>
        <p:spPr>
          <a:xfrm>
            <a:off x="6843017" y="3163211"/>
            <a:ext cx="1731923" cy="174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61969" y="29411"/>
            <a:ext cx="10364451" cy="1596177"/>
          </a:xfrm>
        </p:spPr>
        <p:txBody>
          <a:bodyPr/>
          <a:lstStyle/>
          <a:p>
            <a:r>
              <a:rPr lang="en-IN" b="1" dirty="0" smtClean="0"/>
              <a:t>What Is covid-19 ? </a:t>
            </a:r>
            <a:endParaRPr lang="en-US" b="1" dirty="0"/>
          </a:p>
        </p:txBody>
      </p:sp>
      <p:sp>
        <p:nvSpPr>
          <p:cNvPr id="4" name="Isosceles Triangle 3"/>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flipV="1">
            <a:off x="3313610" y="45807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flipV="1">
            <a:off x="3313610" y="45807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best graphs and data for tracking the coronavirus pandemic - The Ver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7081" y="1697964"/>
            <a:ext cx="3201006" cy="328041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2816135" y="3415024"/>
            <a:ext cx="1343291" cy="6891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530287" y="2443149"/>
            <a:ext cx="3666316" cy="3539430"/>
          </a:xfrm>
          <a:prstGeom prst="rect">
            <a:avLst/>
          </a:prstGeom>
          <a:noFill/>
        </p:spPr>
        <p:txBody>
          <a:bodyPr wrap="square" rtlCol="0">
            <a:spAutoFit/>
          </a:bodyPr>
          <a:lstStyle/>
          <a:p>
            <a:r>
              <a:rPr lang="en-US" sz="3200" dirty="0">
                <a:solidFill>
                  <a:srgbClr val="002060"/>
                </a:solidFill>
              </a:rPr>
              <a:t>COVID-19 is a disease caused by a new strain of coronavirus. 'CO' stands for corona, 'VI' for virus, and 'D' for disease.</a:t>
            </a:r>
          </a:p>
        </p:txBody>
      </p:sp>
      <p:sp>
        <p:nvSpPr>
          <p:cNvPr id="44" name="TextBox 43"/>
          <p:cNvSpPr txBox="1"/>
          <p:nvPr/>
        </p:nvSpPr>
        <p:spPr>
          <a:xfrm>
            <a:off x="493109" y="3982631"/>
            <a:ext cx="3948261" cy="1569660"/>
          </a:xfrm>
          <a:prstGeom prst="rect">
            <a:avLst/>
          </a:prstGeom>
          <a:noFill/>
        </p:spPr>
        <p:txBody>
          <a:bodyPr wrap="square" rtlCol="0">
            <a:spAutoFit/>
          </a:bodyPr>
          <a:lstStyle/>
          <a:p>
            <a:r>
              <a:rPr lang="en-US" sz="3200" dirty="0">
                <a:solidFill>
                  <a:srgbClr val="002060"/>
                </a:solidFill>
              </a:rPr>
              <a:t>SARS-CoV-2 is the name of the virus that causes COVID-19</a:t>
            </a:r>
          </a:p>
        </p:txBody>
      </p:sp>
    </p:spTree>
    <p:extLst>
      <p:ext uri="{BB962C8B-B14F-4D97-AF65-F5344CB8AC3E}">
        <p14:creationId xmlns:p14="http://schemas.microsoft.com/office/powerpoint/2010/main" val="4195936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2060"/>
            </a:gs>
            <a:gs pos="100000">
              <a:srgbClr val="EDEDED"/>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1969" y="29411"/>
            <a:ext cx="10364451" cy="1596177"/>
          </a:xfrm>
        </p:spPr>
        <p:txBody>
          <a:bodyPr/>
          <a:lstStyle/>
          <a:p>
            <a:r>
              <a:rPr lang="en-IN" dirty="0" smtClean="0"/>
              <a:t>Covid-19 Impacted on</a:t>
            </a:r>
            <a:endParaRPr lang="en-US" dirty="0"/>
          </a:p>
        </p:txBody>
      </p:sp>
      <p:sp>
        <p:nvSpPr>
          <p:cNvPr id="3" name="Content Placeholder 2"/>
          <p:cNvSpPr>
            <a:spLocks noGrp="1"/>
          </p:cNvSpPr>
          <p:nvPr>
            <p:ph sz="quarter" idx="13"/>
          </p:nvPr>
        </p:nvSpPr>
        <p:spPr>
          <a:xfrm>
            <a:off x="459377" y="2214694"/>
            <a:ext cx="11273246" cy="4643306"/>
          </a:xfrm>
        </p:spPr>
        <p:txBody>
          <a:bodyPr>
            <a:normAutofit/>
          </a:bodyPr>
          <a:lstStyle/>
          <a:p>
            <a:pPr marL="0" indent="0">
              <a:buNone/>
            </a:pPr>
            <a:r>
              <a:rPr lang="en-US" dirty="0" smtClean="0"/>
              <a:t/>
            </a:r>
            <a:br>
              <a:rPr lang="en-US" dirty="0" smtClean="0"/>
            </a:br>
            <a:endParaRPr lang="en-US" dirty="0"/>
          </a:p>
        </p:txBody>
      </p:sp>
      <p:sp>
        <p:nvSpPr>
          <p:cNvPr id="4" name="Isosceles Triangle 3"/>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flipV="1">
            <a:off x="3313610" y="45807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flipV="1">
            <a:off x="3313610" y="45807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flipV="1">
            <a:off x="3161210"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3000000">
            <a:off x="116427" y="1750946"/>
            <a:ext cx="653145" cy="4996317"/>
            <a:chOff x="3161209" y="1711235"/>
            <a:chExt cx="653145" cy="5434147"/>
          </a:xfrm>
          <a:solidFill>
            <a:srgbClr val="FF0000"/>
          </a:solidFill>
        </p:grpSpPr>
        <p:sp>
          <p:nvSpPr>
            <p:cNvPr id="34" name="Isosceles Triangle 33"/>
            <p:cNvSpPr/>
            <p:nvPr/>
          </p:nvSpPr>
          <p:spPr>
            <a:xfrm>
              <a:off x="3161211" y="1711235"/>
              <a:ext cx="653143" cy="271707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flipV="1">
              <a:off x="3161209"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Oval 35"/>
          <p:cNvSpPr/>
          <p:nvPr/>
        </p:nvSpPr>
        <p:spPr>
          <a:xfrm>
            <a:off x="-973" y="3804968"/>
            <a:ext cx="836023" cy="8882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2405673" y="1125414"/>
            <a:ext cx="5566884" cy="5183945"/>
          </a:xfrm>
          <a:prstGeom prst="arc">
            <a:avLst>
              <a:gd name="adj1" fmla="val 15630664"/>
              <a:gd name="adj2" fmla="val 5956388"/>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Oval 37"/>
          <p:cNvSpPr/>
          <p:nvPr/>
        </p:nvSpPr>
        <p:spPr>
          <a:xfrm>
            <a:off x="2524417" y="1986582"/>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latin typeface="Arial Black" panose="020B0A04020102020204" pitchFamily="34" charset="0"/>
              </a:rPr>
              <a:t>1</a:t>
            </a:r>
            <a:endParaRPr lang="en-US" sz="3600" dirty="0">
              <a:solidFill>
                <a:schemeClr val="tx1"/>
              </a:solidFill>
              <a:latin typeface="Arial Black" panose="020B0A04020102020204" pitchFamily="34" charset="0"/>
            </a:endParaRPr>
          </a:p>
        </p:txBody>
      </p:sp>
      <p:sp>
        <p:nvSpPr>
          <p:cNvPr id="39" name="TextBox 38"/>
          <p:cNvSpPr txBox="1"/>
          <p:nvPr/>
        </p:nvSpPr>
        <p:spPr>
          <a:xfrm>
            <a:off x="3697703" y="2227471"/>
            <a:ext cx="3509683" cy="830997"/>
          </a:xfrm>
          <a:prstGeom prst="rect">
            <a:avLst/>
          </a:prstGeom>
          <a:noFill/>
        </p:spPr>
        <p:txBody>
          <a:bodyPr wrap="square" rtlCol="0">
            <a:spAutoFit/>
          </a:bodyPr>
          <a:lstStyle/>
          <a:p>
            <a:r>
              <a:rPr lang="en-IN" sz="2400" dirty="0" smtClean="0"/>
              <a:t>Human economy </a:t>
            </a:r>
          </a:p>
          <a:p>
            <a:endParaRPr lang="en-US" sz="2400" dirty="0"/>
          </a:p>
        </p:txBody>
      </p:sp>
      <p:sp>
        <p:nvSpPr>
          <p:cNvPr id="40" name="Oval 39"/>
          <p:cNvSpPr/>
          <p:nvPr/>
        </p:nvSpPr>
        <p:spPr>
          <a:xfrm>
            <a:off x="2611103" y="3392906"/>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latin typeface="Arial Black" panose="020B0A04020102020204" pitchFamily="34" charset="0"/>
              </a:rPr>
              <a:t>2</a:t>
            </a:r>
            <a:endParaRPr lang="en-US" sz="3600" dirty="0">
              <a:solidFill>
                <a:schemeClr val="tx1"/>
              </a:solidFill>
              <a:latin typeface="Arial Black" panose="020B0A04020102020204" pitchFamily="34" charset="0"/>
            </a:endParaRPr>
          </a:p>
        </p:txBody>
      </p:sp>
      <p:sp>
        <p:nvSpPr>
          <p:cNvPr id="41" name="TextBox 40"/>
          <p:cNvSpPr txBox="1"/>
          <p:nvPr/>
        </p:nvSpPr>
        <p:spPr>
          <a:xfrm>
            <a:off x="3697702" y="3537270"/>
            <a:ext cx="3509683" cy="461665"/>
          </a:xfrm>
          <a:prstGeom prst="rect">
            <a:avLst/>
          </a:prstGeom>
          <a:noFill/>
        </p:spPr>
        <p:txBody>
          <a:bodyPr wrap="square" rtlCol="0">
            <a:spAutoFit/>
          </a:bodyPr>
          <a:lstStyle/>
          <a:p>
            <a:r>
              <a:rPr lang="en-IN" sz="2400" dirty="0" err="1" smtClean="0"/>
              <a:t>Humun</a:t>
            </a:r>
            <a:r>
              <a:rPr lang="en-IN" sz="2400" dirty="0" smtClean="0"/>
              <a:t> Social life</a:t>
            </a:r>
            <a:endParaRPr lang="en-US" sz="2400" dirty="0"/>
          </a:p>
        </p:txBody>
      </p:sp>
      <p:sp>
        <p:nvSpPr>
          <p:cNvPr id="42" name="Oval 41"/>
          <p:cNvSpPr/>
          <p:nvPr/>
        </p:nvSpPr>
        <p:spPr>
          <a:xfrm>
            <a:off x="2280639" y="4824267"/>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latin typeface="Arial Black" panose="020B0A04020102020204" pitchFamily="34" charset="0"/>
              </a:rPr>
              <a:t>3</a:t>
            </a:r>
            <a:endParaRPr lang="en-US" sz="3600" dirty="0">
              <a:solidFill>
                <a:schemeClr val="tx1"/>
              </a:solidFill>
              <a:latin typeface="Arial Black" panose="020B0A04020102020204" pitchFamily="34" charset="0"/>
            </a:endParaRPr>
          </a:p>
        </p:txBody>
      </p:sp>
      <p:sp>
        <p:nvSpPr>
          <p:cNvPr id="43" name="TextBox 42"/>
          <p:cNvSpPr txBox="1"/>
          <p:nvPr/>
        </p:nvSpPr>
        <p:spPr>
          <a:xfrm>
            <a:off x="3313610" y="5117139"/>
            <a:ext cx="3509683" cy="461665"/>
          </a:xfrm>
          <a:prstGeom prst="rect">
            <a:avLst/>
          </a:prstGeom>
          <a:noFill/>
        </p:spPr>
        <p:txBody>
          <a:bodyPr wrap="square" rtlCol="0">
            <a:spAutoFit/>
          </a:bodyPr>
          <a:lstStyle/>
          <a:p>
            <a:r>
              <a:rPr lang="en-IN" sz="2400" dirty="0" smtClean="0"/>
              <a:t>Earth</a:t>
            </a:r>
            <a:endParaRPr lang="en-US" sz="2400" dirty="0"/>
          </a:p>
        </p:txBody>
      </p:sp>
    </p:spTree>
    <p:extLst>
      <p:ext uri="{BB962C8B-B14F-4D97-AF65-F5344CB8AC3E}">
        <p14:creationId xmlns:p14="http://schemas.microsoft.com/office/powerpoint/2010/main" val="17708219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800000">
                                      <p:cBhvr>
                                        <p:cTn id="21" dur="500" fill="hold"/>
                                        <p:tgtEl>
                                          <p:spTgt spid="33"/>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500"/>
                                  </p:stCondLst>
                                  <p:childTnLst>
                                    <p:animRot by="1800000">
                                      <p:cBhvr>
                                        <p:cTn id="35" dur="500" fill="hold"/>
                                        <p:tgtEl>
                                          <p:spTgt spid="33"/>
                                        </p:tgtEl>
                                        <p:attrNameLst>
                                          <p:attrName>r</p:attrName>
                                        </p:attrNameLst>
                                      </p:cBhvr>
                                    </p:animRo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animBg="1"/>
      <p:bldP spid="41" grpId="0"/>
      <p:bldP spid="42" grpId="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2060"/>
            </a:gs>
            <a:gs pos="100000">
              <a:srgbClr val="EDEDED"/>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988" y="464174"/>
            <a:ext cx="10364451" cy="1243480"/>
          </a:xfrm>
        </p:spPr>
        <p:txBody>
          <a:bodyPr/>
          <a:lstStyle/>
          <a:p>
            <a:r>
              <a:rPr lang="en-IN" dirty="0" smtClean="0"/>
              <a:t>human economic and social Disruption</a:t>
            </a:r>
            <a:endParaRPr lang="en-US" dirty="0"/>
          </a:p>
        </p:txBody>
      </p:sp>
      <p:sp>
        <p:nvSpPr>
          <p:cNvPr id="3" name="Content Placeholder 2"/>
          <p:cNvSpPr>
            <a:spLocks noGrp="1"/>
          </p:cNvSpPr>
          <p:nvPr>
            <p:ph sz="quarter" idx="13"/>
          </p:nvPr>
        </p:nvSpPr>
        <p:spPr>
          <a:xfrm>
            <a:off x="0" y="1502228"/>
            <a:ext cx="9927773" cy="5035289"/>
          </a:xfrm>
        </p:spPr>
        <p:txBody>
          <a:bodyPr>
            <a:normAutofit lnSpcReduction="10000"/>
          </a:bodyPr>
          <a:lstStyle/>
          <a:p>
            <a:pPr marL="0" indent="0">
              <a:buNone/>
            </a:pPr>
            <a:endParaRPr lang="en-US" dirty="0" smtClean="0"/>
          </a:p>
          <a:p>
            <a:r>
              <a:rPr lang="en-US" dirty="0" smtClean="0"/>
              <a:t>The </a:t>
            </a:r>
            <a:r>
              <a:rPr lang="en-US" dirty="0"/>
              <a:t>COVID-19 pandemic has led to a dramatic loss of human life worldwide and presents an unprecedented challenge to public </a:t>
            </a:r>
            <a:r>
              <a:rPr lang="en-US" dirty="0" smtClean="0"/>
              <a:t>health food </a:t>
            </a:r>
            <a:r>
              <a:rPr lang="en-US" dirty="0"/>
              <a:t>systems and the world of work</a:t>
            </a:r>
            <a:r>
              <a:rPr lang="en-US" dirty="0" smtClean="0"/>
              <a:t>.</a:t>
            </a:r>
          </a:p>
          <a:p>
            <a:endParaRPr lang="en-US" dirty="0" smtClean="0"/>
          </a:p>
          <a:p>
            <a:r>
              <a:rPr lang="en-US" dirty="0" smtClean="0"/>
              <a:t> </a:t>
            </a:r>
            <a:r>
              <a:rPr lang="en-US" dirty="0"/>
              <a:t>The economic and social disruption caused by the pandemic is devastating: tens of millions of people are at risk of falling into extreme poverty, while the number of undernourished people, currently estimated at nearly 690 million, could increase by up to 132 million by the end of the year</a:t>
            </a:r>
            <a:r>
              <a:rPr lang="en-US" dirty="0" smtClean="0"/>
              <a:t>.</a:t>
            </a:r>
          </a:p>
          <a:p>
            <a:endParaRPr lang="en-US" dirty="0"/>
          </a:p>
          <a:p>
            <a:pPr marL="0" indent="0">
              <a:buNone/>
            </a:pPr>
            <a:r>
              <a:rPr lang="en-US" dirty="0" smtClean="0"/>
              <a:t/>
            </a:r>
            <a:br>
              <a:rPr lang="en-US" dirty="0" smtClean="0"/>
            </a:br>
            <a:endParaRPr lang="en-US" dirty="0"/>
          </a:p>
        </p:txBody>
      </p:sp>
      <p:pic>
        <p:nvPicPr>
          <p:cNvPr id="2050" name="Picture 2" descr="Political uncertainty causes Rs800b loss to economy"/>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0000" l="10000" r="90000">
                        <a14:foregroundMark x1="17750" y1="18000" x2="79250" y2="56667"/>
                        <a14:foregroundMark x1="79250" y1="57333" x2="88000" y2="61333"/>
                        <a14:foregroundMark x1="88000" y1="61333" x2="81500" y2="53000"/>
                        <a14:foregroundMark x1="81500" y1="53667" x2="18750" y2="15333"/>
                      </a14:backgroundRemoval>
                    </a14:imgEffect>
                  </a14:imgLayer>
                </a14:imgProps>
              </a:ext>
              <a:ext uri="{28A0092B-C50C-407E-A947-70E740481C1C}">
                <a14:useLocalDpi xmlns:a14="http://schemas.microsoft.com/office/drawing/2010/main" val="0"/>
              </a:ext>
            </a:extLst>
          </a:blip>
          <a:srcRect/>
          <a:stretch>
            <a:fillRect/>
          </a:stretch>
        </p:blipFill>
        <p:spPr bwMode="auto">
          <a:xfrm>
            <a:off x="9464668" y="-328734"/>
            <a:ext cx="2865120" cy="23799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6" name="Picture 8" descr="Debunking Mask Myths: Why It's Important To Wear A Face Mask | Henry Ford  LiveWell"/>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100000" l="10000" r="94531"/>
                    </a14:imgEffect>
                  </a14:imgLayer>
                </a14:imgProps>
              </a:ext>
              <a:ext uri="{28A0092B-C50C-407E-A947-70E740481C1C}">
                <a14:useLocalDpi xmlns:a14="http://schemas.microsoft.com/office/drawing/2010/main" val="0"/>
              </a:ext>
            </a:extLst>
          </a:blip>
          <a:srcRect/>
          <a:stretch>
            <a:fillRect/>
          </a:stretch>
        </p:blipFill>
        <p:spPr bwMode="auto">
          <a:xfrm>
            <a:off x="9346365" y="1181745"/>
            <a:ext cx="2572566" cy="3174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8" name="Picture 10" descr="Consumption expenditure fall hints at 10 percentage point rise in poverty  between FY12 &amp; FY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3297" y="4444909"/>
            <a:ext cx="3118703" cy="24130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871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2056"/>
                                        </p:tgtEl>
                                        <p:attrNameLst>
                                          <p:attrName>style.visibility</p:attrName>
                                        </p:attrNameLst>
                                      </p:cBhvr>
                                      <p:to>
                                        <p:strVal val="visible"/>
                                      </p:to>
                                    </p:set>
                                    <p:animEffect transition="in" filter="wipe(down)">
                                      <p:cBhvr>
                                        <p:cTn id="15" dur="500"/>
                                        <p:tgtEl>
                                          <p:spTgt spid="2056"/>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wipe(down)">
                                      <p:cBhvr>
                                        <p:cTn id="19" dur="500"/>
                                        <p:tgtEl>
                                          <p:spTgt spid="205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2060"/>
            </a:gs>
            <a:gs pos="100000">
              <a:srgbClr val="EDEDED"/>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75" y="291946"/>
            <a:ext cx="10364451" cy="1596177"/>
          </a:xfrm>
        </p:spPr>
        <p:txBody>
          <a:bodyPr/>
          <a:lstStyle/>
          <a:p>
            <a:r>
              <a:rPr lang="en-IN" dirty="0" smtClean="0"/>
              <a:t>Garbage is increasing </a:t>
            </a:r>
            <a:endParaRPr lang="en-US" dirty="0"/>
          </a:p>
        </p:txBody>
      </p:sp>
      <p:sp>
        <p:nvSpPr>
          <p:cNvPr id="3" name="Content Placeholder 2"/>
          <p:cNvSpPr>
            <a:spLocks noGrp="1"/>
          </p:cNvSpPr>
          <p:nvPr>
            <p:ph sz="quarter" idx="13"/>
          </p:nvPr>
        </p:nvSpPr>
        <p:spPr>
          <a:xfrm>
            <a:off x="4980" y="1888123"/>
            <a:ext cx="11273246" cy="4643306"/>
          </a:xfrm>
        </p:spPr>
        <p:txBody>
          <a:bodyPr>
            <a:normAutofit/>
          </a:bodyPr>
          <a:lstStyle/>
          <a:p>
            <a:r>
              <a:rPr lang="en-IN" dirty="0" smtClean="0"/>
              <a:t> since mask are made with non- biodegradable material it Is not easy to compost it </a:t>
            </a:r>
          </a:p>
          <a:p>
            <a:endParaRPr lang="en-IN" dirty="0" smtClean="0"/>
          </a:p>
          <a:p>
            <a:r>
              <a:rPr lang="en-IN" dirty="0" smtClean="0"/>
              <a:t>Garbage is increasing day by day </a:t>
            </a:r>
          </a:p>
          <a:p>
            <a:endParaRPr lang="en-IN" dirty="0"/>
          </a:p>
          <a:p>
            <a:r>
              <a:rPr lang="en-IN" dirty="0" smtClean="0"/>
              <a:t>To prevent it we should always through the masks in the garbage and learn a </a:t>
            </a:r>
            <a:r>
              <a:rPr lang="en-IN" dirty="0" err="1" smtClean="0"/>
              <a:t>prOper</a:t>
            </a:r>
            <a:r>
              <a:rPr lang="en-IN" dirty="0" smtClean="0"/>
              <a:t> way to dispose of these masks</a:t>
            </a:r>
          </a:p>
          <a:p>
            <a:endParaRPr lang="en-IN" dirty="0"/>
          </a:p>
          <a:p>
            <a:endParaRPr lang="en-IN" dirty="0" smtClean="0"/>
          </a:p>
          <a:p>
            <a:endParaRPr lang="en-IN" dirty="0"/>
          </a:p>
          <a:p>
            <a:endParaRPr lang="en-IN" dirty="0" smtClean="0"/>
          </a:p>
          <a:p>
            <a:endParaRPr lang="en-IN" dirty="0"/>
          </a:p>
          <a:p>
            <a:endParaRPr lang="en-IN" dirty="0" smtClean="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0504" y="4676503"/>
            <a:ext cx="3024796" cy="20639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4480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2060"/>
            </a:gs>
            <a:gs pos="100000">
              <a:srgbClr val="EDEDED"/>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500" y="109539"/>
            <a:ext cx="10364451" cy="779209"/>
          </a:xfrm>
        </p:spPr>
        <p:txBody>
          <a:bodyPr/>
          <a:lstStyle/>
          <a:p>
            <a:r>
              <a:rPr lang="en-IN" sz="4000" dirty="0" smtClean="0"/>
              <a:t>Quiz time</a:t>
            </a:r>
            <a:r>
              <a:rPr lang="en-IN" dirty="0" smtClean="0"/>
              <a:t>!</a:t>
            </a:r>
            <a:endParaRPr lang="en-US" dirty="0"/>
          </a:p>
        </p:txBody>
      </p:sp>
      <p:sp>
        <p:nvSpPr>
          <p:cNvPr id="3" name="Content Placeholder 2"/>
          <p:cNvSpPr>
            <a:spLocks noGrp="1"/>
          </p:cNvSpPr>
          <p:nvPr>
            <p:ph sz="quarter" idx="13"/>
          </p:nvPr>
        </p:nvSpPr>
        <p:spPr>
          <a:xfrm>
            <a:off x="368300" y="503166"/>
            <a:ext cx="11273246" cy="1072953"/>
          </a:xfrm>
        </p:spPr>
        <p:txBody>
          <a:bodyPr>
            <a:normAutofit/>
          </a:bodyPr>
          <a:lstStyle/>
          <a:p>
            <a:pPr marL="0" indent="0" algn="ctr">
              <a:buNone/>
            </a:pPr>
            <a:r>
              <a:rPr lang="en-US" dirty="0" smtClean="0"/>
              <a:t/>
            </a:r>
            <a:br>
              <a:rPr lang="en-US" dirty="0" smtClean="0"/>
            </a:br>
            <a:r>
              <a:rPr lang="en-US" sz="2800" b="1" dirty="0" smtClean="0"/>
              <a:t>What is covid-19?</a:t>
            </a:r>
          </a:p>
          <a:p>
            <a:pPr marL="0" indent="0" algn="ctr">
              <a:buNone/>
            </a:pPr>
            <a:endParaRPr lang="en-US" dirty="0"/>
          </a:p>
        </p:txBody>
      </p:sp>
      <p:sp>
        <p:nvSpPr>
          <p:cNvPr id="11" name="AutoShape 2" descr="Danger! Used face masks are toxic wast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 descr="Danger! Used face masks are toxic waste"/>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 descr="Danger! Used face masks are toxic waste"/>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 descr="Danger! Used face masks are toxic waste"/>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 descr="Danger! Used face masks are toxic waste"/>
          <p:cNvSpPr>
            <a:spLocks noChangeAspect="1" noChangeArrowheads="1"/>
          </p:cNvSpPr>
          <p:nvPr/>
        </p:nvSpPr>
        <p:spPr bwMode="auto">
          <a:xfrm>
            <a:off x="673100" y="473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 descr="Danger! Used face masks are toxic waste"/>
          <p:cNvSpPr>
            <a:spLocks noChangeAspect="1" noChangeArrowheads="1"/>
          </p:cNvSpPr>
          <p:nvPr/>
        </p:nvSpPr>
        <p:spPr bwMode="auto">
          <a:xfrm>
            <a:off x="825500" y="625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 descr="Danger! Used face masks are toxic waste"/>
          <p:cNvSpPr>
            <a:spLocks noChangeAspect="1" noChangeArrowheads="1"/>
          </p:cNvSpPr>
          <p:nvPr/>
        </p:nvSpPr>
        <p:spPr bwMode="auto">
          <a:xfrm>
            <a:off x="977900" y="777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 descr="Danger! Used face masks are toxic waste"/>
          <p:cNvSpPr>
            <a:spLocks noChangeAspect="1" noChangeArrowheads="1"/>
          </p:cNvSpPr>
          <p:nvPr/>
        </p:nvSpPr>
        <p:spPr bwMode="auto">
          <a:xfrm>
            <a:off x="1130300" y="930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 descr="Danger! Used face masks are toxic waste"/>
          <p:cNvSpPr>
            <a:spLocks noChangeAspect="1" noChangeArrowheads="1"/>
          </p:cNvSpPr>
          <p:nvPr/>
        </p:nvSpPr>
        <p:spPr bwMode="auto">
          <a:xfrm>
            <a:off x="1282700" y="1082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 descr="Danger! Used face masks are toxic waste"/>
          <p:cNvSpPr>
            <a:spLocks noChangeAspect="1" noChangeArrowheads="1"/>
          </p:cNvSpPr>
          <p:nvPr/>
        </p:nvSpPr>
        <p:spPr bwMode="auto">
          <a:xfrm>
            <a:off x="1435100" y="1235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 descr="Danger! Used face masks are toxic waste"/>
          <p:cNvSpPr>
            <a:spLocks noChangeAspect="1" noChangeArrowheads="1"/>
          </p:cNvSpPr>
          <p:nvPr/>
        </p:nvSpPr>
        <p:spPr bwMode="auto">
          <a:xfrm>
            <a:off x="1587500" y="1387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N"/>
          <p:cNvSpPr/>
          <p:nvPr/>
        </p:nvSpPr>
        <p:spPr>
          <a:xfrm>
            <a:off x="8859159" y="1387475"/>
            <a:ext cx="2858587" cy="866342"/>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None of the Above </a:t>
            </a:r>
            <a:endParaRPr lang="en-US" sz="3600" dirty="0">
              <a:solidFill>
                <a:srgbClr val="002060"/>
              </a:solidFill>
            </a:endParaRPr>
          </a:p>
        </p:txBody>
      </p:sp>
      <p:sp>
        <p:nvSpPr>
          <p:cNvPr id="151" name="B"/>
          <p:cNvSpPr/>
          <p:nvPr/>
        </p:nvSpPr>
        <p:spPr>
          <a:xfrm>
            <a:off x="468449" y="1610753"/>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Bacteria</a:t>
            </a:r>
            <a:endParaRPr lang="en-US" sz="3600" dirty="0">
              <a:solidFill>
                <a:srgbClr val="002060"/>
              </a:solidFill>
            </a:endParaRPr>
          </a:p>
        </p:txBody>
      </p:sp>
      <p:sp>
        <p:nvSpPr>
          <p:cNvPr id="152" name="V"/>
          <p:cNvSpPr/>
          <p:nvPr/>
        </p:nvSpPr>
        <p:spPr>
          <a:xfrm>
            <a:off x="4970417" y="1624160"/>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Virus</a:t>
            </a:r>
            <a:endParaRPr lang="en-US" sz="3600" dirty="0">
              <a:solidFill>
                <a:srgbClr val="002060"/>
              </a:solidFill>
            </a:endParaRPr>
          </a:p>
        </p:txBody>
      </p:sp>
      <p:sp>
        <p:nvSpPr>
          <p:cNvPr id="156" name="TextBox 155"/>
          <p:cNvSpPr txBox="1"/>
          <p:nvPr/>
        </p:nvSpPr>
        <p:spPr>
          <a:xfrm>
            <a:off x="3072315" y="2738016"/>
            <a:ext cx="5786844" cy="461665"/>
          </a:xfrm>
          <a:prstGeom prst="rect">
            <a:avLst/>
          </a:prstGeom>
          <a:noFill/>
        </p:spPr>
        <p:txBody>
          <a:bodyPr wrap="square" rtlCol="0">
            <a:spAutoFit/>
          </a:bodyPr>
          <a:lstStyle/>
          <a:p>
            <a:r>
              <a:rPr lang="en-IN" sz="2400" b="1" dirty="0" smtClean="0"/>
              <a:t>WHAT IS ANOTHER NAME FOR COVID-19 </a:t>
            </a:r>
            <a:r>
              <a:rPr lang="en-IN" sz="2000" b="1" dirty="0" smtClean="0"/>
              <a:t>?</a:t>
            </a:r>
            <a:endParaRPr lang="en-US" sz="2000" b="1" dirty="0"/>
          </a:p>
        </p:txBody>
      </p:sp>
      <p:sp>
        <p:nvSpPr>
          <p:cNvPr id="164" name="S"/>
          <p:cNvSpPr/>
          <p:nvPr/>
        </p:nvSpPr>
        <p:spPr>
          <a:xfrm>
            <a:off x="481149" y="3740751"/>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2060"/>
                </a:solidFill>
              </a:rPr>
              <a:t>SARS-CoV-2</a:t>
            </a:r>
          </a:p>
        </p:txBody>
      </p:sp>
      <p:sp>
        <p:nvSpPr>
          <p:cNvPr id="165" name="P"/>
          <p:cNvSpPr/>
          <p:nvPr/>
        </p:nvSpPr>
        <p:spPr>
          <a:xfrm>
            <a:off x="8870044" y="3627343"/>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PLAGUE</a:t>
            </a:r>
            <a:endParaRPr lang="en-US" sz="3600" dirty="0">
              <a:solidFill>
                <a:srgbClr val="002060"/>
              </a:solidFill>
            </a:endParaRPr>
          </a:p>
        </p:txBody>
      </p:sp>
      <p:sp>
        <p:nvSpPr>
          <p:cNvPr id="166" name="M"/>
          <p:cNvSpPr/>
          <p:nvPr/>
        </p:nvSpPr>
        <p:spPr>
          <a:xfrm>
            <a:off x="4793062" y="3659051"/>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MEGAVIRUS</a:t>
            </a:r>
            <a:endParaRPr lang="en-US" sz="3600" dirty="0">
              <a:solidFill>
                <a:srgbClr val="002060"/>
              </a:solidFill>
            </a:endParaRPr>
          </a:p>
        </p:txBody>
      </p:sp>
      <p:sp>
        <p:nvSpPr>
          <p:cNvPr id="167" name="TextBox 166"/>
          <p:cNvSpPr txBox="1"/>
          <p:nvPr/>
        </p:nvSpPr>
        <p:spPr>
          <a:xfrm>
            <a:off x="3368402" y="4436582"/>
            <a:ext cx="4872446" cy="523220"/>
          </a:xfrm>
          <a:prstGeom prst="rect">
            <a:avLst/>
          </a:prstGeom>
          <a:noFill/>
        </p:spPr>
        <p:txBody>
          <a:bodyPr wrap="square" rtlCol="0">
            <a:spAutoFit/>
          </a:bodyPr>
          <a:lstStyle/>
          <a:p>
            <a:pPr algn="ctr"/>
            <a:r>
              <a:rPr lang="en-IN" sz="2800" b="1" dirty="0" smtClean="0"/>
              <a:t>STATE TRUE OR FALSE</a:t>
            </a:r>
          </a:p>
        </p:txBody>
      </p:sp>
      <p:sp>
        <p:nvSpPr>
          <p:cNvPr id="168" name="T"/>
          <p:cNvSpPr/>
          <p:nvPr/>
        </p:nvSpPr>
        <p:spPr>
          <a:xfrm>
            <a:off x="520700" y="6068440"/>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True</a:t>
            </a:r>
            <a:endParaRPr lang="en-US" sz="3600" dirty="0">
              <a:solidFill>
                <a:srgbClr val="002060"/>
              </a:solidFill>
            </a:endParaRPr>
          </a:p>
        </p:txBody>
      </p:sp>
      <p:sp>
        <p:nvSpPr>
          <p:cNvPr id="169" name="Rectangle 168"/>
          <p:cNvSpPr/>
          <p:nvPr/>
        </p:nvSpPr>
        <p:spPr>
          <a:xfrm>
            <a:off x="0" y="5133119"/>
            <a:ext cx="12191999" cy="522514"/>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002060"/>
                </a:solidFill>
              </a:rPr>
              <a:t>Covid-19 is effecting human </a:t>
            </a:r>
            <a:r>
              <a:rPr lang="en-IN" sz="3600" b="1" dirty="0" smtClean="0">
                <a:solidFill>
                  <a:srgbClr val="002060"/>
                </a:solidFill>
              </a:rPr>
              <a:t>life</a:t>
            </a:r>
            <a:r>
              <a:rPr lang="en-IN" sz="3600" dirty="0" smtClean="0">
                <a:solidFill>
                  <a:srgbClr val="002060"/>
                </a:solidFill>
              </a:rPr>
              <a:t>.</a:t>
            </a:r>
            <a:endParaRPr lang="en-IN" sz="3600" dirty="0">
              <a:solidFill>
                <a:srgbClr val="002060"/>
              </a:solidFill>
            </a:endParaRPr>
          </a:p>
        </p:txBody>
      </p:sp>
      <p:sp>
        <p:nvSpPr>
          <p:cNvPr id="170" name="F"/>
          <p:cNvSpPr/>
          <p:nvPr/>
        </p:nvSpPr>
        <p:spPr>
          <a:xfrm>
            <a:off x="9104975" y="5978395"/>
            <a:ext cx="2847702" cy="522514"/>
          </a:xfrm>
          <a:prstGeom prst="rect">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002060"/>
                </a:solidFill>
              </a:rPr>
              <a:t>False</a:t>
            </a:r>
            <a:endParaRPr lang="en-US" sz="3600" dirty="0">
              <a:solidFill>
                <a:srgbClr val="002060"/>
              </a:solidFill>
            </a:endParaRPr>
          </a:p>
        </p:txBody>
      </p:sp>
    </p:spTree>
    <p:extLst>
      <p:ext uri="{BB962C8B-B14F-4D97-AF65-F5344CB8AC3E}">
        <p14:creationId xmlns:p14="http://schemas.microsoft.com/office/powerpoint/2010/main" val="6114973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6"/>
                                        </p:tgtEl>
                                      </p:cBhvr>
                                    </p:animEffect>
                                    <p:set>
                                      <p:cBhvr>
                                        <p:cTn id="13" dur="1" fill="hold">
                                          <p:stCondLst>
                                            <p:cond delay="499"/>
                                          </p:stCondLst>
                                        </p:cTn>
                                        <p:tgtEl>
                                          <p:spTgt spid="15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67"/>
                                        </p:tgtEl>
                                      </p:cBhvr>
                                    </p:animEffect>
                                    <p:set>
                                      <p:cBhvr>
                                        <p:cTn id="16" dur="1" fill="hold">
                                          <p:stCondLst>
                                            <p:cond delay="499"/>
                                          </p:stCondLst>
                                        </p:cTn>
                                        <p:tgtEl>
                                          <p:spTgt spid="16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69"/>
                                        </p:tgtEl>
                                      </p:cBhvr>
                                    </p:animEffect>
                                    <p:set>
                                      <p:cBhvr>
                                        <p:cTn id="19" dur="1" fill="hold">
                                          <p:stCondLst>
                                            <p:cond delay="499"/>
                                          </p:stCondLst>
                                        </p:cTn>
                                        <p:tgtEl>
                                          <p:spTgt spid="169"/>
                                        </p:tgtEl>
                                        <p:attrNameLst>
                                          <p:attrName>style.visibility</p:attrName>
                                        </p:attrNameLst>
                                      </p:cBhvr>
                                      <p:to>
                                        <p:strVal val="hidden"/>
                                      </p:to>
                                    </p:set>
                                  </p:childTnLst>
                                </p:cTn>
                              </p:par>
                              <p:par>
                                <p:cTn id="20" presetID="10" presetClass="exit" presetSubtype="0" fill="hold" grpId="0" nodeType="withEffect" nodePh="1">
                                  <p:stCondLst>
                                    <p:cond delay="0"/>
                                  </p:stCondLst>
                                  <p:endCondLst>
                                    <p:cond evt="begin" delay="0">
                                      <p:tn val="20"/>
                                    </p:cond>
                                  </p:end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xit" presetSubtype="0" fill="hold" grpId="0" nodeType="withEffect" nodePh="1">
                                  <p:stCondLst>
                                    <p:cond delay="0"/>
                                  </p:stCondLst>
                                  <p:endCondLst>
                                    <p:cond evt="begin" delay="0">
                                      <p:tn val="23"/>
                                    </p:cond>
                                  </p:end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0" nodeType="withEffect" nodePh="1">
                                  <p:stCondLst>
                                    <p:cond delay="0"/>
                                  </p:stCondLst>
                                  <p:endCondLst>
                                    <p:cond evt="begin" delay="0">
                                      <p:tn val="26"/>
                                    </p:cond>
                                  </p:end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xit" presetSubtype="0" fill="hold" grpId="0" nodeType="withEffect" nodePh="1">
                                  <p:stCondLst>
                                    <p:cond delay="0"/>
                                  </p:stCondLst>
                                  <p:endCondLst>
                                    <p:cond evt="begin" delay="0">
                                      <p:tn val="29"/>
                                    </p:cond>
                                  </p:end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grpId="0" nodeType="withEffect" nodePh="1">
                                  <p:stCondLst>
                                    <p:cond delay="0"/>
                                  </p:stCondLst>
                                  <p:endCondLst>
                                    <p:cond evt="begin" delay="0">
                                      <p:tn val="32"/>
                                    </p:cond>
                                  </p:end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grpId="0" nodeType="withEffect" nodePh="1">
                                  <p:stCondLst>
                                    <p:cond delay="0"/>
                                  </p:stCondLst>
                                  <p:endCondLst>
                                    <p:cond evt="begin" delay="0">
                                      <p:tn val="35"/>
                                    </p:cond>
                                  </p:end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par>
                                <p:cTn id="38" presetID="10" presetClass="exit" presetSubtype="0" fill="hold" grpId="0" nodeType="withEffect" nodePh="1">
                                  <p:stCondLst>
                                    <p:cond delay="0"/>
                                  </p:stCondLst>
                                  <p:endCondLst>
                                    <p:cond evt="begin" delay="0">
                                      <p:tn val="38"/>
                                    </p:cond>
                                  </p:end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xit" presetSubtype="0" fill="hold" grpId="0" nodeType="withEffect" nodePh="1">
                                  <p:stCondLst>
                                    <p:cond delay="0"/>
                                  </p:stCondLst>
                                  <p:endCondLst>
                                    <p:cond evt="begin" delay="0">
                                      <p:tn val="41"/>
                                    </p:cond>
                                  </p:end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xit" presetSubtype="0" fill="hold" grpId="0" nodeType="withEffect" nodePh="1">
                                  <p:stCondLst>
                                    <p:cond delay="0"/>
                                  </p:stCondLst>
                                  <p:endCondLst>
                                    <p:cond evt="begin" delay="0">
                                      <p:tn val="44"/>
                                    </p:cond>
                                  </p:end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0" nodeType="withEffect" nodePh="1">
                                  <p:stCondLst>
                                    <p:cond delay="0"/>
                                  </p:stCondLst>
                                  <p:endCondLst>
                                    <p:cond evt="begin" delay="0">
                                      <p:tn val="47"/>
                                    </p:cond>
                                  </p:endCondLst>
                                  <p:childTnLst>
                                    <p:animEffect transition="out" filter="fade">
                                      <p:cBhvr>
                                        <p:cTn id="48" dur="500"/>
                                        <p:tgtEl>
                                          <p:spTgt spid="29"/>
                                        </p:tgtEl>
                                      </p:cBhvr>
                                    </p:animEffect>
                                    <p:set>
                                      <p:cBhvr>
                                        <p:cTn id="49" dur="1" fill="hold">
                                          <p:stCondLst>
                                            <p:cond delay="499"/>
                                          </p:stCondLst>
                                        </p:cTn>
                                        <p:tgtEl>
                                          <p:spTgt spid="29"/>
                                        </p:tgtEl>
                                        <p:attrNameLst>
                                          <p:attrName>style.visibility</p:attrName>
                                        </p:attrNameLst>
                                      </p:cBhvr>
                                      <p:to>
                                        <p:strVal val="hidden"/>
                                      </p:to>
                                    </p:set>
                                  </p:childTnLst>
                                </p:cTn>
                              </p:par>
                              <p:par>
                                <p:cTn id="50" presetID="10" presetClass="exit" presetSubtype="0" fill="hold" grpId="0" nodeType="withEffect" nodePh="1">
                                  <p:stCondLst>
                                    <p:cond delay="0"/>
                                  </p:stCondLst>
                                  <p:endCondLst>
                                    <p:cond evt="begin" delay="0">
                                      <p:tn val="50"/>
                                    </p:cond>
                                  </p:endCondLst>
                                  <p:childTnLst>
                                    <p:animEffect transition="out" filter="fade">
                                      <p:cBhvr>
                                        <p:cTn id="51" dur="500"/>
                                        <p:tgtEl>
                                          <p:spTgt spid="31"/>
                                        </p:tgtEl>
                                      </p:cBhvr>
                                    </p:animEffect>
                                    <p:set>
                                      <p:cBhvr>
                                        <p:cTn id="5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151"/>
                    </p:tgtEl>
                  </p:cond>
                </p:stCondLst>
                <p:endSync evt="end" delay="0">
                  <p:rtn val="all"/>
                </p:endSync>
                <p:childTnLst>
                  <p:par>
                    <p:cTn id="54" fill="hold">
                      <p:stCondLst>
                        <p:cond delay="0"/>
                      </p:stCondLst>
                      <p:childTnLst>
                        <p:par>
                          <p:cTn id="55" fill="hold">
                            <p:stCondLst>
                              <p:cond delay="0"/>
                            </p:stCondLst>
                            <p:childTnLst>
                              <p:par>
                                <p:cTn id="56" presetID="1" presetClass="emph" presetSubtype="2" fill="hold" nodeType="clickEffect">
                                  <p:stCondLst>
                                    <p:cond delay="0"/>
                                  </p:stCondLst>
                                  <p:childTnLst>
                                    <p:animClr clrSpc="rgb" dir="cw">
                                      <p:cBhvr>
                                        <p:cTn id="57" dur="2000" fill="hold"/>
                                        <p:tgtEl>
                                          <p:spTgt spid="151"/>
                                        </p:tgtEl>
                                        <p:attrNameLst>
                                          <p:attrName>fillcolor</p:attrName>
                                        </p:attrNameLst>
                                      </p:cBhvr>
                                      <p:to>
                                        <a:srgbClr val="FF0000"/>
                                      </p:to>
                                    </p:animClr>
                                    <p:set>
                                      <p:cBhvr>
                                        <p:cTn id="58" dur="2000" fill="hold"/>
                                        <p:tgtEl>
                                          <p:spTgt spid="151"/>
                                        </p:tgtEl>
                                        <p:attrNameLst>
                                          <p:attrName>fill.type</p:attrName>
                                        </p:attrNameLst>
                                      </p:cBhvr>
                                      <p:to>
                                        <p:strVal val="solid"/>
                                      </p:to>
                                    </p:set>
                                    <p:set>
                                      <p:cBhvr>
                                        <p:cTn id="59" dur="2000" fill="hold"/>
                                        <p:tgtEl>
                                          <p:spTgt spid="151"/>
                                        </p:tgtEl>
                                        <p:attrNameLst>
                                          <p:attrName>fill.on</p:attrName>
                                        </p:attrNameLst>
                                      </p:cBhvr>
                                      <p:to>
                                        <p:strVal val="true"/>
                                      </p:to>
                                    </p:set>
                                  </p:childTnLst>
                                </p:cTn>
                              </p:par>
                            </p:childTnLst>
                          </p:cTn>
                        </p:par>
                      </p:childTnLst>
                    </p:cTn>
                  </p:par>
                </p:childTnLst>
              </p:cTn>
              <p:nextCondLst>
                <p:cond evt="onClick" delay="0">
                  <p:tgtEl>
                    <p:spTgt spid="151"/>
                  </p:tgtEl>
                </p:cond>
              </p:nextCondLst>
            </p:seq>
            <p:seq concurrent="1" nextAc="seek">
              <p:cTn id="60" restart="whenNotActive" fill="hold" evtFilter="cancelBubble" nodeType="interactiveSeq">
                <p:stCondLst>
                  <p:cond evt="onClick" delay="0">
                    <p:tgtEl>
                      <p:spTgt spid="152"/>
                    </p:tgtEl>
                  </p:cond>
                </p:stCondLst>
                <p:endSync evt="end" delay="0">
                  <p:rtn val="all"/>
                </p:endSync>
                <p:childTnLst>
                  <p:par>
                    <p:cTn id="61" fill="hold">
                      <p:stCondLst>
                        <p:cond delay="0"/>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52"/>
                                        </p:tgtEl>
                                        <p:attrNameLst>
                                          <p:attrName>fillcolor</p:attrName>
                                        </p:attrNameLst>
                                      </p:cBhvr>
                                      <p:to>
                                        <a:srgbClr val="92D050"/>
                                      </p:to>
                                    </p:animClr>
                                    <p:set>
                                      <p:cBhvr>
                                        <p:cTn id="65" dur="2000" fill="hold"/>
                                        <p:tgtEl>
                                          <p:spTgt spid="152"/>
                                        </p:tgtEl>
                                        <p:attrNameLst>
                                          <p:attrName>fill.type</p:attrName>
                                        </p:attrNameLst>
                                      </p:cBhvr>
                                      <p:to>
                                        <p:strVal val="solid"/>
                                      </p:to>
                                    </p:set>
                                    <p:set>
                                      <p:cBhvr>
                                        <p:cTn id="66" dur="2000" fill="hold"/>
                                        <p:tgtEl>
                                          <p:spTgt spid="152"/>
                                        </p:tgtEl>
                                        <p:attrNameLst>
                                          <p:attrName>fill.on</p:attrName>
                                        </p:attrNameLst>
                                      </p:cBhvr>
                                      <p:to>
                                        <p:strVal val="true"/>
                                      </p:to>
                                    </p:set>
                                  </p:childTnLst>
                                </p:cTn>
                              </p:par>
                            </p:childTnLst>
                          </p:cTn>
                        </p:par>
                      </p:childTnLst>
                    </p:cTn>
                  </p:par>
                </p:childTnLst>
              </p:cTn>
              <p:nextCondLst>
                <p:cond evt="onClick" delay="0">
                  <p:tgtEl>
                    <p:spTgt spid="152"/>
                  </p:tgtEl>
                </p:cond>
              </p:nextCondLst>
            </p:seq>
            <p:seq concurrent="1" nextAc="seek">
              <p:cTn id="67" restart="whenNotActive" fill="hold" evtFilter="cancelBubble" nodeType="interactiveSeq">
                <p:stCondLst>
                  <p:cond evt="onClick" delay="0">
                    <p:tgtEl>
                      <p:spTgt spid="36"/>
                    </p:tgtEl>
                  </p:cond>
                </p:stCondLst>
                <p:endSync evt="end" delay="0">
                  <p:rtn val="all"/>
                </p:endSync>
                <p:childTnLst>
                  <p:par>
                    <p:cTn id="68" fill="hold">
                      <p:stCondLst>
                        <p:cond delay="0"/>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36"/>
                                        </p:tgtEl>
                                        <p:attrNameLst>
                                          <p:attrName>fillcolor</p:attrName>
                                        </p:attrNameLst>
                                      </p:cBhvr>
                                      <p:to>
                                        <a:srgbClr val="FF0000"/>
                                      </p:to>
                                    </p:animClr>
                                    <p:set>
                                      <p:cBhvr>
                                        <p:cTn id="72" dur="2000" fill="hold"/>
                                        <p:tgtEl>
                                          <p:spTgt spid="36"/>
                                        </p:tgtEl>
                                        <p:attrNameLst>
                                          <p:attrName>fill.type</p:attrName>
                                        </p:attrNameLst>
                                      </p:cBhvr>
                                      <p:to>
                                        <p:strVal val="solid"/>
                                      </p:to>
                                    </p:set>
                                    <p:set>
                                      <p:cBhvr>
                                        <p:cTn id="73" dur="2000" fill="hold"/>
                                        <p:tgtEl>
                                          <p:spTgt spid="36"/>
                                        </p:tgtEl>
                                        <p:attrNameLst>
                                          <p:attrName>fill.on</p:attrName>
                                        </p:attrNameLst>
                                      </p:cBhvr>
                                      <p:to>
                                        <p:strVal val="true"/>
                                      </p:to>
                                    </p:set>
                                  </p:childTnLst>
                                </p:cTn>
                              </p:par>
                            </p:childTnLst>
                          </p:cTn>
                        </p:par>
                      </p:childTnLst>
                    </p:cTn>
                  </p:par>
                </p:childTnLst>
              </p:cTn>
              <p:nextCondLst>
                <p:cond evt="onClick" delay="0">
                  <p:tgtEl>
                    <p:spTgt spid="36"/>
                  </p:tgtEl>
                </p:cond>
              </p:nextCondLst>
            </p:seq>
            <p:seq concurrent="1" nextAc="seek">
              <p:cTn id="74" restart="whenNotActive" fill="hold" evtFilter="cancelBubble" nodeType="interactiveSeq">
                <p:stCondLst>
                  <p:cond evt="onClick" delay="0">
                    <p:tgtEl>
                      <p:spTgt spid="164"/>
                    </p:tgtEl>
                  </p:cond>
                </p:stCondLst>
                <p:endSync evt="end" delay="0">
                  <p:rtn val="all"/>
                </p:endSync>
                <p:childTnLst>
                  <p:par>
                    <p:cTn id="75" fill="hold">
                      <p:stCondLst>
                        <p:cond delay="0"/>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164"/>
                                        </p:tgtEl>
                                        <p:attrNameLst>
                                          <p:attrName>fillcolor</p:attrName>
                                        </p:attrNameLst>
                                      </p:cBhvr>
                                      <p:to>
                                        <a:srgbClr val="92D050"/>
                                      </p:to>
                                    </p:animClr>
                                    <p:set>
                                      <p:cBhvr>
                                        <p:cTn id="79" dur="2000" fill="hold"/>
                                        <p:tgtEl>
                                          <p:spTgt spid="164"/>
                                        </p:tgtEl>
                                        <p:attrNameLst>
                                          <p:attrName>fill.type</p:attrName>
                                        </p:attrNameLst>
                                      </p:cBhvr>
                                      <p:to>
                                        <p:strVal val="solid"/>
                                      </p:to>
                                    </p:set>
                                    <p:set>
                                      <p:cBhvr>
                                        <p:cTn id="80" dur="2000" fill="hold"/>
                                        <p:tgtEl>
                                          <p:spTgt spid="164"/>
                                        </p:tgtEl>
                                        <p:attrNameLst>
                                          <p:attrName>fill.on</p:attrName>
                                        </p:attrNameLst>
                                      </p:cBhvr>
                                      <p:to>
                                        <p:strVal val="true"/>
                                      </p:to>
                                    </p:set>
                                  </p:childTnLst>
                                </p:cTn>
                              </p:par>
                            </p:childTnLst>
                          </p:cTn>
                        </p:par>
                      </p:childTnLst>
                    </p:cTn>
                  </p:par>
                </p:childTnLst>
              </p:cTn>
              <p:nextCondLst>
                <p:cond evt="onClick" delay="0">
                  <p:tgtEl>
                    <p:spTgt spid="164"/>
                  </p:tgtEl>
                </p:cond>
              </p:nextCondLst>
            </p:seq>
            <p:seq concurrent="1" nextAc="seek">
              <p:cTn id="81" restart="whenNotActive" fill="hold" evtFilter="cancelBubble" nodeType="interactiveSeq">
                <p:stCondLst>
                  <p:cond evt="onClick" delay="0">
                    <p:tgtEl>
                      <p:spTgt spid="166"/>
                    </p:tgtEl>
                  </p:cond>
                </p:stCondLst>
                <p:endSync evt="end" delay="0">
                  <p:rtn val="all"/>
                </p:endSync>
                <p:childTnLst>
                  <p:par>
                    <p:cTn id="82" fill="hold">
                      <p:stCondLst>
                        <p:cond delay="0"/>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166"/>
                                        </p:tgtEl>
                                        <p:attrNameLst>
                                          <p:attrName>fillcolor</p:attrName>
                                        </p:attrNameLst>
                                      </p:cBhvr>
                                      <p:to>
                                        <a:srgbClr val="FF0000"/>
                                      </p:to>
                                    </p:animClr>
                                    <p:set>
                                      <p:cBhvr>
                                        <p:cTn id="86" dur="2000" fill="hold"/>
                                        <p:tgtEl>
                                          <p:spTgt spid="166"/>
                                        </p:tgtEl>
                                        <p:attrNameLst>
                                          <p:attrName>fill.type</p:attrName>
                                        </p:attrNameLst>
                                      </p:cBhvr>
                                      <p:to>
                                        <p:strVal val="solid"/>
                                      </p:to>
                                    </p:set>
                                    <p:set>
                                      <p:cBhvr>
                                        <p:cTn id="87" dur="2000" fill="hold"/>
                                        <p:tgtEl>
                                          <p:spTgt spid="166"/>
                                        </p:tgtEl>
                                        <p:attrNameLst>
                                          <p:attrName>fill.on</p:attrName>
                                        </p:attrNameLst>
                                      </p:cBhvr>
                                      <p:to>
                                        <p:strVal val="true"/>
                                      </p:to>
                                    </p:set>
                                  </p:childTnLst>
                                </p:cTn>
                              </p:par>
                            </p:childTnLst>
                          </p:cTn>
                        </p:par>
                      </p:childTnLst>
                    </p:cTn>
                  </p:par>
                </p:childTnLst>
              </p:cTn>
              <p:nextCondLst>
                <p:cond evt="onClick" delay="0">
                  <p:tgtEl>
                    <p:spTgt spid="166"/>
                  </p:tgtEl>
                </p:cond>
              </p:nextCondLst>
            </p:seq>
            <p:seq concurrent="1" nextAc="seek">
              <p:cTn id="88" restart="whenNotActive" fill="hold" evtFilter="cancelBubble" nodeType="interactiveSeq">
                <p:stCondLst>
                  <p:cond evt="onClick" delay="0">
                    <p:tgtEl>
                      <p:spTgt spid="165"/>
                    </p:tgtEl>
                  </p:cond>
                </p:stCondLst>
                <p:endSync evt="end" delay="0">
                  <p:rtn val="all"/>
                </p:endSync>
                <p:childTnLst>
                  <p:par>
                    <p:cTn id="89" fill="hold">
                      <p:stCondLst>
                        <p:cond delay="0"/>
                      </p:stCondLst>
                      <p:childTnLst>
                        <p:par>
                          <p:cTn id="90" fill="hold">
                            <p:stCondLst>
                              <p:cond delay="0"/>
                            </p:stCondLst>
                            <p:childTnLst>
                              <p:par>
                                <p:cTn id="91" presetID="1" presetClass="emph" presetSubtype="2" fill="hold" nodeType="clickEffect">
                                  <p:stCondLst>
                                    <p:cond delay="0"/>
                                  </p:stCondLst>
                                  <p:childTnLst>
                                    <p:animClr clrSpc="rgb" dir="cw">
                                      <p:cBhvr>
                                        <p:cTn id="92" dur="2000" fill="hold"/>
                                        <p:tgtEl>
                                          <p:spTgt spid="165"/>
                                        </p:tgtEl>
                                        <p:attrNameLst>
                                          <p:attrName>fillcolor</p:attrName>
                                        </p:attrNameLst>
                                      </p:cBhvr>
                                      <p:to>
                                        <a:srgbClr val="FF0000"/>
                                      </p:to>
                                    </p:animClr>
                                    <p:set>
                                      <p:cBhvr>
                                        <p:cTn id="93" dur="2000" fill="hold"/>
                                        <p:tgtEl>
                                          <p:spTgt spid="165"/>
                                        </p:tgtEl>
                                        <p:attrNameLst>
                                          <p:attrName>fill.type</p:attrName>
                                        </p:attrNameLst>
                                      </p:cBhvr>
                                      <p:to>
                                        <p:strVal val="solid"/>
                                      </p:to>
                                    </p:set>
                                    <p:set>
                                      <p:cBhvr>
                                        <p:cTn id="94" dur="2000" fill="hold"/>
                                        <p:tgtEl>
                                          <p:spTgt spid="165"/>
                                        </p:tgtEl>
                                        <p:attrNameLst>
                                          <p:attrName>fill.on</p:attrName>
                                        </p:attrNameLst>
                                      </p:cBhvr>
                                      <p:to>
                                        <p:strVal val="true"/>
                                      </p:to>
                                    </p:set>
                                  </p:childTnLst>
                                </p:cTn>
                              </p:par>
                            </p:childTnLst>
                          </p:cTn>
                        </p:par>
                      </p:childTnLst>
                    </p:cTn>
                  </p:par>
                </p:childTnLst>
              </p:cTn>
              <p:nextCondLst>
                <p:cond evt="onClick" delay="0">
                  <p:tgtEl>
                    <p:spTgt spid="165"/>
                  </p:tgtEl>
                </p:cond>
              </p:nextCondLst>
            </p:seq>
            <p:seq concurrent="1" nextAc="seek">
              <p:cTn id="95" restart="whenNotActive" fill="hold" evtFilter="cancelBubble" nodeType="interactiveSeq">
                <p:stCondLst>
                  <p:cond evt="onClick" delay="0">
                    <p:tgtEl>
                      <p:spTgt spid="168"/>
                    </p:tgtEl>
                  </p:cond>
                </p:stCondLst>
                <p:endSync evt="end" delay="0">
                  <p:rtn val="all"/>
                </p:endSync>
                <p:childTnLst>
                  <p:par>
                    <p:cTn id="96" fill="hold">
                      <p:stCondLst>
                        <p:cond delay="0"/>
                      </p:stCondLst>
                      <p:childTnLst>
                        <p:par>
                          <p:cTn id="97" fill="hold">
                            <p:stCondLst>
                              <p:cond delay="0"/>
                            </p:stCondLst>
                            <p:childTnLst>
                              <p:par>
                                <p:cTn id="98" presetID="1" presetClass="emph" presetSubtype="2" fill="hold" nodeType="clickEffect">
                                  <p:stCondLst>
                                    <p:cond delay="0"/>
                                  </p:stCondLst>
                                  <p:childTnLst>
                                    <p:animClr clrSpc="rgb" dir="cw">
                                      <p:cBhvr>
                                        <p:cTn id="99" dur="2000" fill="hold"/>
                                        <p:tgtEl>
                                          <p:spTgt spid="168"/>
                                        </p:tgtEl>
                                        <p:attrNameLst>
                                          <p:attrName>fillcolor</p:attrName>
                                        </p:attrNameLst>
                                      </p:cBhvr>
                                      <p:to>
                                        <a:srgbClr val="92D050"/>
                                      </p:to>
                                    </p:animClr>
                                    <p:set>
                                      <p:cBhvr>
                                        <p:cTn id="100" dur="2000" fill="hold"/>
                                        <p:tgtEl>
                                          <p:spTgt spid="168"/>
                                        </p:tgtEl>
                                        <p:attrNameLst>
                                          <p:attrName>fill.type</p:attrName>
                                        </p:attrNameLst>
                                      </p:cBhvr>
                                      <p:to>
                                        <p:strVal val="solid"/>
                                      </p:to>
                                    </p:set>
                                    <p:set>
                                      <p:cBhvr>
                                        <p:cTn id="101" dur="2000" fill="hold"/>
                                        <p:tgtEl>
                                          <p:spTgt spid="168"/>
                                        </p:tgtEl>
                                        <p:attrNameLst>
                                          <p:attrName>fill.on</p:attrName>
                                        </p:attrNameLst>
                                      </p:cBhvr>
                                      <p:to>
                                        <p:strVal val="true"/>
                                      </p:to>
                                    </p:set>
                                  </p:childTnLst>
                                </p:cTn>
                              </p:par>
                            </p:childTnLst>
                          </p:cTn>
                        </p:par>
                      </p:childTnLst>
                    </p:cTn>
                  </p:par>
                </p:childTnLst>
              </p:cTn>
              <p:nextCondLst>
                <p:cond evt="onClick" delay="0">
                  <p:tgtEl>
                    <p:spTgt spid="168"/>
                  </p:tgtEl>
                </p:cond>
              </p:nextCondLst>
            </p:seq>
            <p:seq concurrent="1" nextAc="seek">
              <p:cTn id="102" restart="whenNotActive" fill="hold" evtFilter="cancelBubble" nodeType="interactiveSeq">
                <p:stCondLst>
                  <p:cond evt="onClick" delay="0">
                    <p:tgtEl>
                      <p:spTgt spid="170"/>
                    </p:tgtEl>
                  </p:cond>
                </p:stCondLst>
                <p:endSync evt="end" delay="0">
                  <p:rtn val="all"/>
                </p:endSync>
                <p:childTnLst>
                  <p:par>
                    <p:cTn id="103" fill="hold">
                      <p:stCondLst>
                        <p:cond delay="0"/>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70"/>
                                        </p:tgtEl>
                                        <p:attrNameLst>
                                          <p:attrName>fillcolor</p:attrName>
                                        </p:attrNameLst>
                                      </p:cBhvr>
                                      <p:to>
                                        <a:srgbClr val="FF0000"/>
                                      </p:to>
                                    </p:animClr>
                                    <p:set>
                                      <p:cBhvr>
                                        <p:cTn id="107" dur="2000" fill="hold"/>
                                        <p:tgtEl>
                                          <p:spTgt spid="170"/>
                                        </p:tgtEl>
                                        <p:attrNameLst>
                                          <p:attrName>fill.type</p:attrName>
                                        </p:attrNameLst>
                                      </p:cBhvr>
                                      <p:to>
                                        <p:strVal val="solid"/>
                                      </p:to>
                                    </p:set>
                                    <p:set>
                                      <p:cBhvr>
                                        <p:cTn id="108" dur="2000" fill="hold"/>
                                        <p:tgtEl>
                                          <p:spTgt spid="170"/>
                                        </p:tgtEl>
                                        <p:attrNameLst>
                                          <p:attrName>fill.on</p:attrName>
                                        </p:attrNameLst>
                                      </p:cBhvr>
                                      <p:to>
                                        <p:strVal val="true"/>
                                      </p:to>
                                    </p:set>
                                  </p:childTnLst>
                                </p:cTn>
                              </p:par>
                            </p:childTnLst>
                          </p:cTn>
                        </p:par>
                      </p:childTnLst>
                    </p:cTn>
                  </p:par>
                </p:childTnLst>
              </p:cTn>
              <p:nextCondLst>
                <p:cond evt="onClick" delay="0">
                  <p:tgtEl>
                    <p:spTgt spid="170"/>
                  </p:tgtEl>
                </p:cond>
              </p:nextCondLst>
            </p:seq>
          </p:childTnLst>
        </p:cTn>
      </p:par>
    </p:tnLst>
    <p:bldLst>
      <p:bldP spid="2" grpId="0"/>
      <p:bldP spid="3" grpId="0" build="p"/>
      <p:bldP spid="11" grpId="0"/>
      <p:bldP spid="13" grpId="0"/>
      <p:bldP spid="15" grpId="0"/>
      <p:bldP spid="17" grpId="0"/>
      <p:bldP spid="19" grpId="0"/>
      <p:bldP spid="21" grpId="0"/>
      <p:bldP spid="23" grpId="0"/>
      <p:bldP spid="25" grpId="0"/>
      <p:bldP spid="27" grpId="0"/>
      <p:bldP spid="29" grpId="0"/>
      <p:bldP spid="31" grpId="0"/>
      <p:bldP spid="156" grpId="0"/>
      <p:bldP spid="167" grpId="0"/>
      <p:bldP spid="1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t;strong&gt;Thank You&lt;/strong&gt; PNG Transparent Images | PNG A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45" y="264884"/>
            <a:ext cx="9988690" cy="6593116"/>
          </a:xfrm>
          <a:prstGeom prst="rect">
            <a:avLst/>
          </a:prstGeom>
        </p:spPr>
      </p:pic>
    </p:spTree>
    <p:extLst>
      <p:ext uri="{BB962C8B-B14F-4D97-AF65-F5344CB8AC3E}">
        <p14:creationId xmlns:p14="http://schemas.microsoft.com/office/powerpoint/2010/main" val="20203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377</TotalTime>
  <Words>226</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Black</vt:lpstr>
      <vt:lpstr>Tw Cen MT</vt:lpstr>
      <vt:lpstr>Droplet</vt:lpstr>
      <vt:lpstr>      World After Covid-19</vt:lpstr>
      <vt:lpstr>What Is covid-19 ? </vt:lpstr>
      <vt:lpstr>Covid-19 Impacted on</vt:lpstr>
      <vt:lpstr>human economic and social Disruption</vt:lpstr>
      <vt:lpstr>Garbage is increasing </vt:lpstr>
      <vt:lpstr>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After Covid-19</dc:title>
  <dc:creator>harsh dhingra</dc:creator>
  <cp:lastModifiedBy>harsh dhingra</cp:lastModifiedBy>
  <cp:revision>27</cp:revision>
  <dcterms:created xsi:type="dcterms:W3CDTF">2020-12-30T03:51:24Z</dcterms:created>
  <dcterms:modified xsi:type="dcterms:W3CDTF">2021-01-09T15:39:37Z</dcterms:modified>
</cp:coreProperties>
</file>