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E111-4D41-4825-968A-17AD2AC904D9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25FE-D79B-42E1-8AEB-6FA44DF67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33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E111-4D41-4825-968A-17AD2AC904D9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25FE-D79B-42E1-8AEB-6FA44DF67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7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E111-4D41-4825-968A-17AD2AC904D9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25FE-D79B-42E1-8AEB-6FA44DF67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30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E111-4D41-4825-968A-17AD2AC904D9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25FE-D79B-42E1-8AEB-6FA44DF6780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24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E111-4D41-4825-968A-17AD2AC904D9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25FE-D79B-42E1-8AEB-6FA44DF67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957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E111-4D41-4825-968A-17AD2AC904D9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25FE-D79B-42E1-8AEB-6FA44DF67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05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E111-4D41-4825-968A-17AD2AC904D9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25FE-D79B-42E1-8AEB-6FA44DF67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5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E111-4D41-4825-968A-17AD2AC904D9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25FE-D79B-42E1-8AEB-6FA44DF67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931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E111-4D41-4825-968A-17AD2AC904D9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25FE-D79B-42E1-8AEB-6FA44DF67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27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E111-4D41-4825-968A-17AD2AC904D9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25FE-D79B-42E1-8AEB-6FA44DF67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01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E111-4D41-4825-968A-17AD2AC904D9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25FE-D79B-42E1-8AEB-6FA44DF67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39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E111-4D41-4825-968A-17AD2AC904D9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25FE-D79B-42E1-8AEB-6FA44DF67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80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E111-4D41-4825-968A-17AD2AC904D9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25FE-D79B-42E1-8AEB-6FA44DF67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17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E111-4D41-4825-968A-17AD2AC904D9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25FE-D79B-42E1-8AEB-6FA44DF67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94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E111-4D41-4825-968A-17AD2AC904D9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25FE-D79B-42E1-8AEB-6FA44DF67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31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E111-4D41-4825-968A-17AD2AC904D9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25FE-D79B-42E1-8AEB-6FA44DF67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68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E111-4D41-4825-968A-17AD2AC904D9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25FE-D79B-42E1-8AEB-6FA44DF67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28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D5E111-4D41-4825-968A-17AD2AC904D9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DF25FE-D79B-42E1-8AEB-6FA44DF67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65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sign thinking slidesh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3" y="85725"/>
            <a:ext cx="12035407" cy="67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162550" y="3671887"/>
            <a:ext cx="6429375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 presentation by </a:t>
            </a:r>
            <a:r>
              <a:rPr lang="en-US" sz="28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Bhavika</a:t>
            </a:r>
            <a:r>
              <a:rPr lang="en-US" sz="2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Dhingra</a:t>
            </a:r>
            <a:endParaRPr lang="en-US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91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6000">
              <a:schemeClr val="bg1"/>
            </a:gs>
            <a:gs pos="11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esign Thinking PowerPoint Templates - SlideSalad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7" r="3210" b="8209"/>
          <a:stretch/>
        </p:blipFill>
        <p:spPr bwMode="auto">
          <a:xfrm>
            <a:off x="0" y="0"/>
            <a:ext cx="12095459" cy="553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94791" y="5193090"/>
            <a:ext cx="8905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In order to build a design we need to go through the stages mentioned above. The major challenge Is to define a problem, and after defining the problem we need to ideate different solutions and select the best possible solution and develop it.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0646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Design Thinking Journey!!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While sitting back at home at the time of pandemic and being a passionate reader I was out of books and was confused which book to read, which genre to select, and all I wanted to access my library and wanted my library teacher to recommend me some books. But I was helpless. </a:t>
            </a:r>
          </a:p>
          <a:p>
            <a:pPr marL="0" indent="0">
              <a:buNone/>
            </a:pPr>
            <a:r>
              <a:rPr lang="en-IN" dirty="0" smtClean="0"/>
              <a:t>So after brainstorming several ideas with my brother to solve this problem of mine we reached to point and got a solution to this problem </a:t>
            </a:r>
            <a:r>
              <a:rPr lang="en-IN" dirty="0" err="1" smtClean="0"/>
              <a:t>i.e</a:t>
            </a:r>
            <a:r>
              <a:rPr lang="en-IN" dirty="0" smtClean="0"/>
              <a:t> </a:t>
            </a:r>
            <a:r>
              <a:rPr lang="en-IN" u="sng" dirty="0" smtClean="0"/>
              <a:t>School Library Delivery and Recommendation app</a:t>
            </a:r>
            <a:r>
              <a:rPr lang="en-IN" dirty="0" smtClean="0"/>
              <a:t> and I named the app as </a:t>
            </a:r>
            <a:r>
              <a:rPr lang="en-IN" b="1" u="sng" dirty="0" smtClean="0"/>
              <a:t>Reading Hub.</a:t>
            </a:r>
          </a:p>
        </p:txBody>
      </p:sp>
    </p:spTree>
    <p:extLst>
      <p:ext uri="{BB962C8B-B14F-4D97-AF65-F5344CB8AC3E}">
        <p14:creationId xmlns:p14="http://schemas.microsoft.com/office/powerpoint/2010/main" val="424544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-7619"/>
            <a:ext cx="5114925" cy="1598294"/>
          </a:xfrm>
        </p:spPr>
        <p:txBody>
          <a:bodyPr/>
          <a:lstStyle/>
          <a:p>
            <a:r>
              <a:rPr lang="en-IN" sz="5400" b="1" u="sng" dirty="0" smtClean="0"/>
              <a:t>Reading  Hub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55163"/>
            <a:ext cx="3947428" cy="5321775"/>
          </a:xfrm>
        </p:spPr>
      </p:pic>
      <p:sp>
        <p:nvSpPr>
          <p:cNvPr id="6" name="TextBox 5"/>
          <p:cNvSpPr txBox="1"/>
          <p:nvPr/>
        </p:nvSpPr>
        <p:spPr>
          <a:xfrm>
            <a:off x="476250" y="1590675"/>
            <a:ext cx="6248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Reading Hub is an ultimate platform with an ocean of books- also called aquarium for kids. It has access to thousands of e-books, delivery systems for several books from nearby libraries and a recommendation system for confused book readers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202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The Product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 reader can go through various collection of </a:t>
            </a:r>
            <a:r>
              <a:rPr lang="en-IN" dirty="0" err="1" smtClean="0"/>
              <a:t>ebooks</a:t>
            </a:r>
            <a:r>
              <a:rPr lang="en-IN" dirty="0" smtClean="0"/>
              <a:t>. If he/she likes or wants to read any book and if this book is available in nearby libraries a book delivery man would deliver the book to the reader. The reader only has to pay a certain amount for security and a delivery processing fee and he/she gets a book for 21 days.</a:t>
            </a:r>
          </a:p>
          <a:p>
            <a:pPr marL="0" indent="0">
              <a:buNone/>
            </a:pPr>
            <a:r>
              <a:rPr lang="en-IN" dirty="0" smtClean="0"/>
              <a:t>The recommendation system works by knowing preferences of the reader and recommend a new book in every 2 week.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5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This product solves problems for readers. Major advantages of this product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An all in one book access platform.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Free to use.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Easy to use.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Solves problems of confused readers using a book recommendation system.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7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We need several tie-ups in nearby libraries we are focusing mainly schools, so the cost of book for us is nil. While the delivery fees is paid by the reader.</a:t>
            </a:r>
          </a:p>
          <a:p>
            <a:pPr marL="0" indent="0">
              <a:buNone/>
            </a:pPr>
            <a:r>
              <a:rPr lang="en-IN" dirty="0" smtClean="0"/>
              <a:t>The Library would be getting a joining bonus and they will get some amount for each issued book from their library.</a:t>
            </a:r>
          </a:p>
          <a:p>
            <a:pPr marL="0" indent="0">
              <a:buNone/>
            </a:pPr>
            <a:r>
              <a:rPr lang="en-IN" dirty="0" smtClean="0"/>
              <a:t>The main cost to build this platform is for app development and server deployments.</a:t>
            </a:r>
          </a:p>
          <a:p>
            <a:pPr marL="0" indent="0">
              <a:buNone/>
            </a:pPr>
            <a:r>
              <a:rPr lang="en-IN" dirty="0" smtClean="0"/>
              <a:t>We would be earning profit on this model, by starting a monthly subscription fees after a certain target of users are hit.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2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6575" y="2397800"/>
            <a:ext cx="572581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57212" y="3967460"/>
            <a:ext cx="44026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We would love to hear your constructive</a:t>
            </a:r>
          </a:p>
          <a:p>
            <a:pPr algn="ctr"/>
            <a:r>
              <a:rPr lang="en-US" sz="20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views</a:t>
            </a:r>
            <a:endParaRPr lang="en-US" sz="2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54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431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Droplet</vt:lpstr>
      <vt:lpstr>PowerPoint Presentation</vt:lpstr>
      <vt:lpstr>PowerPoint Presentation</vt:lpstr>
      <vt:lpstr>My Design Thinking Journey!!</vt:lpstr>
      <vt:lpstr>Reading  Hub</vt:lpstr>
      <vt:lpstr>How The Product Works</vt:lpstr>
      <vt:lpstr>Advantages</vt:lpstr>
      <vt:lpstr>Cost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dhingra</dc:creator>
  <cp:lastModifiedBy>harsh dhingra</cp:lastModifiedBy>
  <cp:revision>11</cp:revision>
  <dcterms:created xsi:type="dcterms:W3CDTF">2020-08-13T09:28:24Z</dcterms:created>
  <dcterms:modified xsi:type="dcterms:W3CDTF">2020-08-13T13:22:32Z</dcterms:modified>
</cp:coreProperties>
</file>