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2"/>
  </p:notesMasterIdLst>
  <p:sldIdLst>
    <p:sldId id="280" r:id="rId2"/>
    <p:sldId id="271" r:id="rId3"/>
    <p:sldId id="270" r:id="rId4"/>
    <p:sldId id="278" r:id="rId5"/>
    <p:sldId id="272" r:id="rId6"/>
    <p:sldId id="276" r:id="rId7"/>
    <p:sldId id="275" r:id="rId8"/>
    <p:sldId id="273" r:id="rId9"/>
    <p:sldId id="27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963A92"/>
    <a:srgbClr val="9900FF"/>
    <a:srgbClr val="E32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3819B7-33A8-4EDF-9009-4B38519E972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1ED28-1A16-4C6C-BBC7-F9693DDB8C3E}">
      <dgm:prSet/>
      <dgm:spPr/>
      <dgm:t>
        <a:bodyPr/>
        <a:lstStyle/>
        <a:p>
          <a:pPr rtl="0"/>
          <a:r>
            <a:rPr lang="en-IN" baseline="0" dirty="0" smtClean="0"/>
            <a:t>Personal life </a:t>
          </a:r>
          <a:endParaRPr lang="en-US" dirty="0"/>
        </a:p>
      </dgm:t>
    </dgm:pt>
    <dgm:pt modelId="{5FE8B4DD-D4ED-4B6C-A0DA-9DAA8495C3CB}" type="parTrans" cxnId="{668F7E81-2EA0-47CA-82D7-F453F6F2F9B2}">
      <dgm:prSet/>
      <dgm:spPr/>
      <dgm:t>
        <a:bodyPr/>
        <a:lstStyle/>
        <a:p>
          <a:endParaRPr lang="en-US"/>
        </a:p>
      </dgm:t>
    </dgm:pt>
    <dgm:pt modelId="{C8A12954-2A00-453C-BAF5-52C05CE1983E}" type="sibTrans" cxnId="{668F7E81-2EA0-47CA-82D7-F453F6F2F9B2}">
      <dgm:prSet/>
      <dgm:spPr/>
      <dgm:t>
        <a:bodyPr/>
        <a:lstStyle/>
        <a:p>
          <a:endParaRPr lang="en-US"/>
        </a:p>
      </dgm:t>
    </dgm:pt>
    <dgm:pt modelId="{17640E33-E884-4EC6-9632-86E5E7D27D5A}">
      <dgm:prSet/>
      <dgm:spPr/>
      <dgm:t>
        <a:bodyPr/>
        <a:lstStyle/>
        <a:p>
          <a:pPr rtl="0"/>
          <a:r>
            <a:rPr lang="en-IN" dirty="0" smtClean="0"/>
            <a:t>Empire</a:t>
          </a:r>
          <a:endParaRPr lang="en-US" dirty="0"/>
        </a:p>
      </dgm:t>
    </dgm:pt>
    <dgm:pt modelId="{131CD063-D37B-467A-8E41-112173B2C0E4}" type="parTrans" cxnId="{51D62068-A9B6-4ACD-A33C-8F2EC9795619}">
      <dgm:prSet/>
      <dgm:spPr/>
      <dgm:t>
        <a:bodyPr/>
        <a:lstStyle/>
        <a:p>
          <a:endParaRPr lang="en-US"/>
        </a:p>
      </dgm:t>
    </dgm:pt>
    <dgm:pt modelId="{C1F9581F-3DBB-498C-A45A-95BDBCC80B2B}" type="sibTrans" cxnId="{51D62068-A9B6-4ACD-A33C-8F2EC9795619}">
      <dgm:prSet/>
      <dgm:spPr/>
      <dgm:t>
        <a:bodyPr/>
        <a:lstStyle/>
        <a:p>
          <a:endParaRPr lang="en-US"/>
        </a:p>
      </dgm:t>
    </dgm:pt>
    <dgm:pt modelId="{61650C22-EE11-4E9F-BB23-D0CE9CB484C0}">
      <dgm:prSet custT="1"/>
      <dgm:spPr/>
      <dgm:t>
        <a:bodyPr/>
        <a:lstStyle/>
        <a:p>
          <a:r>
            <a:rPr lang="en-US" sz="3600" dirty="0" smtClean="0">
              <a:latin typeface="Brush Script MT" panose="03060802040406070304" pitchFamily="66" charset="0"/>
            </a:rPr>
            <a:t>Born in Patna in 340 bce.</a:t>
          </a:r>
          <a:endParaRPr lang="en-US" sz="3600" b="0" dirty="0">
            <a:latin typeface="Brush Script MT" panose="03060802040406070304" pitchFamily="66" charset="0"/>
          </a:endParaRPr>
        </a:p>
      </dgm:t>
    </dgm:pt>
    <dgm:pt modelId="{7A03D9DC-42B8-49FB-ADFF-FC0F416EEA40}" type="parTrans" cxnId="{EF7DB1FA-0A5B-41DF-A258-F446C8928FA4}">
      <dgm:prSet/>
      <dgm:spPr/>
      <dgm:t>
        <a:bodyPr/>
        <a:lstStyle/>
        <a:p>
          <a:endParaRPr lang="en-US"/>
        </a:p>
      </dgm:t>
    </dgm:pt>
    <dgm:pt modelId="{44CB8281-F1BE-41A7-96B1-D34262926D35}" type="sibTrans" cxnId="{EF7DB1FA-0A5B-41DF-A258-F446C8928FA4}">
      <dgm:prSet/>
      <dgm:spPr/>
      <dgm:t>
        <a:bodyPr/>
        <a:lstStyle/>
        <a:p>
          <a:endParaRPr lang="en-US"/>
        </a:p>
      </dgm:t>
    </dgm:pt>
    <dgm:pt modelId="{C418ABCB-CAE4-4F30-B7B0-0D929679C474}">
      <dgm:prSet custT="1"/>
      <dgm:spPr/>
      <dgm:t>
        <a:bodyPr/>
        <a:lstStyle/>
        <a:p>
          <a:r>
            <a:rPr lang="en-IN" sz="3600" b="0" dirty="0" smtClean="0">
              <a:latin typeface="Brush Script MT" panose="03060802040406070304" pitchFamily="66" charset="0"/>
            </a:rPr>
            <a:t>Son of prince </a:t>
          </a:r>
          <a:r>
            <a:rPr lang="en-US" sz="3600" dirty="0" smtClean="0">
              <a:latin typeface="Brush Script MT" panose="03060802040406070304" pitchFamily="66" charset="0"/>
            </a:rPr>
            <a:t>Sarvarthasiddhi of the Nanda Kingdom.</a:t>
          </a:r>
          <a:endParaRPr lang="en-US" sz="3600" b="0" dirty="0">
            <a:latin typeface="Brush Script MT" panose="03060802040406070304" pitchFamily="66" charset="0"/>
          </a:endParaRPr>
        </a:p>
      </dgm:t>
    </dgm:pt>
    <dgm:pt modelId="{2BC1ADBB-F5C7-4B19-A406-E250D4520C8E}" type="parTrans" cxnId="{051665B7-8000-40BC-8DB5-61E34ACC58C2}">
      <dgm:prSet/>
      <dgm:spPr/>
      <dgm:t>
        <a:bodyPr/>
        <a:lstStyle/>
        <a:p>
          <a:endParaRPr lang="en-US"/>
        </a:p>
      </dgm:t>
    </dgm:pt>
    <dgm:pt modelId="{DE5F348B-16EA-45F2-8A53-0AC1514E988B}" type="sibTrans" cxnId="{051665B7-8000-40BC-8DB5-61E34ACC58C2}">
      <dgm:prSet/>
      <dgm:spPr/>
      <dgm:t>
        <a:bodyPr/>
        <a:lstStyle/>
        <a:p>
          <a:endParaRPr lang="en-US"/>
        </a:p>
      </dgm:t>
    </dgm:pt>
    <dgm:pt modelId="{68BE936C-E3F1-42D5-995C-F01A254C64ED}">
      <dgm:prSet custT="1"/>
      <dgm:spPr/>
      <dgm:t>
        <a:bodyPr/>
        <a:lstStyle/>
        <a:p>
          <a:r>
            <a:rPr lang="en-IN" sz="3600" dirty="0" smtClean="0">
              <a:latin typeface="Brush Script MT" panose="03060802040406070304" pitchFamily="66" charset="0"/>
            </a:rPr>
            <a:t>He was the first powerful ruler of Mauryan dynesty.</a:t>
          </a:r>
          <a:endParaRPr lang="en-US" sz="3600" dirty="0">
            <a:latin typeface="Brush Script MT" panose="03060802040406070304" pitchFamily="66" charset="0"/>
          </a:endParaRPr>
        </a:p>
      </dgm:t>
    </dgm:pt>
    <dgm:pt modelId="{DC558344-1AEB-4897-8C7A-C35352102ECB}" type="parTrans" cxnId="{3BA7B26F-DBEE-4769-AD33-7A2275A0DB74}">
      <dgm:prSet/>
      <dgm:spPr/>
      <dgm:t>
        <a:bodyPr/>
        <a:lstStyle/>
        <a:p>
          <a:endParaRPr lang="en-US"/>
        </a:p>
      </dgm:t>
    </dgm:pt>
    <dgm:pt modelId="{E5BD739B-674E-4511-8F1A-A4CEB3F7678E}" type="sibTrans" cxnId="{3BA7B26F-DBEE-4769-AD33-7A2275A0DB74}">
      <dgm:prSet/>
      <dgm:spPr/>
      <dgm:t>
        <a:bodyPr/>
        <a:lstStyle/>
        <a:p>
          <a:endParaRPr lang="en-US"/>
        </a:p>
      </dgm:t>
    </dgm:pt>
    <dgm:pt modelId="{3D8B0CE1-9C98-4A2A-987A-628717A217C1}">
      <dgm:prSet custT="1"/>
      <dgm:spPr/>
      <dgm:t>
        <a:bodyPr/>
        <a:lstStyle/>
        <a:p>
          <a:r>
            <a:rPr lang="en-IN" sz="3600" dirty="0" smtClean="0">
              <a:latin typeface="Brush Script MT" panose="03060802040406070304" pitchFamily="66" charset="0"/>
            </a:rPr>
            <a:t>His empire extended from Magadha (Bihar) to Prayag (Allahabad)</a:t>
          </a:r>
          <a:endParaRPr lang="en-US" sz="3600" dirty="0">
            <a:latin typeface="Brush Script MT" panose="03060802040406070304" pitchFamily="66" charset="0"/>
          </a:endParaRPr>
        </a:p>
      </dgm:t>
    </dgm:pt>
    <dgm:pt modelId="{5F93A77A-353B-410B-982C-26A425D3D69C}" type="parTrans" cxnId="{FB856615-5B9A-4F5C-8EE4-79148EDF5513}">
      <dgm:prSet/>
      <dgm:spPr/>
      <dgm:t>
        <a:bodyPr/>
        <a:lstStyle/>
        <a:p>
          <a:endParaRPr lang="en-US"/>
        </a:p>
      </dgm:t>
    </dgm:pt>
    <dgm:pt modelId="{8C3D6DB2-B9FF-4F5D-B946-B5310A3CDD27}" type="sibTrans" cxnId="{FB856615-5B9A-4F5C-8EE4-79148EDF5513}">
      <dgm:prSet/>
      <dgm:spPr/>
      <dgm:t>
        <a:bodyPr/>
        <a:lstStyle/>
        <a:p>
          <a:endParaRPr lang="en-US"/>
        </a:p>
      </dgm:t>
    </dgm:pt>
    <dgm:pt modelId="{A1E54692-98EF-4055-BC79-C2C5451E9987}" type="pres">
      <dgm:prSet presAssocID="{723819B7-33A8-4EDF-9009-4B38519E972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5BCC1FC-83C8-412E-B4D7-A9FEA745EEC8}" type="pres">
      <dgm:prSet presAssocID="{2711ED28-1A16-4C6C-BBC7-F9693DDB8C3E}" presName="linNode" presStyleCnt="0"/>
      <dgm:spPr/>
    </dgm:pt>
    <dgm:pt modelId="{F1BCCC58-F648-4406-A900-0EFA2D56137F}" type="pres">
      <dgm:prSet presAssocID="{2711ED28-1A16-4C6C-BBC7-F9693DDB8C3E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F9B13-9DEE-4571-9155-8359B752E431}" type="pres">
      <dgm:prSet presAssocID="{2711ED28-1A16-4C6C-BBC7-F9693DDB8C3E}" presName="childShp" presStyleLbl="bgAccFollowNode1" presStyleIdx="0" presStyleCnt="2" custScaleX="166097" custLinFactNeighborX="7698" custLinFactNeighborY="-8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8B016-6187-4E9F-B1FF-DE31906D31B2}" type="pres">
      <dgm:prSet presAssocID="{C8A12954-2A00-453C-BAF5-52C05CE1983E}" presName="spacing" presStyleCnt="0"/>
      <dgm:spPr/>
    </dgm:pt>
    <dgm:pt modelId="{188A69AF-C166-4C2E-A2DE-E193CCA50A4D}" type="pres">
      <dgm:prSet presAssocID="{17640E33-E884-4EC6-9632-86E5E7D27D5A}" presName="linNode" presStyleCnt="0"/>
      <dgm:spPr/>
    </dgm:pt>
    <dgm:pt modelId="{E55FC575-5421-45E9-9300-E9ED535FD1C6}" type="pres">
      <dgm:prSet presAssocID="{17640E33-E884-4EC6-9632-86E5E7D27D5A}" presName="parentShp" presStyleLbl="node1" presStyleIdx="1" presStyleCnt="2" custScaleX="844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4D19E-AF24-4275-BFF3-399F2936C7E3}" type="pres">
      <dgm:prSet presAssocID="{17640E33-E884-4EC6-9632-86E5E7D27D5A}" presName="childShp" presStyleLbl="bgAccFollowNode1" presStyleIdx="1" presStyleCnt="2" custScaleX="150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F51146-EB1C-4376-BED4-C24988297045}" type="presOf" srcId="{723819B7-33A8-4EDF-9009-4B38519E9725}" destId="{A1E54692-98EF-4055-BC79-C2C5451E9987}" srcOrd="0" destOrd="0" presId="urn:microsoft.com/office/officeart/2005/8/layout/vList6"/>
    <dgm:cxn modelId="{F06C2BFA-BDB1-475B-87A0-F5F9CA0E17E5}" type="presOf" srcId="{C418ABCB-CAE4-4F30-B7B0-0D929679C474}" destId="{C8AF9B13-9DEE-4571-9155-8359B752E431}" srcOrd="0" destOrd="1" presId="urn:microsoft.com/office/officeart/2005/8/layout/vList6"/>
    <dgm:cxn modelId="{FB856615-5B9A-4F5C-8EE4-79148EDF5513}" srcId="{17640E33-E884-4EC6-9632-86E5E7D27D5A}" destId="{3D8B0CE1-9C98-4A2A-987A-628717A217C1}" srcOrd="1" destOrd="0" parTransId="{5F93A77A-353B-410B-982C-26A425D3D69C}" sibTransId="{8C3D6DB2-B9FF-4F5D-B946-B5310A3CDD27}"/>
    <dgm:cxn modelId="{AAF825CB-0090-429C-A1E2-E45A0D6D72D2}" type="presOf" srcId="{3D8B0CE1-9C98-4A2A-987A-628717A217C1}" destId="{44A4D19E-AF24-4275-BFF3-399F2936C7E3}" srcOrd="0" destOrd="1" presId="urn:microsoft.com/office/officeart/2005/8/layout/vList6"/>
    <dgm:cxn modelId="{668F7E81-2EA0-47CA-82D7-F453F6F2F9B2}" srcId="{723819B7-33A8-4EDF-9009-4B38519E9725}" destId="{2711ED28-1A16-4C6C-BBC7-F9693DDB8C3E}" srcOrd="0" destOrd="0" parTransId="{5FE8B4DD-D4ED-4B6C-A0DA-9DAA8495C3CB}" sibTransId="{C8A12954-2A00-453C-BAF5-52C05CE1983E}"/>
    <dgm:cxn modelId="{981C41B6-0C34-4F89-8B23-92A706965DC7}" type="presOf" srcId="{2711ED28-1A16-4C6C-BBC7-F9693DDB8C3E}" destId="{F1BCCC58-F648-4406-A900-0EFA2D56137F}" srcOrd="0" destOrd="0" presId="urn:microsoft.com/office/officeart/2005/8/layout/vList6"/>
    <dgm:cxn modelId="{320069F8-C578-485F-AEF6-4BDE3B45D3AE}" type="presOf" srcId="{17640E33-E884-4EC6-9632-86E5E7D27D5A}" destId="{E55FC575-5421-45E9-9300-E9ED535FD1C6}" srcOrd="0" destOrd="0" presId="urn:microsoft.com/office/officeart/2005/8/layout/vList6"/>
    <dgm:cxn modelId="{051665B7-8000-40BC-8DB5-61E34ACC58C2}" srcId="{2711ED28-1A16-4C6C-BBC7-F9693DDB8C3E}" destId="{C418ABCB-CAE4-4F30-B7B0-0D929679C474}" srcOrd="1" destOrd="0" parTransId="{2BC1ADBB-F5C7-4B19-A406-E250D4520C8E}" sibTransId="{DE5F348B-16EA-45F2-8A53-0AC1514E988B}"/>
    <dgm:cxn modelId="{EF7DB1FA-0A5B-41DF-A258-F446C8928FA4}" srcId="{2711ED28-1A16-4C6C-BBC7-F9693DDB8C3E}" destId="{61650C22-EE11-4E9F-BB23-D0CE9CB484C0}" srcOrd="0" destOrd="0" parTransId="{7A03D9DC-42B8-49FB-ADFF-FC0F416EEA40}" sibTransId="{44CB8281-F1BE-41A7-96B1-D34262926D35}"/>
    <dgm:cxn modelId="{51D62068-A9B6-4ACD-A33C-8F2EC9795619}" srcId="{723819B7-33A8-4EDF-9009-4B38519E9725}" destId="{17640E33-E884-4EC6-9632-86E5E7D27D5A}" srcOrd="1" destOrd="0" parTransId="{131CD063-D37B-467A-8E41-112173B2C0E4}" sibTransId="{C1F9581F-3DBB-498C-A45A-95BDBCC80B2B}"/>
    <dgm:cxn modelId="{9E5DA561-539C-46CA-B941-7A022F96DE6A}" type="presOf" srcId="{61650C22-EE11-4E9F-BB23-D0CE9CB484C0}" destId="{C8AF9B13-9DEE-4571-9155-8359B752E431}" srcOrd="0" destOrd="0" presId="urn:microsoft.com/office/officeart/2005/8/layout/vList6"/>
    <dgm:cxn modelId="{3BA7B26F-DBEE-4769-AD33-7A2275A0DB74}" srcId="{17640E33-E884-4EC6-9632-86E5E7D27D5A}" destId="{68BE936C-E3F1-42D5-995C-F01A254C64ED}" srcOrd="0" destOrd="0" parTransId="{DC558344-1AEB-4897-8C7A-C35352102ECB}" sibTransId="{E5BD739B-674E-4511-8F1A-A4CEB3F7678E}"/>
    <dgm:cxn modelId="{9117C95A-2B65-4817-B36F-AE07D005EB64}" type="presOf" srcId="{68BE936C-E3F1-42D5-995C-F01A254C64ED}" destId="{44A4D19E-AF24-4275-BFF3-399F2936C7E3}" srcOrd="0" destOrd="0" presId="urn:microsoft.com/office/officeart/2005/8/layout/vList6"/>
    <dgm:cxn modelId="{CD35C014-F612-4314-B879-0ADD588C8AF1}" type="presParOf" srcId="{A1E54692-98EF-4055-BC79-C2C5451E9987}" destId="{05BCC1FC-83C8-412E-B4D7-A9FEA745EEC8}" srcOrd="0" destOrd="0" presId="urn:microsoft.com/office/officeart/2005/8/layout/vList6"/>
    <dgm:cxn modelId="{4ADA9C7D-A785-4EA4-A82F-3809DE50FC85}" type="presParOf" srcId="{05BCC1FC-83C8-412E-B4D7-A9FEA745EEC8}" destId="{F1BCCC58-F648-4406-A900-0EFA2D56137F}" srcOrd="0" destOrd="0" presId="urn:microsoft.com/office/officeart/2005/8/layout/vList6"/>
    <dgm:cxn modelId="{0EEF79E5-8FC5-47E8-BCF7-B6F5028035BB}" type="presParOf" srcId="{05BCC1FC-83C8-412E-B4D7-A9FEA745EEC8}" destId="{C8AF9B13-9DEE-4571-9155-8359B752E431}" srcOrd="1" destOrd="0" presId="urn:microsoft.com/office/officeart/2005/8/layout/vList6"/>
    <dgm:cxn modelId="{820ED2E7-E2EE-40AE-8F22-C880D1309D24}" type="presParOf" srcId="{A1E54692-98EF-4055-BC79-C2C5451E9987}" destId="{9598B016-6187-4E9F-B1FF-DE31906D31B2}" srcOrd="1" destOrd="0" presId="urn:microsoft.com/office/officeart/2005/8/layout/vList6"/>
    <dgm:cxn modelId="{8D56CF43-412F-4893-A994-6067A0112D77}" type="presParOf" srcId="{A1E54692-98EF-4055-BC79-C2C5451E9987}" destId="{188A69AF-C166-4C2E-A2DE-E193CCA50A4D}" srcOrd="2" destOrd="0" presId="urn:microsoft.com/office/officeart/2005/8/layout/vList6"/>
    <dgm:cxn modelId="{65F99832-2B13-489A-8DD2-5CA6854FCF47}" type="presParOf" srcId="{188A69AF-C166-4C2E-A2DE-E193CCA50A4D}" destId="{E55FC575-5421-45E9-9300-E9ED535FD1C6}" srcOrd="0" destOrd="0" presId="urn:microsoft.com/office/officeart/2005/8/layout/vList6"/>
    <dgm:cxn modelId="{61B37846-D8FE-40B0-A4A7-A4DAEDD2D25B}" type="presParOf" srcId="{188A69AF-C166-4C2E-A2DE-E193CCA50A4D}" destId="{44A4D19E-AF24-4275-BFF3-399F2936C7E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F9B13-9DEE-4571-9155-8359B752E431}">
      <dsp:nvSpPr>
        <dsp:cNvPr id="0" name=""/>
        <dsp:cNvSpPr/>
      </dsp:nvSpPr>
      <dsp:spPr>
        <a:xfrm>
          <a:off x="2807641" y="0"/>
          <a:ext cx="6987835" cy="27525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latin typeface="Brush Script MT" panose="03060802040406070304" pitchFamily="66" charset="0"/>
            </a:rPr>
            <a:t>Born in Patna in 340 bce.</a:t>
          </a:r>
          <a:endParaRPr lang="en-US" sz="3600" b="0" kern="1200" dirty="0">
            <a:latin typeface="Brush Script MT" panose="03060802040406070304" pitchFamily="66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600" b="0" kern="1200" dirty="0" smtClean="0">
              <a:latin typeface="Brush Script MT" panose="03060802040406070304" pitchFamily="66" charset="0"/>
            </a:rPr>
            <a:t>Son of prince </a:t>
          </a:r>
          <a:r>
            <a:rPr lang="en-US" sz="3600" kern="1200" dirty="0" smtClean="0">
              <a:latin typeface="Brush Script MT" panose="03060802040406070304" pitchFamily="66" charset="0"/>
            </a:rPr>
            <a:t>Sarvarthasiddhi of the Nanda Kingdom.</a:t>
          </a:r>
          <a:endParaRPr lang="en-US" sz="3600" b="0" kern="1200" dirty="0">
            <a:latin typeface="Brush Script MT" panose="03060802040406070304" pitchFamily="66" charset="0"/>
          </a:endParaRPr>
        </a:p>
      </dsp:txBody>
      <dsp:txXfrm>
        <a:off x="2807641" y="344065"/>
        <a:ext cx="5955641" cy="2064387"/>
      </dsp:txXfrm>
    </dsp:sp>
    <dsp:sp modelId="{F1BCCC58-F648-4406-A900-0EFA2D56137F}">
      <dsp:nvSpPr>
        <dsp:cNvPr id="0" name=""/>
        <dsp:cNvSpPr/>
      </dsp:nvSpPr>
      <dsp:spPr>
        <a:xfrm>
          <a:off x="1460" y="705"/>
          <a:ext cx="2804720" cy="2752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0" kern="1200" baseline="0" dirty="0" smtClean="0"/>
            <a:t>Personal life </a:t>
          </a:r>
          <a:endParaRPr lang="en-US" sz="5000" kern="1200" dirty="0"/>
        </a:p>
      </dsp:txBody>
      <dsp:txXfrm>
        <a:off x="135827" y="135072"/>
        <a:ext cx="2535986" cy="2483783"/>
      </dsp:txXfrm>
    </dsp:sp>
    <dsp:sp modelId="{44A4D19E-AF24-4275-BFF3-399F2936C7E3}">
      <dsp:nvSpPr>
        <dsp:cNvPr id="0" name=""/>
        <dsp:cNvSpPr/>
      </dsp:nvSpPr>
      <dsp:spPr>
        <a:xfrm>
          <a:off x="2665928" y="3028474"/>
          <a:ext cx="7126227" cy="275251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600" kern="1200" dirty="0" smtClean="0">
              <a:latin typeface="Brush Script MT" panose="03060802040406070304" pitchFamily="66" charset="0"/>
            </a:rPr>
            <a:t>He was the first powerful ruler of Mauryan dynesty.</a:t>
          </a:r>
          <a:endParaRPr lang="en-US" sz="3600" kern="1200" dirty="0">
            <a:latin typeface="Brush Script MT" panose="03060802040406070304" pitchFamily="66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600" kern="1200" dirty="0" smtClean="0">
              <a:latin typeface="Brush Script MT" panose="03060802040406070304" pitchFamily="66" charset="0"/>
            </a:rPr>
            <a:t>His empire extended from Magadha (Bihar) to Prayag (Allahabad)</a:t>
          </a:r>
          <a:endParaRPr lang="en-US" sz="3600" kern="1200" dirty="0">
            <a:latin typeface="Brush Script MT" panose="03060802040406070304" pitchFamily="66" charset="0"/>
          </a:endParaRPr>
        </a:p>
      </dsp:txBody>
      <dsp:txXfrm>
        <a:off x="2665928" y="3372539"/>
        <a:ext cx="6094033" cy="2064387"/>
      </dsp:txXfrm>
    </dsp:sp>
    <dsp:sp modelId="{E55FC575-5421-45E9-9300-E9ED535FD1C6}">
      <dsp:nvSpPr>
        <dsp:cNvPr id="0" name=""/>
        <dsp:cNvSpPr/>
      </dsp:nvSpPr>
      <dsp:spPr>
        <a:xfrm>
          <a:off x="3320" y="3028474"/>
          <a:ext cx="2662608" cy="2752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0" kern="1200" dirty="0" smtClean="0"/>
            <a:t>Empire</a:t>
          </a:r>
          <a:endParaRPr lang="en-US" sz="5000" kern="1200" dirty="0"/>
        </a:p>
      </dsp:txBody>
      <dsp:txXfrm>
        <a:off x="133298" y="3158452"/>
        <a:ext cx="2402652" cy="2492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C917-31B8-4F4C-9389-6C94677DE36C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F9CDE-FD16-428D-87C6-98A7988E9A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F9CDE-FD16-428D-87C6-98A7988E9A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F9CDE-FD16-428D-87C6-98A7988E9A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5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55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4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025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8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3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4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47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0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62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4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3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0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F0CC24-7EBD-4706-BCFB-3DFA91609E91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19915C0-6589-426B-ABAB-B2A6548E3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3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jpg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webp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973184"/>
            <a:ext cx="8689976" cy="940526"/>
          </a:xfrm>
        </p:spPr>
        <p:txBody>
          <a:bodyPr/>
          <a:lstStyle/>
          <a:p>
            <a:r>
              <a:rPr lang="en-IN" dirty="0" smtClean="0">
                <a:solidFill>
                  <a:srgbClr val="003366"/>
                </a:solidFill>
              </a:rPr>
              <a:t>Famous kings of </a:t>
            </a:r>
            <a:r>
              <a:rPr lang="en-IN" dirty="0" err="1" smtClean="0">
                <a:solidFill>
                  <a:srgbClr val="003366"/>
                </a:solidFill>
              </a:rPr>
              <a:t>india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81944"/>
            <a:ext cx="8689976" cy="27758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8" y="2155371"/>
            <a:ext cx="8681615" cy="44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anks to our sponsors! - My Edmonds New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16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420005"/>
            <a:ext cx="8689976" cy="957584"/>
          </a:xfrm>
        </p:spPr>
        <p:txBody>
          <a:bodyPr>
            <a:normAutofit/>
          </a:bodyPr>
          <a:lstStyle/>
          <a:p>
            <a:endParaRPr lang="en-US" sz="5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Isosceles Triangle 43"/>
          <p:cNvSpPr/>
          <p:nvPr/>
        </p:nvSpPr>
        <p:spPr>
          <a:xfrm flipV="1">
            <a:off x="3161210" y="4428308"/>
            <a:ext cx="653143" cy="2717074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 flipV="1">
            <a:off x="3487781" y="4428308"/>
            <a:ext cx="653143" cy="2717074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 rot="1942592">
            <a:off x="149410" y="1793039"/>
            <a:ext cx="682519" cy="4876940"/>
            <a:chOff x="3161209" y="1841073"/>
            <a:chExt cx="682519" cy="5304309"/>
          </a:xfrm>
          <a:solidFill>
            <a:srgbClr val="FF0000"/>
          </a:solidFill>
        </p:grpSpPr>
        <p:sp>
          <p:nvSpPr>
            <p:cNvPr id="47" name="Isosceles Triangle 46"/>
            <p:cNvSpPr/>
            <p:nvPr/>
          </p:nvSpPr>
          <p:spPr>
            <a:xfrm rot="210743">
              <a:off x="3190585" y="1841073"/>
              <a:ext cx="653143" cy="271707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3161209" y="4428308"/>
              <a:ext cx="653143" cy="2717074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Oval 48"/>
          <p:cNvSpPr/>
          <p:nvPr/>
        </p:nvSpPr>
        <p:spPr>
          <a:xfrm>
            <a:off x="-973" y="3804968"/>
            <a:ext cx="836023" cy="8882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/>
          <p:cNvSpPr/>
          <p:nvPr/>
        </p:nvSpPr>
        <p:spPr>
          <a:xfrm>
            <a:off x="-2405673" y="1125414"/>
            <a:ext cx="5566884" cy="5183945"/>
          </a:xfrm>
          <a:prstGeom prst="arc">
            <a:avLst>
              <a:gd name="adj1" fmla="val 15630664"/>
              <a:gd name="adj2" fmla="val 5956388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755967" y="1299044"/>
            <a:ext cx="893026" cy="876099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endParaRPr 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963" y="1313984"/>
            <a:ext cx="640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Chandragupta Maurya </a:t>
            </a:r>
            <a:r>
              <a:rPr lang="en-US" sz="2800" b="1" dirty="0" smtClean="0"/>
              <a:t>321bce–. </a:t>
            </a:r>
            <a:r>
              <a:rPr lang="en-US" sz="2800" b="1" dirty="0"/>
              <a:t>297 bce</a:t>
            </a:r>
            <a:r>
              <a:rPr lang="en-IN" sz="2800" b="1" dirty="0" smtClean="0"/>
              <a:t> </a:t>
            </a:r>
            <a:endParaRPr lang="en-US" sz="2800" b="1" dirty="0"/>
          </a:p>
        </p:txBody>
      </p:sp>
      <p:sp>
        <p:nvSpPr>
          <p:cNvPr id="53" name="Oval 52"/>
          <p:cNvSpPr/>
          <p:nvPr/>
        </p:nvSpPr>
        <p:spPr>
          <a:xfrm>
            <a:off x="2594756" y="2342474"/>
            <a:ext cx="893026" cy="876099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50357" y="2551939"/>
            <a:ext cx="473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Ashoka 26</a:t>
            </a:r>
            <a:r>
              <a:rPr lang="en-US" sz="2800" b="1" dirty="0" smtClean="0"/>
              <a:t>5 </a:t>
            </a:r>
            <a:r>
              <a:rPr lang="en-US" sz="2800" b="1" dirty="0" err="1" smtClean="0"/>
              <a:t>bce</a:t>
            </a:r>
            <a:r>
              <a:rPr lang="en-US" sz="2800" b="1" dirty="0" smtClean="0"/>
              <a:t>–238</a:t>
            </a:r>
            <a:r>
              <a:rPr lang="en-US" b="1" dirty="0"/>
              <a:t> </a:t>
            </a:r>
            <a:r>
              <a:rPr lang="en-US" b="1" dirty="0" err="1" smtClean="0"/>
              <a:t>bce</a:t>
            </a:r>
            <a:endParaRPr lang="en-US" sz="2800" b="1" dirty="0"/>
          </a:p>
        </p:txBody>
      </p:sp>
      <p:sp>
        <p:nvSpPr>
          <p:cNvPr id="55" name="Oval 54"/>
          <p:cNvSpPr/>
          <p:nvPr/>
        </p:nvSpPr>
        <p:spPr>
          <a:xfrm>
            <a:off x="2819963" y="3817143"/>
            <a:ext cx="893026" cy="876099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  <a:endParaRPr 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14352" y="3994389"/>
            <a:ext cx="675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/>
              <a:t>Vikramaditya</a:t>
            </a:r>
            <a:r>
              <a:rPr lang="en-IN" sz="2800" b="1" dirty="0"/>
              <a:t> </a:t>
            </a:r>
            <a:r>
              <a:rPr lang="en-IN" sz="2800" b="1" dirty="0" smtClean="0"/>
              <a:t> </a:t>
            </a:r>
            <a:r>
              <a:rPr lang="en-IN" sz="2800" b="1" dirty="0" smtClean="0"/>
              <a:t>77bce- 15bce </a:t>
            </a:r>
            <a:endParaRPr lang="en-US" sz="2800" b="1" dirty="0"/>
          </a:p>
        </p:txBody>
      </p:sp>
      <p:sp>
        <p:nvSpPr>
          <p:cNvPr id="57" name="Oval 56"/>
          <p:cNvSpPr/>
          <p:nvPr/>
        </p:nvSpPr>
        <p:spPr>
          <a:xfrm>
            <a:off x="2097561" y="4964945"/>
            <a:ext cx="893026" cy="876099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90587" y="5042797"/>
            <a:ext cx="8045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Maharana Pratap 1 March 1572 – 19 January 1597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91632" y="5596236"/>
            <a:ext cx="3098712" cy="1168539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Efforts by </a:t>
            </a:r>
            <a:r>
              <a:rPr lang="en-IN" sz="2400" b="1" i="1" dirty="0" err="1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Bhavika</a:t>
            </a:r>
            <a:r>
              <a:rPr lang="en-IN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b="1" i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Dhingra</a:t>
            </a:r>
            <a:endParaRPr lang="en-US" sz="2400" b="1" i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12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3134" y="554183"/>
            <a:ext cx="10352345" cy="834211"/>
          </a:xfrm>
        </p:spPr>
        <p:txBody>
          <a:bodyPr/>
          <a:lstStyle/>
          <a:p>
            <a:r>
              <a:rPr lang="en-IN" dirty="0" smtClean="0">
                <a:solidFill>
                  <a:srgbClr val="963A92"/>
                </a:solidFill>
              </a:rPr>
              <a:t>ChandraGupta maurya</a:t>
            </a:r>
            <a:endParaRPr lang="en-US" dirty="0">
              <a:solidFill>
                <a:srgbClr val="963A92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98498912"/>
              </p:ext>
            </p:extLst>
          </p:nvPr>
        </p:nvGraphicFramePr>
        <p:xfrm>
          <a:off x="-1" y="1214846"/>
          <a:ext cx="9795477" cy="5781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77" y="0"/>
            <a:ext cx="2288523" cy="5088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483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618517"/>
            <a:ext cx="10690397" cy="1915677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Life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57" y="5269255"/>
            <a:ext cx="2330169" cy="1219455"/>
          </a:xfr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ectangle 6"/>
          <p:cNvSpPr/>
          <p:nvPr/>
        </p:nvSpPr>
        <p:spPr>
          <a:xfrm>
            <a:off x="1500520" y="2795451"/>
            <a:ext cx="2718784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</a:rPr>
              <a:t>Chandragupta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9015" y="2795451"/>
            <a:ext cx="2455817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</a:rPr>
              <a:t>Marriage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3307" y="2795451"/>
            <a:ext cx="2455817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</a:rPr>
              <a:t>sources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4649" y="3715464"/>
            <a:ext cx="427171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King of Kings</a:t>
            </a:r>
          </a:p>
          <a:p>
            <a:r>
              <a:rPr lang="en-IN" sz="2000" dirty="0" smtClean="0">
                <a:solidFill>
                  <a:srgbClr val="9900FF"/>
                </a:solidFill>
              </a:rPr>
              <a:t>Most prominent ruler of Mauryan dynasty.</a:t>
            </a:r>
          </a:p>
          <a:p>
            <a:r>
              <a:rPr lang="en-US" sz="2000" dirty="0">
                <a:solidFill>
                  <a:srgbClr val="9900FF"/>
                </a:solidFill>
              </a:rPr>
              <a:t>He was the first emperor who united the predominant part of India under one empire </a:t>
            </a:r>
            <a:r>
              <a:rPr lang="en-US" sz="2000" dirty="0" smtClean="0">
                <a:solidFill>
                  <a:srgbClr val="9900FF"/>
                </a:solidFill>
              </a:rPr>
              <a:t>itself.</a:t>
            </a:r>
          </a:p>
          <a:p>
            <a:r>
              <a:rPr lang="en-IN" sz="2000" dirty="0">
                <a:solidFill>
                  <a:srgbClr val="9900FF"/>
                </a:solidFill>
              </a:rPr>
              <a:t>He is credited with saving the country from maladministration and freeing it from foreign domination</a:t>
            </a:r>
            <a:endParaRPr lang="en-US" sz="2000" dirty="0">
              <a:solidFill>
                <a:srgbClr val="99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56359" y="3699595"/>
            <a:ext cx="362976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Married to Kumara Devi</a:t>
            </a:r>
          </a:p>
          <a:p>
            <a:r>
              <a:rPr lang="en-IN" sz="2000" dirty="0">
                <a:solidFill>
                  <a:srgbClr val="9900FF"/>
                </a:solidFill>
              </a:rPr>
              <a:t>Married to Kumara Devi of Lichchhvi tribe to strengthen foundations between neighbouring and flourishing kingdoms.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73306" y="3699595"/>
            <a:ext cx="37792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Archaeological and Literary Sources</a:t>
            </a:r>
          </a:p>
          <a:p>
            <a:r>
              <a:rPr lang="en-IN" sz="2000" dirty="0">
                <a:solidFill>
                  <a:srgbClr val="9900FF"/>
                </a:solidFill>
              </a:rPr>
              <a:t>Coins picturing him and his wife.</a:t>
            </a:r>
            <a:endParaRPr lang="en-US" sz="2000" dirty="0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53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113342"/>
          </a:xfrm>
        </p:spPr>
        <p:txBody>
          <a:bodyPr>
            <a:normAutofit/>
          </a:bodyPr>
          <a:lstStyle/>
          <a:p>
            <a:r>
              <a:rPr lang="en-IN" dirty="0" smtClean="0"/>
              <a:t>Ashoka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1" y="731520"/>
            <a:ext cx="11795761" cy="52593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The last major emperor in the mauryan dynesty of india .</a:t>
            </a:r>
          </a:p>
          <a:p>
            <a:r>
              <a:rPr lang="en-IN" sz="2200" dirty="0" smtClean="0"/>
              <a:t> Was the son of                   and                      Ashoka Ruled from </a:t>
            </a:r>
            <a:r>
              <a:rPr lang="en-IN" sz="2400" b="1" dirty="0" smtClean="0"/>
              <a:t>26</a:t>
            </a:r>
            <a:r>
              <a:rPr lang="en-US" sz="2400" b="1" dirty="0" smtClean="0"/>
              <a:t>5–238</a:t>
            </a:r>
            <a:r>
              <a:rPr lang="en-US" sz="2400" b="1" dirty="0"/>
              <a:t> </a:t>
            </a:r>
            <a:r>
              <a:rPr lang="en-US" sz="2400" b="1" dirty="0" smtClean="0"/>
              <a:t>bce</a:t>
            </a:r>
          </a:p>
          <a:p>
            <a:endParaRPr lang="en-IN" sz="2400" b="1" dirty="0"/>
          </a:p>
          <a:p>
            <a:endParaRPr lang="en-IN" sz="2400" b="1" dirty="0" smtClean="0"/>
          </a:p>
          <a:p>
            <a:pPr marL="0" indent="0">
              <a:buNone/>
            </a:pPr>
            <a:endParaRPr lang="en-IN" sz="2400" b="1" dirty="0" smtClean="0"/>
          </a:p>
          <a:p>
            <a:pPr marL="0" indent="0" algn="ctr">
              <a:buNone/>
            </a:pPr>
            <a:r>
              <a:rPr lang="en-IN" sz="2400" b="1" dirty="0" smtClean="0"/>
              <a:t>Art and architecture</a:t>
            </a:r>
          </a:p>
          <a:p>
            <a:pPr marL="0" indent="0">
              <a:buNone/>
            </a:pPr>
            <a:r>
              <a:rPr lang="en-US" sz="2400" dirty="0"/>
              <a:t>Ashoka is well known for </a:t>
            </a:r>
            <a:r>
              <a:rPr lang="en-US" sz="2400" dirty="0" smtClean="0"/>
              <a:t>his buildings</a:t>
            </a:r>
            <a:r>
              <a:rPr lang="en-US" sz="2400" dirty="0"/>
              <a:t>, pillars, stupas and inscriptions. These monuments are very famous for their perfections.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11" y="1664516"/>
            <a:ext cx="2909378" cy="19431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" r="2835"/>
          <a:stretch/>
        </p:blipFill>
        <p:spPr>
          <a:xfrm>
            <a:off x="7651555" y="1727438"/>
            <a:ext cx="2487321" cy="18051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1" y="1664516"/>
            <a:ext cx="2801838" cy="20378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2580166" y="1358106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BINDUSARA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00459" y="1334541"/>
            <a:ext cx="171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SUBHADRANGI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4697"/>
            <a:ext cx="2357594" cy="19333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11" y="5023872"/>
            <a:ext cx="2242865" cy="17765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12" y="4991542"/>
            <a:ext cx="2491140" cy="184121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3106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7908" y="365760"/>
            <a:ext cx="10049691" cy="5425439"/>
          </a:xfrm>
        </p:spPr>
        <p:txBody>
          <a:bodyPr>
            <a:normAutofit/>
          </a:bodyPr>
          <a:lstStyle/>
          <a:p>
            <a:r>
              <a:rPr lang="en-IN" sz="2400" dirty="0"/>
              <a:t>The wheel which adorns the flag of india, has kept his memory green. Lord of vast empire. after a great victory on the battlefield. ASHOKA grew sick of violence and took an oath to never fight again…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51" y="2492727"/>
            <a:ext cx="3644537" cy="38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3691" y="391885"/>
            <a:ext cx="11800115" cy="6113417"/>
          </a:xfrm>
        </p:spPr>
        <p:txBody>
          <a:bodyPr/>
          <a:lstStyle/>
          <a:p>
            <a:r>
              <a:rPr lang="en-IN" dirty="0" smtClean="0"/>
              <a:t>Later when India got independence his symbol was chosen for its national emblem as the country continued to carry ashoka’s legacy of peace , secularism and righteousness.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t="12229" r="10461" b="-10206"/>
          <a:stretch/>
        </p:blipFill>
        <p:spPr>
          <a:xfrm>
            <a:off x="2873828" y="1750421"/>
            <a:ext cx="4689566" cy="50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9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1"/>
            <a:ext cx="10364451" cy="1048871"/>
          </a:xfrm>
        </p:spPr>
        <p:txBody>
          <a:bodyPr>
            <a:normAutofit/>
          </a:bodyPr>
          <a:lstStyle/>
          <a:p>
            <a:r>
              <a:rPr lang="en-IN" dirty="0" smtClean="0"/>
              <a:t>Vikramaditya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07" y="1048870"/>
            <a:ext cx="8356768" cy="535193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Vikramaditya </a:t>
            </a:r>
            <a:r>
              <a:rPr lang="en-IN" sz="2400" b="1" dirty="0"/>
              <a:t>was </a:t>
            </a:r>
            <a:r>
              <a:rPr lang="en-IN" sz="2400" b="1" dirty="0" smtClean="0"/>
              <a:t>born </a:t>
            </a:r>
            <a:r>
              <a:rPr lang="en-IN" sz="2400" b="1" dirty="0"/>
              <a:t>in 102 bce</a:t>
            </a:r>
            <a:r>
              <a:rPr lang="en-IN" sz="2400" b="1" dirty="0" smtClean="0"/>
              <a:t>.</a:t>
            </a:r>
            <a:r>
              <a:rPr lang="en-IN" sz="2400" b="1" dirty="0"/>
              <a:t> He </a:t>
            </a:r>
            <a:r>
              <a:rPr lang="en-IN" sz="2400" b="1" dirty="0" smtClean="0"/>
              <a:t>Reign from 77 bce – 15 bce. </a:t>
            </a:r>
          </a:p>
          <a:p>
            <a:r>
              <a:rPr lang="en-IN" sz="2400" b="1" dirty="0" smtClean="0"/>
              <a:t>An ideal king who was as wise as he was brave and strong. Matchless in war, matchless in forgiving, an excellent ruler. he won the hearts of his people.</a:t>
            </a:r>
          </a:p>
          <a:p>
            <a:r>
              <a:rPr lang="en-IN" sz="2400" b="1" dirty="0" smtClean="0"/>
              <a:t>VikramAditya means the sun of valour, That is, the one who is powerful as the sun.</a:t>
            </a:r>
            <a:endParaRPr lang="en-IN" sz="2400" b="1" dirty="0"/>
          </a:p>
        </p:txBody>
      </p:sp>
      <p:pic>
        <p:nvPicPr>
          <p:cNvPr id="1028" name="Picture 4" descr="After centuries, Ujjain set to get Vikramaditya's courtroom again | Indore  News - Times of Indi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6" t="-1" r="11626" b="410"/>
          <a:stretch/>
        </p:blipFill>
        <p:spPr bwMode="auto">
          <a:xfrm>
            <a:off x="8604645" y="14728"/>
            <a:ext cx="3526650" cy="39694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29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4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285" y="-18123"/>
            <a:ext cx="5165502" cy="33838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220686" y="173819"/>
            <a:ext cx="6361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Maharana Pratap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384" y="2677886"/>
            <a:ext cx="64661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3366"/>
                </a:solidFill>
                <a:latin typeface="Arial" panose="020B0604020202020204" pitchFamily="34" charset="0"/>
              </a:rPr>
              <a:t> </a:t>
            </a:r>
            <a:r>
              <a:rPr lang="en-US" sz="2800" b="1" dirty="0">
                <a:solidFill>
                  <a:srgbClr val="003366"/>
                </a:solidFill>
                <a:latin typeface="Bodoni MT Condensed" panose="02070606080606020203" pitchFamily="18" charset="0"/>
              </a:rPr>
              <a:t>Maharana Pratap, was the 13th king of Mewar</a:t>
            </a:r>
            <a:r>
              <a:rPr lang="en-US" sz="2800" b="1" dirty="0" smtClean="0">
                <a:solidFill>
                  <a:srgbClr val="003366"/>
                </a:solidFill>
                <a:latin typeface="Bodoni MT Condensed" panose="02070606080606020203" pitchFamily="18" charset="0"/>
              </a:rPr>
              <a:t>, Rajasthan</a:t>
            </a:r>
            <a:r>
              <a:rPr lang="en-US" sz="2800" dirty="0" smtClean="0">
                <a:solidFill>
                  <a:srgbClr val="9900FF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384" y="409264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1" dirty="0">
                <a:solidFill>
                  <a:srgbClr val="003366"/>
                </a:solidFill>
                <a:latin typeface="Bodoni MT Condensed" panose="02070606080606020203" pitchFamily="18" charset="0"/>
              </a:rPr>
              <a:t>He was titled as "Mewari Rana" and was notable for his military resistance against the expansionism of the Mughal </a:t>
            </a:r>
            <a:r>
              <a:rPr lang="en-US" sz="2800" b="1" i="1" dirty="0" smtClean="0">
                <a:solidFill>
                  <a:srgbClr val="003366"/>
                </a:solidFill>
                <a:latin typeface="Bodoni MT Condensed" panose="02070606080606020203" pitchFamily="18" charset="0"/>
              </a:rPr>
              <a:t>Empire.</a:t>
            </a:r>
          </a:p>
          <a:p>
            <a:endParaRPr lang="en-IN" sz="2800" b="1" i="1" dirty="0">
              <a:solidFill>
                <a:srgbClr val="003366"/>
              </a:solidFill>
              <a:latin typeface="Bodoni MT Condensed" panose="02070606080606020203" pitchFamily="18" charset="0"/>
            </a:endParaRPr>
          </a:p>
          <a:p>
            <a:r>
              <a:rPr lang="en-IN" sz="2800" b="1" i="1" dirty="0" smtClean="0">
                <a:solidFill>
                  <a:srgbClr val="003366"/>
                </a:solidFill>
                <a:latin typeface="Bodoni MT Condensed" panose="02070606080606020203" pitchFamily="18" charset="0"/>
              </a:rPr>
              <a:t>Battle of haldi Ghati</a:t>
            </a:r>
            <a:endParaRPr lang="en-US" sz="2800" b="1" i="1" dirty="0" smtClean="0">
              <a:solidFill>
                <a:srgbClr val="003366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384" y="1073647"/>
            <a:ext cx="684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3366"/>
                </a:solidFill>
                <a:latin typeface="Bodoni MT Condensed" panose="02070606080606020203" pitchFamily="18" charset="0"/>
                <a:cs typeface="Arial" panose="020B0604020202020204" pitchFamily="34" charset="0"/>
              </a:rPr>
              <a:t>Maharana Pratap was born in a Hindu </a:t>
            </a:r>
            <a:r>
              <a:rPr lang="en-US" sz="2800" b="1" i="1" dirty="0" smtClean="0">
                <a:solidFill>
                  <a:srgbClr val="003366"/>
                </a:solidFill>
                <a:latin typeface="Bodoni MT Condensed" panose="02070606080606020203" pitchFamily="18" charset="0"/>
                <a:cs typeface="Arial" panose="020B0604020202020204" pitchFamily="34" charset="0"/>
              </a:rPr>
              <a:t>Rajpu</a:t>
            </a:r>
            <a:r>
              <a:rPr lang="en-US" sz="2800" b="1" i="1" dirty="0">
                <a:solidFill>
                  <a:srgbClr val="003366"/>
                </a:solidFill>
                <a:latin typeface="Bodoni MT Condensed" panose="02070606080606020203" pitchFamily="18" charset="0"/>
                <a:cs typeface="Arial" panose="020B0604020202020204" pitchFamily="34" charset="0"/>
              </a:rPr>
              <a:t>t family. He was born to Udai Singh </a:t>
            </a:r>
            <a:r>
              <a:rPr lang="en-US" sz="2800" b="1" i="1" dirty="0" smtClean="0">
                <a:solidFill>
                  <a:srgbClr val="003366"/>
                </a:solidFill>
                <a:latin typeface="Bodoni MT Condensed" panose="02070606080606020203" pitchFamily="18" charset="0"/>
                <a:cs typeface="Arial" panose="020B0604020202020204" pitchFamily="34" charset="0"/>
              </a:rPr>
              <a:t>and</a:t>
            </a:r>
            <a:r>
              <a:rPr lang="en-US" sz="2800" b="1" i="1" dirty="0">
                <a:solidFill>
                  <a:srgbClr val="003366"/>
                </a:solidFill>
                <a:latin typeface="Bodoni MT Condensed" panose="02070606080606020203" pitchFamily="18" charset="0"/>
                <a:cs typeface="Arial" panose="020B0604020202020204" pitchFamily="34" charset="0"/>
              </a:rPr>
              <a:t> Jaiwanta Bai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79" y="3405703"/>
            <a:ext cx="5725408" cy="3220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605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|3.5|4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9|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7.1|2.8|1.6|0.9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</TotalTime>
  <Words>352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Bodoni MT Condensed</vt:lpstr>
      <vt:lpstr>Brush Script MT</vt:lpstr>
      <vt:lpstr>Calibri</vt:lpstr>
      <vt:lpstr>Tw Cen MT</vt:lpstr>
      <vt:lpstr>Droplet</vt:lpstr>
      <vt:lpstr>Famous kings of india</vt:lpstr>
      <vt:lpstr>PowerPoint Presentation</vt:lpstr>
      <vt:lpstr>ChandraGupta maurya</vt:lpstr>
      <vt:lpstr>Basic Life</vt:lpstr>
      <vt:lpstr>Ashoka</vt:lpstr>
      <vt:lpstr>PowerPoint Presentation</vt:lpstr>
      <vt:lpstr>PowerPoint Presentation</vt:lpstr>
      <vt:lpstr>Vikramaditya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invented the concept of 0</dc:title>
  <dc:creator>harsh dhingra</dc:creator>
  <cp:lastModifiedBy>harsh dhingra</cp:lastModifiedBy>
  <cp:revision>112</cp:revision>
  <dcterms:created xsi:type="dcterms:W3CDTF">2020-09-30T06:35:21Z</dcterms:created>
  <dcterms:modified xsi:type="dcterms:W3CDTF">2020-11-27T08:10:02Z</dcterms:modified>
</cp:coreProperties>
</file>