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22B2-7E25-4EA8-B95E-FC26CEC7502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D9D0-9593-492A-8365-52229AB9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flipV="1">
            <a:off x="3161210" y="4428308"/>
            <a:ext cx="653143" cy="271707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flipV="1">
            <a:off x="3161210" y="4428308"/>
            <a:ext cx="653143" cy="271707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 rot="3000000">
            <a:off x="116427" y="1750946"/>
            <a:ext cx="653145" cy="4996317"/>
            <a:chOff x="3161209" y="1711235"/>
            <a:chExt cx="653145" cy="5434147"/>
          </a:xfrm>
          <a:solidFill>
            <a:srgbClr val="FF0000"/>
          </a:solidFill>
        </p:grpSpPr>
        <p:sp>
          <p:nvSpPr>
            <p:cNvPr id="4" name="Isosceles Triangle 3"/>
            <p:cNvSpPr/>
            <p:nvPr/>
          </p:nvSpPr>
          <p:spPr>
            <a:xfrm>
              <a:off x="3161211" y="1711235"/>
              <a:ext cx="653143" cy="27170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flipV="1">
              <a:off x="3161209" y="4428308"/>
              <a:ext cx="653143" cy="271707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-973" y="3804968"/>
            <a:ext cx="836023" cy="8882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-2405673" y="1125414"/>
            <a:ext cx="5566884" cy="5183945"/>
          </a:xfrm>
          <a:prstGeom prst="arc">
            <a:avLst>
              <a:gd name="adj1" fmla="val 15630664"/>
              <a:gd name="adj2" fmla="val 5956388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24417" y="1986582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7703" y="2227471"/>
            <a:ext cx="350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Your text here</a:t>
            </a:r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2611103" y="3392906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97702" y="3537270"/>
            <a:ext cx="350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Your text here</a:t>
            </a:r>
            <a:endParaRPr lang="en-US" sz="2400" dirty="0"/>
          </a:p>
        </p:txBody>
      </p:sp>
      <p:sp>
        <p:nvSpPr>
          <p:cNvPr id="48" name="Oval 47"/>
          <p:cNvSpPr/>
          <p:nvPr/>
        </p:nvSpPr>
        <p:spPr>
          <a:xfrm>
            <a:off x="2280639" y="4824267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17443" y="5117139"/>
            <a:ext cx="350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Your text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6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2" grpId="0" animBg="1"/>
      <p:bldP spid="43" grpId="0"/>
      <p:bldP spid="48" grpId="0" animBg="1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dhingra</dc:creator>
  <cp:lastModifiedBy>harsh dhingra</cp:lastModifiedBy>
  <cp:revision>10</cp:revision>
  <dcterms:created xsi:type="dcterms:W3CDTF">2020-10-19T04:29:20Z</dcterms:created>
  <dcterms:modified xsi:type="dcterms:W3CDTF">2020-10-19T07:32:57Z</dcterms:modified>
</cp:coreProperties>
</file>