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9965-4446-4359-8108-F2E1661BBB0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3C65-6733-440A-A347-932C3BB0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4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9965-4446-4359-8108-F2E1661BBB0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3C65-6733-440A-A347-932C3BB0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3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9965-4446-4359-8108-F2E1661BBB0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3C65-6733-440A-A347-932C3BB0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9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9965-4446-4359-8108-F2E1661BBB0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3C65-6733-440A-A347-932C3BB0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1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9965-4446-4359-8108-F2E1661BBB0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3C65-6733-440A-A347-932C3BB0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8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9965-4446-4359-8108-F2E1661BBB0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3C65-6733-440A-A347-932C3BB0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9965-4446-4359-8108-F2E1661BBB0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3C65-6733-440A-A347-932C3BB0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9965-4446-4359-8108-F2E1661BBB0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3C65-6733-440A-A347-932C3BB0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0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9965-4446-4359-8108-F2E1661BBB0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3C65-6733-440A-A347-932C3BB0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9965-4446-4359-8108-F2E1661BBB0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3C65-6733-440A-A347-932C3BB0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2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19965-4446-4359-8108-F2E1661BBB0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3C65-6733-440A-A347-932C3BB0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0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19965-4446-4359-8108-F2E1661BBB02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3C65-6733-440A-A347-932C3BB0E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4366" y="4429919"/>
            <a:ext cx="9144000" cy="2387600"/>
          </a:xfrm>
        </p:spPr>
        <p:txBody>
          <a:bodyPr/>
          <a:lstStyle/>
          <a:p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40182" y="1308163"/>
            <a:ext cx="2016000" cy="201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56182" y="1308163"/>
            <a:ext cx="2016000" cy="201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40182" y="3324163"/>
            <a:ext cx="2016000" cy="201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56182" y="3324163"/>
            <a:ext cx="2016000" cy="2016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640182" y="1308163"/>
            <a:ext cx="4032000" cy="4032000"/>
            <a:chOff x="7964092" y="1225800"/>
            <a:chExt cx="4032000" cy="4032000"/>
          </a:xfrm>
        </p:grpSpPr>
        <p:sp>
          <p:nvSpPr>
            <p:cNvPr id="14" name="Rectangle 13"/>
            <p:cNvSpPr/>
            <p:nvPr/>
          </p:nvSpPr>
          <p:spPr>
            <a:xfrm>
              <a:off x="9980092" y="1225800"/>
              <a:ext cx="2016000" cy="2016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64092" y="3241800"/>
              <a:ext cx="2016000" cy="201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270171" y="1762165"/>
            <a:ext cx="10711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 smtClean="0">
                <a:latin typeface="Arial Black" panose="020B0A04020102020204" pitchFamily="34" charset="0"/>
              </a:rPr>
              <a:t>1</a:t>
            </a:r>
            <a:endParaRPr lang="en-US" sz="6600" b="1" dirty="0">
              <a:latin typeface="Arial Black" panose="020B0A040201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35267" y="3684676"/>
            <a:ext cx="10711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latin typeface="Arial Black" panose="020B0A04020102020204" pitchFamily="34" charset="0"/>
              </a:rPr>
              <a:t>2</a:t>
            </a:r>
            <a:endParaRPr lang="en-US" sz="6600" b="1" dirty="0">
              <a:latin typeface="Arial Black" panose="020B0A040201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12605" y="3719351"/>
            <a:ext cx="10711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 smtClean="0">
                <a:latin typeface="Arial Black" panose="020B0A04020102020204" pitchFamily="34" charset="0"/>
              </a:rPr>
              <a:t>3</a:t>
            </a:r>
            <a:endParaRPr lang="en-US" sz="6600" b="1" dirty="0"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49529" y="1762165"/>
            <a:ext cx="10711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latin typeface="Arial Black" panose="020B0A04020102020204" pitchFamily="34" charset="0"/>
              </a:rPr>
              <a:t>4</a:t>
            </a:r>
            <a:endParaRPr lang="en-US" sz="6600" b="1" dirty="0">
              <a:latin typeface="Arial Black" panose="020B0A04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55315" y="1723260"/>
            <a:ext cx="2651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Subtitle</a:t>
            </a:r>
          </a:p>
          <a:p>
            <a:r>
              <a:rPr lang="en-IN" sz="2000" dirty="0" smtClean="0"/>
              <a:t>You can replace this content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955315" y="3738149"/>
            <a:ext cx="2651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Subtitle</a:t>
            </a:r>
          </a:p>
          <a:p>
            <a:r>
              <a:rPr lang="en-IN" sz="2000" dirty="0" smtClean="0"/>
              <a:t>You can replace this content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1095085" y="3854764"/>
            <a:ext cx="2651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Subtitle</a:t>
            </a:r>
          </a:p>
          <a:p>
            <a:r>
              <a:rPr lang="en-IN" sz="2000" dirty="0" smtClean="0"/>
              <a:t>You can replace this content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988422" y="2042319"/>
            <a:ext cx="2651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Subtitle</a:t>
            </a:r>
          </a:p>
          <a:p>
            <a:r>
              <a:rPr lang="en-IN" sz="2000" dirty="0" smtClean="0"/>
              <a:t>You can replace this content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480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dhingra</dc:creator>
  <cp:lastModifiedBy>harsh dhingra</cp:lastModifiedBy>
  <cp:revision>5</cp:revision>
  <dcterms:created xsi:type="dcterms:W3CDTF">2020-11-28T13:42:02Z</dcterms:created>
  <dcterms:modified xsi:type="dcterms:W3CDTF">2020-11-28T14:53:11Z</dcterms:modified>
</cp:coreProperties>
</file>