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2F82-6580-4ACD-8E97-486B9214652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AD89-2EC4-47C5-A160-A7455E6A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12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2F82-6580-4ACD-8E97-486B9214652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AD89-2EC4-47C5-A160-A7455E6A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4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2F82-6580-4ACD-8E97-486B9214652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AD89-2EC4-47C5-A160-A7455E6A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3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2F82-6580-4ACD-8E97-486B9214652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AD89-2EC4-47C5-A160-A7455E6A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3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2F82-6580-4ACD-8E97-486B9214652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AD89-2EC4-47C5-A160-A7455E6A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07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2F82-6580-4ACD-8E97-486B9214652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AD89-2EC4-47C5-A160-A7455E6A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6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2F82-6580-4ACD-8E97-486B9214652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AD89-2EC4-47C5-A160-A7455E6A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2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2F82-6580-4ACD-8E97-486B9214652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AD89-2EC4-47C5-A160-A7455E6A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4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2F82-6580-4ACD-8E97-486B9214652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AD89-2EC4-47C5-A160-A7455E6A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7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2F82-6580-4ACD-8E97-486B9214652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AD89-2EC4-47C5-A160-A7455E6A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7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2F82-6580-4ACD-8E97-486B9214652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AD89-2EC4-47C5-A160-A7455E6A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9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22F82-6580-4ACD-8E97-486B9214652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DAD89-2EC4-47C5-A160-A7455E6A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4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Taj Mehal"/>
          <p:cNvGrpSpPr/>
          <p:nvPr/>
        </p:nvGrpSpPr>
        <p:grpSpPr>
          <a:xfrm>
            <a:off x="994100" y="-1008422"/>
            <a:ext cx="3620052" cy="3668150"/>
            <a:chOff x="994100" y="2128676"/>
            <a:chExt cx="3620052" cy="3668150"/>
          </a:xfrm>
        </p:grpSpPr>
        <p:sp>
          <p:nvSpPr>
            <p:cNvPr id="9" name="Rectangle 8"/>
            <p:cNvSpPr/>
            <p:nvPr/>
          </p:nvSpPr>
          <p:spPr>
            <a:xfrm>
              <a:off x="1181686" y="2128676"/>
              <a:ext cx="3244881" cy="3129124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94100" y="5265467"/>
              <a:ext cx="3620052" cy="531359"/>
            </a:xfrm>
            <a:prstGeom prst="rect">
              <a:avLst/>
            </a:prstGeom>
            <a:solidFill>
              <a:srgbClr val="1104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 smtClean="0"/>
                <a:t>Taj </a:t>
              </a:r>
              <a:r>
                <a:rPr lang="en-IN" sz="2000" b="1" dirty="0" err="1" smtClean="0"/>
                <a:t>Mehal</a:t>
              </a:r>
              <a:endParaRPr lang="en-US" sz="2000" b="1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994100" y="1575582"/>
            <a:ext cx="3620052" cy="5530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81933">
            <a:off x="3806264" y="1851838"/>
            <a:ext cx="1615778" cy="161577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0812" y="5705516"/>
            <a:ext cx="418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This is the explanation</a:t>
            </a:r>
          </a:p>
        </p:txBody>
      </p:sp>
      <p:grpSp>
        <p:nvGrpSpPr>
          <p:cNvPr id="22" name="Taj Mehal 2"/>
          <p:cNvGrpSpPr/>
          <p:nvPr/>
        </p:nvGrpSpPr>
        <p:grpSpPr>
          <a:xfrm>
            <a:off x="7932501" y="-948686"/>
            <a:ext cx="3620052" cy="3668150"/>
            <a:chOff x="994100" y="2128676"/>
            <a:chExt cx="3620052" cy="3668150"/>
          </a:xfrm>
        </p:grpSpPr>
        <p:sp>
          <p:nvSpPr>
            <p:cNvPr id="23" name="Rectangle 22"/>
            <p:cNvSpPr/>
            <p:nvPr/>
          </p:nvSpPr>
          <p:spPr>
            <a:xfrm>
              <a:off x="1181686" y="2128676"/>
              <a:ext cx="3244881" cy="3129124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94100" y="5265467"/>
              <a:ext cx="3620052" cy="53135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 smtClean="0"/>
                <a:t>Taj </a:t>
              </a:r>
              <a:r>
                <a:rPr lang="en-IN" sz="2000" b="1" dirty="0" err="1" smtClean="0"/>
                <a:t>Mehal</a:t>
              </a:r>
              <a:endParaRPr lang="en-US" sz="2000" b="1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7932501" y="1637922"/>
            <a:ext cx="3620052" cy="5530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649213" y="5752354"/>
            <a:ext cx="418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This is the explanation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163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54033" y="502448"/>
            <a:ext cx="597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600" dirty="0" smtClean="0"/>
              <a:t>Interactive Showcase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0728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48148E-6 L 0.00013 0.4442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19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L 2.08333E-6 0.4560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81481E-6 L 1.45833E-6 0.45601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19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Taj Mehal"/>
          <p:cNvGrpSpPr/>
          <p:nvPr/>
        </p:nvGrpSpPr>
        <p:grpSpPr>
          <a:xfrm>
            <a:off x="994100" y="-2997446"/>
            <a:ext cx="3620052" cy="3958575"/>
            <a:chOff x="994100" y="2128676"/>
            <a:chExt cx="3620052" cy="3668150"/>
          </a:xfrm>
        </p:grpSpPr>
        <p:sp>
          <p:nvSpPr>
            <p:cNvPr id="3" name="Rectangle 2"/>
            <p:cNvSpPr/>
            <p:nvPr/>
          </p:nvSpPr>
          <p:spPr>
            <a:xfrm>
              <a:off x="1181686" y="2128676"/>
              <a:ext cx="3244881" cy="3129124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994100" y="5265467"/>
              <a:ext cx="3620052" cy="531359"/>
            </a:xfrm>
            <a:prstGeom prst="rect">
              <a:avLst/>
            </a:prstGeom>
            <a:solidFill>
              <a:srgbClr val="1104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 smtClean="0"/>
                <a:t>Taj </a:t>
              </a:r>
              <a:r>
                <a:rPr lang="en-IN" sz="2000" b="1" dirty="0" err="1" smtClean="0"/>
                <a:t>Mehal</a:t>
              </a:r>
              <a:endParaRPr lang="en-US" sz="2000" b="1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994100" y="-62340"/>
            <a:ext cx="3620052" cy="596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81933">
            <a:off x="3740822" y="113919"/>
            <a:ext cx="1615778" cy="17437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0812" y="4129934"/>
            <a:ext cx="418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This is the explanation</a:t>
            </a:r>
          </a:p>
        </p:txBody>
      </p:sp>
      <p:grpSp>
        <p:nvGrpSpPr>
          <p:cNvPr id="8" name="Taj Mehal 2"/>
          <p:cNvGrpSpPr/>
          <p:nvPr/>
        </p:nvGrpSpPr>
        <p:grpSpPr>
          <a:xfrm>
            <a:off x="7932501" y="-2937710"/>
            <a:ext cx="3620052" cy="3958575"/>
            <a:chOff x="994100" y="2128676"/>
            <a:chExt cx="3620052" cy="3668150"/>
          </a:xfrm>
        </p:grpSpPr>
        <p:sp>
          <p:nvSpPr>
            <p:cNvPr id="9" name="Rectangle 8"/>
            <p:cNvSpPr/>
            <p:nvPr/>
          </p:nvSpPr>
          <p:spPr>
            <a:xfrm>
              <a:off x="1181686" y="2128676"/>
              <a:ext cx="3244881" cy="3129124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94100" y="5265467"/>
              <a:ext cx="3620052" cy="53135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 smtClean="0"/>
                <a:t>Taj </a:t>
              </a:r>
              <a:r>
                <a:rPr lang="en-IN" sz="2000" b="1" dirty="0" err="1" smtClean="0"/>
                <a:t>Mehal</a:t>
              </a:r>
              <a:endParaRPr lang="en-US" sz="2000" b="1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7932501" y="0"/>
            <a:ext cx="3620052" cy="596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49213" y="4176772"/>
            <a:ext cx="418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This is the explanation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-1759329"/>
            <a:ext cx="12192000" cy="1759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54033" y="-1073134"/>
            <a:ext cx="597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600" dirty="0" smtClean="0"/>
              <a:t>Interactive Showcase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1254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48148E-6 L 0.00013 0.4442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19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L 2.08333E-6 0.4560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81481E-6 L 1.45833E-6 0.45601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dhingra</dc:creator>
  <cp:lastModifiedBy>harsh dhingra</cp:lastModifiedBy>
  <cp:revision>8</cp:revision>
  <dcterms:created xsi:type="dcterms:W3CDTF">2020-12-21T06:44:55Z</dcterms:created>
  <dcterms:modified xsi:type="dcterms:W3CDTF">2020-12-23T04:46:23Z</dcterms:modified>
</cp:coreProperties>
</file>