
<file path=[Content_Types].xml><?xml version="1.0" encoding="utf-8"?>
<Types xmlns="http://schemas.openxmlformats.org/package/2006/content-types">
  <Default Extension="png" ContentType="image/png"/>
  <Default Extension="m4a" ContentType="audio/mp4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6"/>
  </p:notesMasterIdLst>
  <p:sldIdLst>
    <p:sldId id="271" r:id="rId2"/>
    <p:sldId id="270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C917-31B8-4F4C-9389-6C94677DE36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F9CDE-FD16-428D-87C6-98A7988E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F9CDE-FD16-428D-87C6-98A7988E9A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F9CDE-FD16-428D-87C6-98A7988E9A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55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4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025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8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3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4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47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0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62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4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3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0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F0CC24-7EBD-4706-BCFB-3DFA91609E9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3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audio" Target="../media/media1.m4a"/><Relationship Id="rId7" Type="http://schemas.openxmlformats.org/officeDocument/2006/relationships/image" Target="../media/image5.webp"/><Relationship Id="rId2" Type="http://schemas.microsoft.com/office/2007/relationships/media" Target="../media/media1.m4a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2.m4a"/><Relationship Id="rId10" Type="http://schemas.openxmlformats.org/officeDocument/2006/relationships/image" Target="../media/image8.png"/><Relationship Id="rId4" Type="http://schemas.microsoft.com/office/2007/relationships/media" Target="../media/media2.m4a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420005"/>
            <a:ext cx="8689976" cy="957584"/>
          </a:xfrm>
        </p:spPr>
        <p:txBody>
          <a:bodyPr>
            <a:normAutofit/>
          </a:bodyPr>
          <a:lstStyle/>
          <a:p>
            <a:r>
              <a:rPr lang="en-I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Famous Kings of India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755"/>
            <a:ext cx="8689976" cy="20538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4" name="Isosceles Triangle 43"/>
          <p:cNvSpPr/>
          <p:nvPr/>
        </p:nvSpPr>
        <p:spPr>
          <a:xfrm flipV="1">
            <a:off x="3161210" y="4428308"/>
            <a:ext cx="653143" cy="2717074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 flipV="1">
            <a:off x="3487781" y="4428308"/>
            <a:ext cx="653143" cy="2717074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942592">
            <a:off x="149410" y="1793039"/>
            <a:ext cx="682519" cy="4876940"/>
            <a:chOff x="3161209" y="1841073"/>
            <a:chExt cx="682519" cy="5304309"/>
          </a:xfrm>
          <a:solidFill>
            <a:srgbClr val="FF0000"/>
          </a:solidFill>
        </p:grpSpPr>
        <p:sp>
          <p:nvSpPr>
            <p:cNvPr id="47" name="Isosceles Triangle 46"/>
            <p:cNvSpPr/>
            <p:nvPr/>
          </p:nvSpPr>
          <p:spPr>
            <a:xfrm rot="210743">
              <a:off x="3190585" y="1841073"/>
              <a:ext cx="653143" cy="27170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3161209" y="4428308"/>
              <a:ext cx="653143" cy="271707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/>
          <p:cNvSpPr/>
          <p:nvPr/>
        </p:nvSpPr>
        <p:spPr>
          <a:xfrm>
            <a:off x="-973" y="3804968"/>
            <a:ext cx="836023" cy="8882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>
            <a:off x="-2405673" y="1125414"/>
            <a:ext cx="5566884" cy="5183945"/>
          </a:xfrm>
          <a:prstGeom prst="arc">
            <a:avLst>
              <a:gd name="adj1" fmla="val 15630664"/>
              <a:gd name="adj2" fmla="val 5956388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55967" y="1299044"/>
            <a:ext cx="893026" cy="876099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endParaRPr 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963" y="1323538"/>
            <a:ext cx="640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Chandragupta </a:t>
            </a:r>
            <a:r>
              <a:rPr lang="en-IN" sz="2800" b="1" dirty="0" err="1" smtClean="0"/>
              <a:t>Maurya</a:t>
            </a:r>
            <a:r>
              <a:rPr lang="en-IN" sz="2800" b="1" dirty="0" smtClean="0"/>
              <a:t> </a:t>
            </a:r>
            <a:r>
              <a:rPr lang="en-US" sz="2800" b="1" dirty="0" smtClean="0"/>
              <a:t>321bce–. </a:t>
            </a:r>
            <a:r>
              <a:rPr lang="en-US" sz="2800" b="1" dirty="0"/>
              <a:t>297 </a:t>
            </a:r>
            <a:r>
              <a:rPr lang="en-US" sz="2800" b="1" dirty="0" err="1"/>
              <a:t>bce</a:t>
            </a:r>
            <a:r>
              <a:rPr lang="en-IN" sz="2800" b="1" dirty="0" smtClean="0"/>
              <a:t> </a:t>
            </a:r>
            <a:endParaRPr lang="en-US" sz="2800" b="1" dirty="0"/>
          </a:p>
        </p:txBody>
      </p:sp>
      <p:sp>
        <p:nvSpPr>
          <p:cNvPr id="53" name="Oval 52"/>
          <p:cNvSpPr/>
          <p:nvPr/>
        </p:nvSpPr>
        <p:spPr>
          <a:xfrm>
            <a:off x="2594756" y="2342474"/>
            <a:ext cx="893026" cy="876099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50357" y="2551939"/>
            <a:ext cx="473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/>
              <a:t>Ashoka</a:t>
            </a:r>
            <a:r>
              <a:rPr lang="en-IN" sz="2800" b="1" smtClean="0"/>
              <a:t> 26</a:t>
            </a:r>
            <a:r>
              <a:rPr lang="en-US" sz="2800" b="1" smtClean="0"/>
              <a:t>5–238</a:t>
            </a:r>
            <a:r>
              <a:rPr lang="en-US" b="1" dirty="0"/>
              <a:t> </a:t>
            </a:r>
            <a:endParaRPr lang="en-US" sz="2800" b="1" dirty="0"/>
          </a:p>
        </p:txBody>
      </p:sp>
      <p:sp>
        <p:nvSpPr>
          <p:cNvPr id="55" name="Oval 54"/>
          <p:cNvSpPr/>
          <p:nvPr/>
        </p:nvSpPr>
        <p:spPr>
          <a:xfrm>
            <a:off x="2819963" y="3817143"/>
            <a:ext cx="893026" cy="876099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  <a:endParaRPr 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14352" y="3994389"/>
            <a:ext cx="675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/>
              <a:t>PrithviRaj</a:t>
            </a:r>
            <a:r>
              <a:rPr lang="en-IN" sz="2800" b="1" dirty="0" smtClean="0"/>
              <a:t> Chauhan </a:t>
            </a:r>
            <a:r>
              <a:rPr lang="en-US" sz="2800" b="1" dirty="0"/>
              <a:t> </a:t>
            </a:r>
            <a:r>
              <a:rPr lang="en-US" sz="2800" b="1" dirty="0" smtClean="0"/>
              <a:t> </a:t>
            </a:r>
            <a:r>
              <a:rPr lang="en-US" sz="2800" b="1" dirty="0"/>
              <a:t>1178–1192</a:t>
            </a:r>
          </a:p>
        </p:txBody>
      </p:sp>
      <p:sp>
        <p:nvSpPr>
          <p:cNvPr id="57" name="Oval 56"/>
          <p:cNvSpPr/>
          <p:nvPr/>
        </p:nvSpPr>
        <p:spPr>
          <a:xfrm>
            <a:off x="2365930" y="5027903"/>
            <a:ext cx="893026" cy="876099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56701" y="5263625"/>
            <a:ext cx="8045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Maharana</a:t>
            </a:r>
            <a:r>
              <a:rPr lang="en-US" sz="2800" b="1" dirty="0"/>
              <a:t> </a:t>
            </a:r>
            <a:r>
              <a:rPr lang="en-US" sz="2800" b="1" dirty="0" err="1"/>
              <a:t>Pratap</a:t>
            </a:r>
            <a:r>
              <a:rPr lang="en-US" sz="2800" b="1" dirty="0"/>
              <a:t> 1 March 1572 – 19 January 1597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1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3134" y="554183"/>
            <a:ext cx="10890297" cy="1632802"/>
          </a:xfrm>
        </p:spPr>
        <p:txBody>
          <a:bodyPr/>
          <a:lstStyle/>
          <a:p>
            <a:r>
              <a:rPr lang="en-IN" dirty="0" err="1" smtClean="0"/>
              <a:t>ChandraGupta</a:t>
            </a:r>
            <a:r>
              <a:rPr lang="en-IN" dirty="0" smtClean="0"/>
              <a:t> </a:t>
            </a:r>
            <a:r>
              <a:rPr lang="en-IN" dirty="0" err="1" smtClean="0"/>
              <a:t>maurya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6982" y="1607127"/>
            <a:ext cx="8908473" cy="538941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Chandragupta </a:t>
            </a:r>
            <a:r>
              <a:rPr lang="en-US" sz="2400" dirty="0" err="1"/>
              <a:t>Maurya</a:t>
            </a:r>
            <a:r>
              <a:rPr lang="en-US" sz="2400" dirty="0"/>
              <a:t> was born in Patna in 340 BCE. His father was Prince </a:t>
            </a:r>
            <a:r>
              <a:rPr lang="en-US" sz="2400" dirty="0" err="1"/>
              <a:t>Sarvarthasiddhi</a:t>
            </a:r>
            <a:r>
              <a:rPr lang="en-US" sz="2400" dirty="0"/>
              <a:t> of the Nanda Kingdom. He was a humble </a:t>
            </a:r>
            <a:r>
              <a:rPr lang="en-US" sz="2400" dirty="0" smtClean="0"/>
              <a:t>person.</a:t>
            </a:r>
            <a:endParaRPr lang="en-IN" sz="2400" b="1" dirty="0" smtClean="0"/>
          </a:p>
          <a:p>
            <a:r>
              <a:rPr lang="en-IN" sz="2400" b="1" dirty="0" smtClean="0"/>
              <a:t>Chandragupta</a:t>
            </a:r>
            <a:r>
              <a:rPr lang="en-IN" sz="2400" dirty="0"/>
              <a:t> was the founder of the </a:t>
            </a:r>
            <a:r>
              <a:rPr lang="en-IN" sz="2400" b="1" dirty="0" err="1"/>
              <a:t>Mauryan</a:t>
            </a:r>
            <a:r>
              <a:rPr lang="en-IN" sz="2400" dirty="0"/>
              <a:t> dynasty (reigned </a:t>
            </a:r>
            <a:r>
              <a:rPr lang="en-IN" sz="2400" dirty="0" smtClean="0"/>
              <a:t> 321 </a:t>
            </a:r>
            <a:r>
              <a:rPr lang="en-IN" sz="2400" dirty="0" err="1" smtClean="0"/>
              <a:t>bce</a:t>
            </a:r>
            <a:r>
              <a:rPr lang="en-IN" sz="2400" dirty="0" smtClean="0"/>
              <a:t> –. </a:t>
            </a:r>
            <a:r>
              <a:rPr lang="en-IN" sz="2400" dirty="0"/>
              <a:t>297 BCE) and the first emperor to unify most of India under one administration. He is credited with saving the country from maladministration and freeing it from foreign domination</a:t>
            </a:r>
            <a:r>
              <a:rPr lang="en-IN" sz="2400" dirty="0" smtClean="0"/>
              <a:t>.</a:t>
            </a:r>
            <a:r>
              <a:rPr lang="en-US" sz="2400" dirty="0"/>
              <a:t> He abandoned his throne and converted to Jainism, eventually becoming a </a:t>
            </a:r>
            <a:r>
              <a:rPr lang="en-US" sz="2400" dirty="0" smtClean="0"/>
              <a:t>Muni. he </a:t>
            </a:r>
            <a:r>
              <a:rPr lang="en-US" sz="2400" dirty="0"/>
              <a:t>meditated and fasted to death in 298 BC.</a:t>
            </a:r>
            <a:br>
              <a:rPr lang="en-US" sz="2400" dirty="0"/>
            </a:br>
            <a:r>
              <a:rPr lang="en-US" sz="2400" dirty="0"/>
              <a:t>He was succeeded by his son, Bindusara, who was later succeeded by his grandson, </a:t>
            </a:r>
            <a:r>
              <a:rPr lang="en-US" sz="2400" dirty="0" err="1"/>
              <a:t>Ashoka</a:t>
            </a:r>
            <a:r>
              <a:rPr lang="en-US" sz="2400" dirty="0"/>
              <a:t> who became one of the most influential rulers of </a:t>
            </a:r>
            <a:r>
              <a:rPr lang="en-US" sz="2400" dirty="0" smtClean="0"/>
              <a:t>India.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344" y="0"/>
            <a:ext cx="3366656" cy="67778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483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113342"/>
          </a:xfrm>
        </p:spPr>
        <p:txBody>
          <a:bodyPr>
            <a:normAutofit/>
          </a:bodyPr>
          <a:lstStyle/>
          <a:p>
            <a:r>
              <a:rPr lang="en-IN" dirty="0" err="1" smtClean="0"/>
              <a:t>Ashoka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521013"/>
            <a:ext cx="12192000" cy="5336987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 smtClean="0"/>
              <a:t>The last major emperor in the </a:t>
            </a:r>
            <a:r>
              <a:rPr lang="en-IN" sz="2200" dirty="0" err="1" smtClean="0"/>
              <a:t>mauryan</a:t>
            </a:r>
            <a:r>
              <a:rPr lang="en-IN" sz="2200" dirty="0" smtClean="0"/>
              <a:t> </a:t>
            </a:r>
            <a:r>
              <a:rPr lang="en-IN" sz="2200" dirty="0" err="1" smtClean="0"/>
              <a:t>dynesty</a:t>
            </a:r>
            <a:r>
              <a:rPr lang="en-IN" sz="2200" dirty="0" smtClean="0"/>
              <a:t> of </a:t>
            </a:r>
            <a:r>
              <a:rPr lang="en-IN" sz="2200" dirty="0" err="1" smtClean="0"/>
              <a:t>india</a:t>
            </a:r>
            <a:r>
              <a:rPr lang="en-IN" sz="2200" dirty="0" smtClean="0"/>
              <a:t> .</a:t>
            </a:r>
          </a:p>
          <a:p>
            <a:r>
              <a:rPr lang="en-IN" sz="2200" dirty="0" smtClean="0"/>
              <a:t> Was the son of                   and                      </a:t>
            </a:r>
            <a:r>
              <a:rPr lang="en-IN" sz="2200" dirty="0" err="1" smtClean="0"/>
              <a:t>Ashoka</a:t>
            </a:r>
            <a:r>
              <a:rPr lang="en-IN" sz="2200" dirty="0" smtClean="0"/>
              <a:t> Ruled from </a:t>
            </a:r>
            <a:r>
              <a:rPr lang="en-IN" sz="2400" b="1" dirty="0" smtClean="0"/>
              <a:t>26</a:t>
            </a:r>
            <a:r>
              <a:rPr lang="en-US" sz="2400" b="1" dirty="0" smtClean="0"/>
              <a:t>5–238</a:t>
            </a:r>
            <a:r>
              <a:rPr lang="en-US" sz="2400" b="1" dirty="0"/>
              <a:t> </a:t>
            </a:r>
            <a:r>
              <a:rPr lang="en-US" sz="2400" b="1" dirty="0" err="1" smtClean="0"/>
              <a:t>bce</a:t>
            </a:r>
            <a:endParaRPr lang="en-US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200" dirty="0"/>
          </a:p>
          <a:p>
            <a:r>
              <a:rPr lang="en-IN" sz="2200" dirty="0" smtClean="0"/>
              <a:t>The wheel which adorns the flag of </a:t>
            </a:r>
            <a:r>
              <a:rPr lang="en-IN" sz="2200" dirty="0" err="1" smtClean="0"/>
              <a:t>india</a:t>
            </a:r>
            <a:r>
              <a:rPr lang="en-IN" sz="2200" dirty="0" smtClean="0"/>
              <a:t>, has kept his memory green. Lord of vast empire. after a great victory on the </a:t>
            </a:r>
            <a:r>
              <a:rPr lang="en-IN" sz="2200" dirty="0" err="1" smtClean="0"/>
              <a:t>battlefieild</a:t>
            </a:r>
            <a:r>
              <a:rPr lang="en-IN" sz="2200" dirty="0" smtClean="0"/>
              <a:t>. ASHOKA grew sick of violence and took an oath to never fight again…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00" y="2468143"/>
            <a:ext cx="3229199" cy="221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" r="2835"/>
          <a:stretch/>
        </p:blipFill>
        <p:spPr>
          <a:xfrm>
            <a:off x="8492074" y="2459722"/>
            <a:ext cx="2918450" cy="2071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0" y="2666047"/>
            <a:ext cx="3406536" cy="2016790"/>
          </a:xfrm>
          <a:prstGeom prst="rect">
            <a:avLst/>
          </a:prstGeom>
        </p:spPr>
      </p:pic>
      <p:pic>
        <p:nvPicPr>
          <p:cNvPr id="10" name="Recorded Sound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843164" y="1811048"/>
            <a:ext cx="6096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9128" y="2016257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BINDUSARA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15766" y="2016257"/>
            <a:ext cx="171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SUBHADRANGI</a:t>
            </a:r>
          </a:p>
          <a:p>
            <a:endParaRPr lang="en-US"/>
          </a:p>
        </p:txBody>
      </p:sp>
      <p:pic>
        <p:nvPicPr>
          <p:cNvPr id="17" name="Recorded Sound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843164" y="2662588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106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664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1860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5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2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1"/>
            <a:ext cx="10364451" cy="1521013"/>
          </a:xfrm>
        </p:spPr>
        <p:txBody>
          <a:bodyPr>
            <a:normAutofit/>
          </a:bodyPr>
          <a:lstStyle/>
          <a:p>
            <a:r>
              <a:rPr lang="en-IN" dirty="0" err="1" smtClean="0"/>
              <a:t>Prithviraj</a:t>
            </a:r>
            <a:r>
              <a:rPr lang="en-IN" dirty="0" smtClean="0"/>
              <a:t> </a:t>
            </a:r>
            <a:r>
              <a:rPr lang="en-IN" smtClean="0"/>
              <a:t>chauhan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521013"/>
            <a:ext cx="12192000" cy="5336987"/>
          </a:xfrm>
        </p:spPr>
        <p:txBody>
          <a:bodyPr>
            <a:normAutofit/>
          </a:bodyPr>
          <a:lstStyle/>
          <a:p>
            <a:endParaRPr lang="en-IN" sz="2400" b="1" dirty="0"/>
          </a:p>
          <a:p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236" y="0"/>
            <a:ext cx="12455235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292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|3.5|4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9|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7.1|2.8|1.6|0.9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1541</TotalTime>
  <Words>86</Words>
  <Application>Microsoft Office PowerPoint</Application>
  <PresentationFormat>Widescreen</PresentationFormat>
  <Paragraphs>33</Paragraphs>
  <Slides>4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Tw Cen MT</vt:lpstr>
      <vt:lpstr>Droplet</vt:lpstr>
      <vt:lpstr>Famous Kings of India</vt:lpstr>
      <vt:lpstr>ChandraGupta maurya</vt:lpstr>
      <vt:lpstr>Ashoka</vt:lpstr>
      <vt:lpstr>Prithviraj chauhan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invented the concept of 0</dc:title>
  <dc:creator>harsh dhingra</dc:creator>
  <cp:lastModifiedBy>harsh dhingra</cp:lastModifiedBy>
  <cp:revision>67</cp:revision>
  <dcterms:created xsi:type="dcterms:W3CDTF">2020-09-30T06:35:21Z</dcterms:created>
  <dcterms:modified xsi:type="dcterms:W3CDTF">2020-11-23T13:37:44Z</dcterms:modified>
</cp:coreProperties>
</file>