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e11c54ac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e11c54ac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e11c54ac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e11c54ac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df924003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df924003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e11c54ac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e11c54ac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e11c54ac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e11c54ac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df924003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df924003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e11c54ac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e11c54ac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df92400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df92400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df924003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df924003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df924003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df924003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df924003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df924003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ИССЛЕДОВАНИЕ ГЕНДЕРНОГО РАЗРЫВА В ЗАРАБОТНЫХ ПЛАТАХ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Каменская Елизавета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Каневский Даниил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Каменская Елизавета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СП-20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РАНХиГС 2022г.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на мультиколлинеарность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145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Первая модель: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25" y="1688825"/>
            <a:ext cx="4369774" cy="324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4614900" y="1166000"/>
            <a:ext cx="421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Вторая модель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749500"/>
            <a:ext cx="4145400" cy="309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на мультиколлинеарность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145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Третья модель: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4614900" y="1166000"/>
            <a:ext cx="421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Модель, включающая все переменные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0" y="1749500"/>
            <a:ext cx="3334599" cy="32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5" y="1699975"/>
            <a:ext cx="3976751" cy="32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Теорема Гаусса-Маркова</a:t>
            </a:r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311700" y="10991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гетероскедастичности: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Мы проверили ошибки на гомоскедастичность с помощью теста Бройша-Пагана.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Нулевая гипотеза (H0 ): </a:t>
            </a:r>
            <a:r>
              <a:rPr lang="ru" sz="15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присутствует гомоскедастичность.</a:t>
            </a:r>
            <a:endParaRPr sz="15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b="1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Альтернативная гипотеза: (Ha):</a:t>
            </a:r>
            <a:r>
              <a:rPr lang="ru" sz="14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гомоскедастичность </a:t>
            </a:r>
            <a:r>
              <a:rPr lang="ru" sz="1400" i="1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отсутствует</a:t>
            </a:r>
            <a:r>
              <a:rPr lang="ru" sz="14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(т.е. гетероскедастичность существует)</a:t>
            </a:r>
            <a:endParaRPr sz="14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Результат теста:</a:t>
            </a:r>
            <a:r>
              <a:rPr lang="ru" sz="15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1)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0.833</a:t>
            </a:r>
            <a:endParaRPr sz="12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0.822</a:t>
            </a:r>
            <a:endParaRPr sz="12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ru" sz="1200">
                <a:solidFill>
                  <a:srgbClr val="4D4D4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ru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0.853744 Нулевая гипотеза не отвергнута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Теорема Гаусса-Маркова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распределения у женщин и мужчин соответственно: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1679470"/>
            <a:ext cx="4334107" cy="288940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619" y="1679470"/>
            <a:ext cx="4453764" cy="29691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Теорема Гаусса-Маркова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Динамика ошибок: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125" y="1495425"/>
            <a:ext cx="4282775" cy="28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78325" y="1706875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данных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5221100" y="1319275"/>
            <a:ext cx="36288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Данные по Челябинской области за 2020г. предоставлены НИУ ВШЭ.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Избавились от выбросов по заработной плате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Выбрали сферы деятельности, где к-во мужчин и женщин примерно одинаково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02775" y="17895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данных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825" y="514000"/>
            <a:ext cx="5280176" cy="40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02775" y="17895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данных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63125"/>
            <a:ext cx="4244550" cy="25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788" y="2655700"/>
            <a:ext cx="4184975" cy="25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36575" y="4632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185250" y="1435100"/>
            <a:ext cx="7235700" cy="3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Для исследования мы используем функцию Минцера, которую далее будем преобразовывать, добавляя и меняя объясняющие переменные.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Первая модель: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Здесь 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lnw – натуральный логарифм среднемесячной заработной платы;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– возраст работника;</a:t>
            </a:r>
            <a:endParaRPr sz="1200">
              <a:solidFill>
                <a:schemeClr val="lt1"/>
              </a:solidFill>
              <a:highlight>
                <a:srgbClr val="B6D7A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 – стаж работы;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 – пол работника (1 – мужчина; 0 – женщина) ;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stat– тип населенного пункта (1 – город; 0 – село)edu – уровень образования: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 - (1 – высшее; 0 – остальные);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200" y="2509625"/>
            <a:ext cx="5420151" cy="4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7030800" cy="2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Альтернативные модели:</a:t>
            </a:r>
            <a:endParaRPr sz="280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917325" y="671000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chemeClr val="accent3"/>
                </a:solidFill>
              </a:rPr>
              <a:t>Модель, учитывающая возраст вместо стажа</a:t>
            </a:r>
            <a:endParaRPr sz="1500"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Очевидно, что возраст и стаж - зависимые друг от друга переменные, поэтому следует рассматривать их как части различных моделей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240030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223125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accent3"/>
                </a:solidFill>
              </a:rPr>
              <a:t>Модель, учитывающая </a:t>
            </a:r>
            <a:r>
              <a:rPr lang="ru-RU" sz="1500" b="1" dirty="0" smtClean="0">
                <a:solidFill>
                  <a:schemeClr val="accent3"/>
                </a:solidFill>
              </a:rPr>
              <a:t>семейное положение</a:t>
            </a:r>
            <a:endParaRPr sz="1500" b="1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 dirty="0" smtClean="0"/>
              <a:t>Респонденты, </a:t>
            </a:r>
            <a:r>
              <a:rPr lang="ru" sz="1500" dirty="0"/>
              <a:t>имеющие семью, скорее будут проводить с ней больше </a:t>
            </a:r>
            <a:r>
              <a:rPr lang="ru" sz="1500" dirty="0" smtClean="0"/>
              <a:t>времени (</a:t>
            </a:r>
            <a:r>
              <a:rPr lang="ru" sz="1500" dirty="0"/>
              <a:t>особенно во время декретного </a:t>
            </a:r>
            <a:r>
              <a:rPr lang="ru" sz="1500" dirty="0" smtClean="0"/>
              <a:t>отпуска у женщин) и будут в некоторой мере полагаться на супругов в заработке средств. </a:t>
            </a:r>
            <a:r>
              <a:rPr lang="ru" sz="1500" dirty="0"/>
              <a:t>Это должно в достаточной мере повлиять на нашу модель.</a:t>
            </a:r>
            <a:endParaRPr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 rot="-5400000">
            <a:off x="-1150850" y="2025425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первой модели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653" y="86975"/>
            <a:ext cx="7042349" cy="544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 rot="-5400000">
            <a:off x="-1076300" y="17895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второй модели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050" y="237300"/>
            <a:ext cx="6868050" cy="48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 rot="-5400000">
            <a:off x="-1552200" y="1789500"/>
            <a:ext cx="46689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третьей модели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575" y="308450"/>
            <a:ext cx="6129125" cy="452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303</Words>
  <Application>Microsoft Office PowerPoint</Application>
  <PresentationFormat>Экран (16:9)</PresentationFormat>
  <Paragraphs>55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Roboto</vt:lpstr>
      <vt:lpstr>Times New Roman</vt:lpstr>
      <vt:lpstr>Geometric</vt:lpstr>
      <vt:lpstr>ИССЛЕДОВАНИЕ ГЕНДЕРНОГО РАЗРЫВА В ЗАРАБОТНЫХ ПЛАТАХ</vt:lpstr>
      <vt:lpstr>Обработка данных</vt:lpstr>
      <vt:lpstr>Обработка данных</vt:lpstr>
      <vt:lpstr>Обработка данных</vt:lpstr>
      <vt:lpstr>Реализация</vt:lpstr>
      <vt:lpstr>Альтернативные модели:</vt:lpstr>
      <vt:lpstr>Результаты первой модели</vt:lpstr>
      <vt:lpstr>Результаты второй модели</vt:lpstr>
      <vt:lpstr>Результаты третьей модели</vt:lpstr>
      <vt:lpstr>Проверка на мультиколлинеарность</vt:lpstr>
      <vt:lpstr>Проверка на мультиколлинеарность</vt:lpstr>
      <vt:lpstr>Теорема Гаусса-Маркова</vt:lpstr>
      <vt:lpstr>Теорема Гаусса-Маркова</vt:lpstr>
      <vt:lpstr>Теорема Гаусса-Маркова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ГЕНДЕРНОГО РАЗРЫВА В ЗАРАБОТНЫХ ПЛАТАХ</dc:title>
  <cp:lastModifiedBy>Kamenskaya Elizaveta Konstantinovna</cp:lastModifiedBy>
  <cp:revision>2</cp:revision>
  <dcterms:modified xsi:type="dcterms:W3CDTF">2022-12-21T10:45:06Z</dcterms:modified>
</cp:coreProperties>
</file>