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4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56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6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94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46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00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19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6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2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729F-21EF-407C-BE67-5CB21BB44A8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Ex7: </a:t>
            </a:r>
            <a:r>
              <a:rPr lang="zh-TW" altLang="en-US" dirty="0" smtClean="0"/>
              <a:t>高斯消去法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以高斯消去法計算</a:t>
            </a:r>
            <a:r>
              <a:rPr lang="en-US" altLang="zh-TW" dirty="0" smtClean="0"/>
              <a:t>N</a:t>
            </a:r>
            <a:r>
              <a:rPr lang="zh-TW" altLang="en-US" dirty="0" smtClean="0"/>
              <a:t>*</a:t>
            </a:r>
            <a:r>
              <a:rPr lang="en-US" altLang="zh-TW" dirty="0" smtClean="0"/>
              <a:t>N</a:t>
            </a:r>
            <a:r>
              <a:rPr lang="zh-TW" altLang="en-US" dirty="0" smtClean="0"/>
              <a:t>矩陣行列式值</a:t>
            </a:r>
            <a:endParaRPr lang="en-US" altLang="zh-TW" dirty="0" smtClean="0"/>
          </a:p>
          <a:p>
            <a:r>
              <a:rPr lang="zh-TW" altLang="en-US" dirty="0"/>
              <a:t>以高斯消去</a:t>
            </a:r>
            <a:r>
              <a:rPr lang="zh-TW" altLang="en-US" dirty="0" smtClean="0"/>
              <a:t>法解線性系統</a:t>
            </a:r>
            <a:endParaRPr lang="en-US" altLang="zh-TW" dirty="0" smtClean="0"/>
          </a:p>
          <a:p>
            <a:r>
              <a:rPr lang="zh-TW" altLang="en-US" dirty="0"/>
              <a:t>基本</a:t>
            </a:r>
            <a:r>
              <a:rPr lang="zh-TW" altLang="en-US" dirty="0" smtClean="0"/>
              <a:t>要求</a:t>
            </a:r>
            <a:endParaRPr lang="en-US" altLang="zh-TW" dirty="0" smtClean="0"/>
          </a:p>
          <a:p>
            <a:pPr lvl="1"/>
            <a:r>
              <a:rPr lang="zh-TW" altLang="en-US" dirty="0"/>
              <a:t>實數</a:t>
            </a:r>
            <a:r>
              <a:rPr lang="zh-TW" altLang="en-US" dirty="0" smtClean="0"/>
              <a:t>版，可判斷行列式為</a:t>
            </a:r>
            <a:r>
              <a:rPr lang="en-US" altLang="zh-TW" dirty="0" smtClean="0"/>
              <a:t>0(abs&lt;0.0001)</a:t>
            </a:r>
          </a:p>
          <a:p>
            <a:pPr lvl="1"/>
            <a:r>
              <a:rPr lang="zh-TW" altLang="en-US" dirty="0"/>
              <a:t>可變</a:t>
            </a:r>
            <a:r>
              <a:rPr lang="en-US" altLang="zh-TW" dirty="0"/>
              <a:t>N</a:t>
            </a:r>
            <a:r>
              <a:rPr lang="zh-TW" altLang="en-US" dirty="0"/>
              <a:t>值，</a:t>
            </a:r>
            <a:r>
              <a:rPr lang="en-US" altLang="zh-TW" dirty="0" smtClean="0"/>
              <a:t>1~100</a:t>
            </a:r>
          </a:p>
          <a:p>
            <a:pPr lvl="1"/>
            <a:r>
              <a:rPr lang="zh-TW" altLang="en-US" dirty="0" smtClean="0"/>
              <a:t>正確性</a:t>
            </a:r>
            <a:r>
              <a:rPr lang="en-US" altLang="zh-TW" dirty="0" smtClean="0"/>
              <a:t>:80</a:t>
            </a:r>
            <a:r>
              <a:rPr lang="zh-TW" altLang="en-US" dirty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有一個驗算的</a:t>
            </a:r>
            <a:r>
              <a:rPr lang="zh-TW" altLang="en-US" dirty="0" smtClean="0"/>
              <a:t>副程式</a:t>
            </a:r>
            <a:r>
              <a:rPr lang="en-US" altLang="zh-TW" dirty="0" smtClean="0"/>
              <a:t>:10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</a:t>
            </a:r>
            <a:r>
              <a:rPr lang="zh-TW" altLang="en-US" dirty="0"/>
              <a:t>使用檔案</a:t>
            </a:r>
            <a:r>
              <a:rPr lang="en-US" altLang="zh-TW" dirty="0"/>
              <a:t>IO</a:t>
            </a:r>
            <a:r>
              <a:rPr lang="zh-TW" altLang="en-US" dirty="0" smtClean="0"/>
              <a:t>，以命令列引數輸入檔名</a:t>
            </a:r>
            <a:r>
              <a:rPr lang="en-US" altLang="zh-TW" dirty="0" smtClean="0"/>
              <a:t>:10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風格不</a:t>
            </a:r>
            <a:r>
              <a:rPr lang="zh-TW" altLang="en-US" smtClean="0"/>
              <a:t>佳者分數倒扣</a:t>
            </a:r>
            <a:endParaRPr lang="en-US" altLang="zh-TW" dirty="0" smtClean="0"/>
          </a:p>
          <a:p>
            <a:r>
              <a:rPr lang="en-US" altLang="zh-TW" dirty="0" smtClean="0"/>
              <a:t>Bonus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疊代法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214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</a:t>
            </a:r>
            <a:r>
              <a:rPr lang="zh-TW" altLang="en-US" dirty="0" smtClean="0"/>
              <a:t>習題之要求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必須依照限制</a:t>
            </a:r>
          </a:p>
          <a:p>
            <a:r>
              <a:rPr lang="zh-TW" altLang="zh-TW" dirty="0"/>
              <a:t>必須使用函式</a:t>
            </a:r>
          </a:p>
          <a:p>
            <a:r>
              <a:rPr lang="zh-TW" altLang="zh-TW" dirty="0"/>
              <a:t>要減少全域變數</a:t>
            </a:r>
          </a:p>
          <a:p>
            <a:r>
              <a:rPr lang="zh-TW" altLang="zh-TW" dirty="0"/>
              <a:t>指令內避免出現常數</a:t>
            </a:r>
            <a:r>
              <a:rPr lang="en-US" altLang="zh-TW" dirty="0"/>
              <a:t>(#define)</a:t>
            </a:r>
            <a:endParaRPr lang="zh-TW" altLang="zh-TW" dirty="0"/>
          </a:p>
          <a:p>
            <a:r>
              <a:rPr lang="zh-TW" altLang="zh-TW" dirty="0"/>
              <a:t>風格包含</a:t>
            </a:r>
            <a:r>
              <a:rPr lang="en-US" altLang="zh-TW" dirty="0"/>
              <a:t>(A)</a:t>
            </a:r>
            <a:r>
              <a:rPr lang="zh-TW" altLang="zh-TW" dirty="0"/>
              <a:t>變數名稱，</a:t>
            </a:r>
            <a:r>
              <a:rPr lang="en-US" altLang="zh-TW" dirty="0"/>
              <a:t>(B)</a:t>
            </a:r>
            <a:r>
              <a:rPr lang="zh-TW" altLang="zh-TW" dirty="0"/>
              <a:t>縮排，</a:t>
            </a:r>
            <a:r>
              <a:rPr lang="en-US" altLang="zh-TW" dirty="0"/>
              <a:t>(C)</a:t>
            </a:r>
            <a:r>
              <a:rPr lang="zh-TW" altLang="zh-TW" dirty="0"/>
              <a:t>程式結構，</a:t>
            </a:r>
            <a:r>
              <a:rPr lang="en-US" altLang="zh-TW" dirty="0"/>
              <a:t>(D)</a:t>
            </a:r>
            <a:r>
              <a:rPr lang="zh-TW" altLang="zh-TW" dirty="0"/>
              <a:t>註解，</a:t>
            </a:r>
            <a:r>
              <a:rPr lang="en-US" altLang="zh-TW" dirty="0"/>
              <a:t>(E)</a:t>
            </a:r>
            <a:r>
              <a:rPr lang="zh-TW" altLang="zh-TW" dirty="0"/>
              <a:t>簡潔計算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3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Ex7: 高斯消去法</vt:lpstr>
      <vt:lpstr>課堂習題之要求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Ex7: 高斯消去法</dc:title>
  <dc:creator>patrick</dc:creator>
  <cp:lastModifiedBy>專業 張文耀</cp:lastModifiedBy>
  <cp:revision>3</cp:revision>
  <dcterms:created xsi:type="dcterms:W3CDTF">2016-03-04T02:29:42Z</dcterms:created>
  <dcterms:modified xsi:type="dcterms:W3CDTF">2018-05-29T06:36:55Z</dcterms:modified>
</cp:coreProperties>
</file>