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1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6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2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3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8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4DD1-9089-4F06-8426-39FB97810F5E}" type="datetimeFigureOut">
              <a:rPr kumimoji="1" lang="ja-JP" altLang="en-US" smtClean="0"/>
              <a:t>2015/3/31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D14F-28ED-4B84-8FE4-38BED37B52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617709" y="1790989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 u="sng" dirty="0">
                <a:ea typeface="メイリオ" panose="020B0604030504040204" pitchFamily="50" charset="-128"/>
              </a:rPr>
              <a:t>開発プロセス</a:t>
            </a:r>
          </a:p>
        </p:txBody>
      </p:sp>
      <p:sp>
        <p:nvSpPr>
          <p:cNvPr id="4111" name="Line 9"/>
          <p:cNvSpPr>
            <a:spLocks noChangeShapeType="1"/>
          </p:cNvSpPr>
          <p:nvPr/>
        </p:nvSpPr>
        <p:spPr bwMode="auto">
          <a:xfrm flipV="1">
            <a:off x="1222589" y="2612742"/>
            <a:ext cx="9188236" cy="3160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2" name="AutoShape 8"/>
          <p:cNvSpPr>
            <a:spLocks noChangeArrowheads="1"/>
          </p:cNvSpPr>
          <p:nvPr/>
        </p:nvSpPr>
        <p:spPr bwMode="auto">
          <a:xfrm>
            <a:off x="709693" y="2343151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システム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企画</a:t>
            </a:r>
          </a:p>
        </p:txBody>
      </p:sp>
      <p:sp>
        <p:nvSpPr>
          <p:cNvPr id="4113" name="AutoShape 10"/>
          <p:cNvSpPr>
            <a:spLocks noChangeArrowheads="1"/>
          </p:cNvSpPr>
          <p:nvPr/>
        </p:nvSpPr>
        <p:spPr bwMode="auto">
          <a:xfrm>
            <a:off x="2333626" y="2349285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要件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定義</a:t>
            </a:r>
          </a:p>
        </p:txBody>
      </p:sp>
      <p:sp>
        <p:nvSpPr>
          <p:cNvPr id="4114" name="AutoShape 11"/>
          <p:cNvSpPr>
            <a:spLocks noChangeArrowheads="1"/>
          </p:cNvSpPr>
          <p:nvPr/>
        </p:nvSpPr>
        <p:spPr bwMode="auto">
          <a:xfrm>
            <a:off x="3495716" y="2321718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外部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設計</a:t>
            </a:r>
          </a:p>
        </p:txBody>
      </p:sp>
      <p:sp>
        <p:nvSpPr>
          <p:cNvPr id="4115" name="AutoShape 12"/>
          <p:cNvSpPr>
            <a:spLocks noChangeArrowheads="1"/>
          </p:cNvSpPr>
          <p:nvPr/>
        </p:nvSpPr>
        <p:spPr bwMode="auto">
          <a:xfrm>
            <a:off x="4647445" y="2338966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内部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設計</a:t>
            </a:r>
          </a:p>
        </p:txBody>
      </p:sp>
      <p:sp>
        <p:nvSpPr>
          <p:cNvPr id="4117" name="AutoShape 14"/>
          <p:cNvSpPr>
            <a:spLocks noChangeArrowheads="1"/>
          </p:cNvSpPr>
          <p:nvPr/>
        </p:nvSpPr>
        <p:spPr bwMode="auto">
          <a:xfrm>
            <a:off x="5704783" y="2321717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 dirty="0">
                <a:ea typeface="メイリオ" panose="020B0604030504040204" pitchFamily="50" charset="-128"/>
              </a:rPr>
              <a:t>ＰＧ</a:t>
            </a:r>
          </a:p>
        </p:txBody>
      </p:sp>
      <p:sp>
        <p:nvSpPr>
          <p:cNvPr id="4118" name="AutoShape 15"/>
          <p:cNvSpPr>
            <a:spLocks noChangeArrowheads="1"/>
          </p:cNvSpPr>
          <p:nvPr/>
        </p:nvSpPr>
        <p:spPr bwMode="auto">
          <a:xfrm>
            <a:off x="6983046" y="2321716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ＰＧ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119" name="AutoShape 16"/>
          <p:cNvSpPr>
            <a:spLocks noChangeArrowheads="1"/>
          </p:cNvSpPr>
          <p:nvPr/>
        </p:nvSpPr>
        <p:spPr bwMode="auto">
          <a:xfrm>
            <a:off x="7703771" y="2321715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結合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120" name="AutoShape 17"/>
          <p:cNvSpPr>
            <a:spLocks noChangeArrowheads="1"/>
          </p:cNvSpPr>
          <p:nvPr/>
        </p:nvSpPr>
        <p:spPr bwMode="auto">
          <a:xfrm>
            <a:off x="8424496" y="2321715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システム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121" name="AutoShape 18"/>
          <p:cNvSpPr>
            <a:spLocks noChangeArrowheads="1"/>
          </p:cNvSpPr>
          <p:nvPr/>
        </p:nvSpPr>
        <p:spPr bwMode="auto">
          <a:xfrm>
            <a:off x="9145221" y="2321715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運用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テスト</a:t>
            </a:r>
          </a:p>
        </p:txBody>
      </p:sp>
      <p:sp>
        <p:nvSpPr>
          <p:cNvPr id="4122" name="AutoShape 19"/>
          <p:cNvSpPr>
            <a:spLocks noChangeArrowheads="1"/>
          </p:cNvSpPr>
          <p:nvPr/>
        </p:nvSpPr>
        <p:spPr bwMode="auto">
          <a:xfrm>
            <a:off x="9865946" y="2321715"/>
            <a:ext cx="574675" cy="576263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運用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000">
                <a:ea typeface="メイリオ" panose="020B0604030504040204" pitchFamily="50" charset="-128"/>
              </a:rPr>
              <a:t>保守</a:t>
            </a: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>
            <a:off x="709693" y="3884613"/>
            <a:ext cx="9769028" cy="375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4" name="Text Box 22"/>
          <p:cNvSpPr txBox="1">
            <a:spLocks noChangeArrowheads="1"/>
          </p:cNvSpPr>
          <p:nvPr/>
        </p:nvSpPr>
        <p:spPr bwMode="auto">
          <a:xfrm>
            <a:off x="601834" y="389255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ea typeface="メイリオ" panose="020B0604030504040204" pitchFamily="50" charset="-128"/>
              </a:rPr>
              <a:t>上流工程</a:t>
            </a:r>
          </a:p>
        </p:txBody>
      </p:sp>
      <p:sp>
        <p:nvSpPr>
          <p:cNvPr id="4105" name="Text Box 23"/>
          <p:cNvSpPr txBox="1">
            <a:spLocks noChangeArrowheads="1"/>
          </p:cNvSpPr>
          <p:nvPr/>
        </p:nvSpPr>
        <p:spPr bwMode="auto">
          <a:xfrm>
            <a:off x="9617075" y="3892550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ea typeface="メイリオ" panose="020B0604030504040204" pitchFamily="50" charset="-128"/>
              </a:rPr>
              <a:t>下流工程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7030" y="2953115"/>
            <a:ext cx="15872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成果物例</a:t>
            </a:r>
            <a:endParaRPr lang="en-US" altLang="ja-JP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/>
              <a:t>現行</a:t>
            </a:r>
            <a:r>
              <a:rPr lang="ja-JP" altLang="en-US" sz="800" dirty="0"/>
              <a:t>の運用方法と問題点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/>
              <a:t>お客様からの要望</a:t>
            </a:r>
            <a:r>
              <a:rPr lang="ja-JP" altLang="en-US" sz="800" dirty="0" smtClean="0"/>
              <a:t>ヒアリング</a:t>
            </a:r>
            <a:endParaRPr lang="en-US" altLang="ja-JP" sz="800" dirty="0" smtClean="0"/>
          </a:p>
          <a:p>
            <a:r>
              <a:rPr lang="ja-JP" altLang="en-US" sz="800" dirty="0" smtClean="0"/>
              <a:t>結果</a:t>
            </a:r>
            <a:endParaRPr lang="ja-JP" alt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84463" y="2953115"/>
            <a:ext cx="102784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成果物</a:t>
            </a:r>
            <a:r>
              <a:rPr lang="ja-JP" altLang="en-US" sz="800" dirty="0" smtClean="0"/>
              <a:t>例</a:t>
            </a:r>
            <a:endParaRPr lang="en-US" altLang="ja-JP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/>
              <a:t>要件一覧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/>
              <a:t>新業務フロー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/>
              <a:t>業務マニュアル</a:t>
            </a:r>
            <a:endParaRPr kumimoji="1" lang="ja-JP" altLang="en-US" sz="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39743" y="2953115"/>
            <a:ext cx="107593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成果物</a:t>
            </a:r>
            <a:r>
              <a:rPr lang="ja-JP" altLang="en-US" sz="800" dirty="0" smtClean="0"/>
              <a:t>例</a:t>
            </a:r>
            <a:endParaRPr lang="en-US" altLang="ja-JP" sz="8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800" dirty="0" smtClean="0">
                <a:ea typeface="メイリオ" panose="020B0604030504040204" pitchFamily="50" charset="-128"/>
              </a:rPr>
              <a:t>画面遷移図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ja-JP" altLang="en-US" sz="800" dirty="0" smtClean="0">
                <a:ea typeface="メイリオ" panose="020B0604030504040204" pitchFamily="50" charset="-128"/>
              </a:rPr>
              <a:t>画面一覧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>
                <a:ea typeface="メイリオ" panose="020B0604030504040204" pitchFamily="50" charset="-128"/>
              </a:rPr>
              <a:t>入出力仕様書</a:t>
            </a:r>
            <a:endParaRPr lang="en-US" altLang="ja-JP" sz="800" dirty="0" smtClean="0">
              <a:ea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>
                <a:ea typeface="メイリオ" panose="020B0604030504040204" pitchFamily="50" charset="-128"/>
              </a:rPr>
              <a:t>帳票出力仕様</a:t>
            </a:r>
            <a:endParaRPr lang="en-US" altLang="ja-JP" sz="800" dirty="0" smtClean="0">
              <a:ea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>
                <a:ea typeface="メイリオ" panose="020B0604030504040204" pitchFamily="50" charset="-128"/>
              </a:rPr>
              <a:t>画面レイアウト</a:t>
            </a:r>
            <a:endParaRPr kumimoji="1" lang="ja-JP" altLang="en-US" sz="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20184" y="2953115"/>
            <a:ext cx="87075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成果物例</a:t>
            </a:r>
            <a:endParaRPr lang="en-US" altLang="zh-TW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800" dirty="0" smtClean="0"/>
              <a:t>ＥＲ図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800" dirty="0" smtClean="0"/>
              <a:t>ＣＲＵＤ表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800" dirty="0" smtClean="0"/>
              <a:t>機能設計書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95440" y="2953115"/>
            <a:ext cx="126669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成果物例</a:t>
            </a:r>
            <a:endParaRPr lang="en-US" altLang="zh-TW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/>
              <a:t>ソースコード</a:t>
            </a:r>
            <a:endParaRPr lang="en-US" altLang="ja-JP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 smtClean="0"/>
              <a:t>実行プログラム</a:t>
            </a:r>
            <a:endParaRPr kumimoji="1" lang="en-US" altLang="ja-JP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800" dirty="0" smtClean="0"/>
              <a:t>単体テストプログラム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29251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</Words>
  <Application>Microsoft Office PowerPoint</Application>
  <PresentationFormat>ワイド画面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新細明體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shinobu</dc:creator>
  <cp:lastModifiedBy>shinobu</cp:lastModifiedBy>
  <cp:revision>8</cp:revision>
  <dcterms:created xsi:type="dcterms:W3CDTF">2015-03-31T06:18:11Z</dcterms:created>
  <dcterms:modified xsi:type="dcterms:W3CDTF">2015-03-31T06:49:46Z</dcterms:modified>
</cp:coreProperties>
</file>