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D05C-7D93-43E3-AC1F-D465A7924BC7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B94CC-585E-45C5-AA87-F85FB62C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B94CC-585E-45C5-AA87-F85FB62CF8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0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1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3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7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7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2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67F2-03CB-414E-968F-5E2DAF60A185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3DEFE-EC82-4404-AF46-EB0A9D5E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8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2000" y="2196211"/>
            <a:ext cx="2124076" cy="2016125"/>
            <a:chOff x="2189" y="1681"/>
            <a:chExt cx="1338" cy="1270"/>
          </a:xfrm>
        </p:grpSpPr>
        <p:sp>
          <p:nvSpPr>
            <p:cNvPr id="3" name="Freeform 2"/>
            <p:cNvSpPr>
              <a:spLocks/>
            </p:cNvSpPr>
            <p:nvPr/>
          </p:nvSpPr>
          <p:spPr bwMode="auto">
            <a:xfrm>
              <a:off x="2214" y="1681"/>
              <a:ext cx="1313" cy="1270"/>
            </a:xfrm>
            <a:custGeom>
              <a:avLst/>
              <a:gdLst>
                <a:gd name="T0" fmla="*/ 1238 w 525"/>
                <a:gd name="T1" fmla="*/ 2585 h 476"/>
                <a:gd name="T2" fmla="*/ 988 w 525"/>
                <a:gd name="T3" fmla="*/ 4370 h 476"/>
                <a:gd name="T4" fmla="*/ 125 w 525"/>
                <a:gd name="T5" fmla="*/ 6137 h 476"/>
                <a:gd name="T6" fmla="*/ 1958 w 525"/>
                <a:gd name="T7" fmla="*/ 7881 h 476"/>
                <a:gd name="T8" fmla="*/ 5222 w 525"/>
                <a:gd name="T9" fmla="*/ 8074 h 476"/>
                <a:gd name="T10" fmla="*/ 8213 w 525"/>
                <a:gd name="T11" fmla="*/ 9039 h 476"/>
                <a:gd name="T12" fmla="*/ 5397 w 525"/>
                <a:gd name="T13" fmla="*/ 7881 h 476"/>
                <a:gd name="T14" fmla="*/ 2251 w 525"/>
                <a:gd name="T15" fmla="*/ 7596 h 476"/>
                <a:gd name="T16" fmla="*/ 550 w 525"/>
                <a:gd name="T17" fmla="*/ 6171 h 476"/>
                <a:gd name="T18" fmla="*/ 1145 w 525"/>
                <a:gd name="T19" fmla="*/ 5261 h 476"/>
                <a:gd name="T20" fmla="*/ 1613 w 525"/>
                <a:gd name="T21" fmla="*/ 5203 h 476"/>
                <a:gd name="T22" fmla="*/ 2613 w 525"/>
                <a:gd name="T23" fmla="*/ 5582 h 476"/>
                <a:gd name="T24" fmla="*/ 3691 w 525"/>
                <a:gd name="T25" fmla="*/ 5544 h 476"/>
                <a:gd name="T26" fmla="*/ 4647 w 525"/>
                <a:gd name="T27" fmla="*/ 5510 h 476"/>
                <a:gd name="T28" fmla="*/ 5117 w 525"/>
                <a:gd name="T29" fmla="*/ 5944 h 476"/>
                <a:gd name="T30" fmla="*/ 5585 w 525"/>
                <a:gd name="T31" fmla="*/ 6321 h 476"/>
                <a:gd name="T32" fmla="*/ 5710 w 525"/>
                <a:gd name="T33" fmla="*/ 6513 h 476"/>
                <a:gd name="T34" fmla="*/ 5785 w 525"/>
                <a:gd name="T35" fmla="*/ 6593 h 476"/>
                <a:gd name="T36" fmla="*/ 5772 w 525"/>
                <a:gd name="T37" fmla="*/ 6491 h 476"/>
                <a:gd name="T38" fmla="*/ 5755 w 525"/>
                <a:gd name="T39" fmla="*/ 6307 h 476"/>
                <a:gd name="T40" fmla="*/ 5910 w 525"/>
                <a:gd name="T41" fmla="*/ 6379 h 476"/>
                <a:gd name="T42" fmla="*/ 6005 w 525"/>
                <a:gd name="T43" fmla="*/ 6422 h 476"/>
                <a:gd name="T44" fmla="*/ 6035 w 525"/>
                <a:gd name="T45" fmla="*/ 6457 h 476"/>
                <a:gd name="T46" fmla="*/ 6005 w 525"/>
                <a:gd name="T47" fmla="*/ 6286 h 476"/>
                <a:gd name="T48" fmla="*/ 6035 w 525"/>
                <a:gd name="T49" fmla="*/ 6307 h 476"/>
                <a:gd name="T50" fmla="*/ 6085 w 525"/>
                <a:gd name="T51" fmla="*/ 6321 h 476"/>
                <a:gd name="T52" fmla="*/ 6055 w 525"/>
                <a:gd name="T53" fmla="*/ 6209 h 476"/>
                <a:gd name="T54" fmla="*/ 6005 w 525"/>
                <a:gd name="T55" fmla="*/ 6081 h 476"/>
                <a:gd name="T56" fmla="*/ 5880 w 525"/>
                <a:gd name="T57" fmla="*/ 6022 h 476"/>
                <a:gd name="T58" fmla="*/ 5847 w 525"/>
                <a:gd name="T59" fmla="*/ 5966 h 476"/>
                <a:gd name="T60" fmla="*/ 5630 w 525"/>
                <a:gd name="T61" fmla="*/ 5944 h 476"/>
                <a:gd name="T62" fmla="*/ 5380 w 525"/>
                <a:gd name="T63" fmla="*/ 5659 h 476"/>
                <a:gd name="T64" fmla="*/ 5430 w 525"/>
                <a:gd name="T65" fmla="*/ 5523 h 476"/>
                <a:gd name="T66" fmla="*/ 5597 w 525"/>
                <a:gd name="T67" fmla="*/ 5638 h 476"/>
                <a:gd name="T68" fmla="*/ 5722 w 525"/>
                <a:gd name="T69" fmla="*/ 5795 h 476"/>
                <a:gd name="T70" fmla="*/ 5772 w 525"/>
                <a:gd name="T71" fmla="*/ 5851 h 476"/>
                <a:gd name="T72" fmla="*/ 5772 w 525"/>
                <a:gd name="T73" fmla="*/ 5736 h 476"/>
                <a:gd name="T74" fmla="*/ 5847 w 525"/>
                <a:gd name="T75" fmla="*/ 5736 h 476"/>
                <a:gd name="T76" fmla="*/ 5942 w 525"/>
                <a:gd name="T77" fmla="*/ 5795 h 476"/>
                <a:gd name="T78" fmla="*/ 5972 w 525"/>
                <a:gd name="T79" fmla="*/ 5851 h 476"/>
                <a:gd name="T80" fmla="*/ 5910 w 525"/>
                <a:gd name="T81" fmla="*/ 5582 h 476"/>
                <a:gd name="T82" fmla="*/ 6005 w 525"/>
                <a:gd name="T83" fmla="*/ 5624 h 476"/>
                <a:gd name="T84" fmla="*/ 5880 w 525"/>
                <a:gd name="T85" fmla="*/ 5373 h 476"/>
                <a:gd name="T86" fmla="*/ 5692 w 525"/>
                <a:gd name="T87" fmla="*/ 5296 h 476"/>
                <a:gd name="T88" fmla="*/ 5522 w 525"/>
                <a:gd name="T89" fmla="*/ 5203 h 476"/>
                <a:gd name="T90" fmla="*/ 5430 w 525"/>
                <a:gd name="T91" fmla="*/ 5053 h 476"/>
                <a:gd name="T92" fmla="*/ 5460 w 525"/>
                <a:gd name="T93" fmla="*/ 4941 h 476"/>
                <a:gd name="T94" fmla="*/ 5430 w 525"/>
                <a:gd name="T95" fmla="*/ 4976 h 476"/>
                <a:gd name="T96" fmla="*/ 6022 w 525"/>
                <a:gd name="T97" fmla="*/ 4600 h 476"/>
                <a:gd name="T98" fmla="*/ 6305 w 525"/>
                <a:gd name="T99" fmla="*/ 4600 h 476"/>
                <a:gd name="T100" fmla="*/ 6838 w 525"/>
                <a:gd name="T101" fmla="*/ 4805 h 476"/>
                <a:gd name="T102" fmla="*/ 7275 w 525"/>
                <a:gd name="T103" fmla="*/ 4712 h 476"/>
                <a:gd name="T104" fmla="*/ 7538 w 525"/>
                <a:gd name="T105" fmla="*/ 4498 h 476"/>
                <a:gd name="T106" fmla="*/ 7380 w 525"/>
                <a:gd name="T107" fmla="*/ 3893 h 476"/>
                <a:gd name="T108" fmla="*/ 7150 w 525"/>
                <a:gd name="T109" fmla="*/ 3290 h 476"/>
                <a:gd name="T110" fmla="*/ 6975 w 525"/>
                <a:gd name="T111" fmla="*/ 2812 h 476"/>
                <a:gd name="T112" fmla="*/ 6693 w 525"/>
                <a:gd name="T113" fmla="*/ 2335 h 476"/>
                <a:gd name="T114" fmla="*/ 6397 w 525"/>
                <a:gd name="T115" fmla="*/ 1788 h 476"/>
                <a:gd name="T116" fmla="*/ 6055 w 525"/>
                <a:gd name="T117" fmla="*/ 819 h 476"/>
                <a:gd name="T118" fmla="*/ 5647 w 525"/>
                <a:gd name="T119" fmla="*/ 891 h 476"/>
                <a:gd name="T120" fmla="*/ 5710 w 525"/>
                <a:gd name="T121" fmla="*/ 1446 h 476"/>
                <a:gd name="T122" fmla="*/ 5472 w 525"/>
                <a:gd name="T123" fmla="*/ 1387 h 476"/>
                <a:gd name="T124" fmla="*/ 1238 w 525"/>
                <a:gd name="T125" fmla="*/ 2585 h 4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25" h="476">
                  <a:moveTo>
                    <a:pt x="79" y="136"/>
                  </a:moveTo>
                  <a:cubicBezTo>
                    <a:pt x="63" y="190"/>
                    <a:pt x="69" y="212"/>
                    <a:pt x="63" y="230"/>
                  </a:cubicBezTo>
                  <a:cubicBezTo>
                    <a:pt x="56" y="247"/>
                    <a:pt x="19" y="271"/>
                    <a:pt x="8" y="323"/>
                  </a:cubicBezTo>
                  <a:cubicBezTo>
                    <a:pt x="0" y="357"/>
                    <a:pt x="24" y="394"/>
                    <a:pt x="125" y="415"/>
                  </a:cubicBezTo>
                  <a:cubicBezTo>
                    <a:pt x="227" y="436"/>
                    <a:pt x="284" y="423"/>
                    <a:pt x="334" y="425"/>
                  </a:cubicBezTo>
                  <a:cubicBezTo>
                    <a:pt x="385" y="427"/>
                    <a:pt x="490" y="426"/>
                    <a:pt x="525" y="476"/>
                  </a:cubicBezTo>
                  <a:cubicBezTo>
                    <a:pt x="490" y="426"/>
                    <a:pt x="396" y="417"/>
                    <a:pt x="345" y="415"/>
                  </a:cubicBezTo>
                  <a:cubicBezTo>
                    <a:pt x="295" y="412"/>
                    <a:pt x="246" y="421"/>
                    <a:pt x="144" y="400"/>
                  </a:cubicBezTo>
                  <a:cubicBezTo>
                    <a:pt x="60" y="379"/>
                    <a:pt x="28" y="359"/>
                    <a:pt x="35" y="325"/>
                  </a:cubicBezTo>
                  <a:cubicBezTo>
                    <a:pt x="40" y="303"/>
                    <a:pt x="68" y="280"/>
                    <a:pt x="73" y="277"/>
                  </a:cubicBezTo>
                  <a:cubicBezTo>
                    <a:pt x="82" y="270"/>
                    <a:pt x="92" y="269"/>
                    <a:pt x="103" y="274"/>
                  </a:cubicBezTo>
                  <a:cubicBezTo>
                    <a:pt x="121" y="283"/>
                    <a:pt x="156" y="294"/>
                    <a:pt x="167" y="294"/>
                  </a:cubicBezTo>
                  <a:cubicBezTo>
                    <a:pt x="179" y="294"/>
                    <a:pt x="214" y="296"/>
                    <a:pt x="236" y="292"/>
                  </a:cubicBezTo>
                  <a:cubicBezTo>
                    <a:pt x="259" y="287"/>
                    <a:pt x="277" y="274"/>
                    <a:pt x="297" y="290"/>
                  </a:cubicBezTo>
                  <a:cubicBezTo>
                    <a:pt x="305" y="297"/>
                    <a:pt x="318" y="307"/>
                    <a:pt x="327" y="313"/>
                  </a:cubicBezTo>
                  <a:cubicBezTo>
                    <a:pt x="335" y="319"/>
                    <a:pt x="354" y="329"/>
                    <a:pt x="357" y="333"/>
                  </a:cubicBezTo>
                  <a:cubicBezTo>
                    <a:pt x="359" y="337"/>
                    <a:pt x="364" y="341"/>
                    <a:pt x="365" y="343"/>
                  </a:cubicBezTo>
                  <a:cubicBezTo>
                    <a:pt x="367" y="344"/>
                    <a:pt x="367" y="347"/>
                    <a:pt x="370" y="347"/>
                  </a:cubicBezTo>
                  <a:cubicBezTo>
                    <a:pt x="372" y="346"/>
                    <a:pt x="369" y="344"/>
                    <a:pt x="369" y="342"/>
                  </a:cubicBezTo>
                  <a:cubicBezTo>
                    <a:pt x="369" y="340"/>
                    <a:pt x="370" y="335"/>
                    <a:pt x="368" y="332"/>
                  </a:cubicBezTo>
                  <a:cubicBezTo>
                    <a:pt x="370" y="333"/>
                    <a:pt x="375" y="336"/>
                    <a:pt x="378" y="336"/>
                  </a:cubicBezTo>
                  <a:cubicBezTo>
                    <a:pt x="381" y="337"/>
                    <a:pt x="382" y="337"/>
                    <a:pt x="384" y="338"/>
                  </a:cubicBezTo>
                  <a:cubicBezTo>
                    <a:pt x="385" y="339"/>
                    <a:pt x="385" y="341"/>
                    <a:pt x="386" y="340"/>
                  </a:cubicBezTo>
                  <a:cubicBezTo>
                    <a:pt x="388" y="338"/>
                    <a:pt x="387" y="336"/>
                    <a:pt x="384" y="331"/>
                  </a:cubicBezTo>
                  <a:cubicBezTo>
                    <a:pt x="384" y="331"/>
                    <a:pt x="385" y="331"/>
                    <a:pt x="386" y="332"/>
                  </a:cubicBezTo>
                  <a:cubicBezTo>
                    <a:pt x="387" y="334"/>
                    <a:pt x="389" y="333"/>
                    <a:pt x="389" y="333"/>
                  </a:cubicBezTo>
                  <a:cubicBezTo>
                    <a:pt x="389" y="333"/>
                    <a:pt x="388" y="330"/>
                    <a:pt x="387" y="327"/>
                  </a:cubicBezTo>
                  <a:cubicBezTo>
                    <a:pt x="386" y="324"/>
                    <a:pt x="385" y="322"/>
                    <a:pt x="384" y="320"/>
                  </a:cubicBezTo>
                  <a:cubicBezTo>
                    <a:pt x="382" y="318"/>
                    <a:pt x="376" y="317"/>
                    <a:pt x="376" y="317"/>
                  </a:cubicBezTo>
                  <a:cubicBezTo>
                    <a:pt x="376" y="317"/>
                    <a:pt x="375" y="316"/>
                    <a:pt x="374" y="314"/>
                  </a:cubicBezTo>
                  <a:cubicBezTo>
                    <a:pt x="372" y="313"/>
                    <a:pt x="361" y="314"/>
                    <a:pt x="360" y="313"/>
                  </a:cubicBezTo>
                  <a:cubicBezTo>
                    <a:pt x="359" y="313"/>
                    <a:pt x="345" y="301"/>
                    <a:pt x="344" y="298"/>
                  </a:cubicBezTo>
                  <a:cubicBezTo>
                    <a:pt x="342" y="296"/>
                    <a:pt x="345" y="290"/>
                    <a:pt x="347" y="291"/>
                  </a:cubicBezTo>
                  <a:cubicBezTo>
                    <a:pt x="349" y="292"/>
                    <a:pt x="355" y="293"/>
                    <a:pt x="358" y="297"/>
                  </a:cubicBezTo>
                  <a:cubicBezTo>
                    <a:pt x="360" y="299"/>
                    <a:pt x="364" y="303"/>
                    <a:pt x="366" y="305"/>
                  </a:cubicBezTo>
                  <a:cubicBezTo>
                    <a:pt x="369" y="307"/>
                    <a:pt x="367" y="308"/>
                    <a:pt x="369" y="308"/>
                  </a:cubicBezTo>
                  <a:cubicBezTo>
                    <a:pt x="370" y="307"/>
                    <a:pt x="371" y="305"/>
                    <a:pt x="369" y="302"/>
                  </a:cubicBezTo>
                  <a:cubicBezTo>
                    <a:pt x="369" y="302"/>
                    <a:pt x="371" y="302"/>
                    <a:pt x="374" y="302"/>
                  </a:cubicBezTo>
                  <a:cubicBezTo>
                    <a:pt x="376" y="303"/>
                    <a:pt x="379" y="303"/>
                    <a:pt x="380" y="305"/>
                  </a:cubicBezTo>
                  <a:cubicBezTo>
                    <a:pt x="381" y="307"/>
                    <a:pt x="381" y="309"/>
                    <a:pt x="382" y="308"/>
                  </a:cubicBezTo>
                  <a:cubicBezTo>
                    <a:pt x="383" y="306"/>
                    <a:pt x="383" y="301"/>
                    <a:pt x="378" y="294"/>
                  </a:cubicBezTo>
                  <a:cubicBezTo>
                    <a:pt x="378" y="294"/>
                    <a:pt x="382" y="294"/>
                    <a:pt x="384" y="296"/>
                  </a:cubicBezTo>
                  <a:cubicBezTo>
                    <a:pt x="385" y="294"/>
                    <a:pt x="380" y="286"/>
                    <a:pt x="376" y="283"/>
                  </a:cubicBezTo>
                  <a:cubicBezTo>
                    <a:pt x="373" y="281"/>
                    <a:pt x="366" y="280"/>
                    <a:pt x="364" y="279"/>
                  </a:cubicBezTo>
                  <a:cubicBezTo>
                    <a:pt x="361" y="277"/>
                    <a:pt x="358" y="275"/>
                    <a:pt x="353" y="274"/>
                  </a:cubicBezTo>
                  <a:cubicBezTo>
                    <a:pt x="348" y="272"/>
                    <a:pt x="350" y="272"/>
                    <a:pt x="347" y="266"/>
                  </a:cubicBezTo>
                  <a:cubicBezTo>
                    <a:pt x="347" y="264"/>
                    <a:pt x="347" y="262"/>
                    <a:pt x="349" y="260"/>
                  </a:cubicBezTo>
                  <a:cubicBezTo>
                    <a:pt x="347" y="262"/>
                    <a:pt x="347" y="262"/>
                    <a:pt x="347" y="262"/>
                  </a:cubicBezTo>
                  <a:cubicBezTo>
                    <a:pt x="350" y="255"/>
                    <a:pt x="362" y="241"/>
                    <a:pt x="385" y="242"/>
                  </a:cubicBezTo>
                  <a:cubicBezTo>
                    <a:pt x="385" y="242"/>
                    <a:pt x="391" y="244"/>
                    <a:pt x="403" y="242"/>
                  </a:cubicBezTo>
                  <a:cubicBezTo>
                    <a:pt x="416" y="240"/>
                    <a:pt x="430" y="250"/>
                    <a:pt x="437" y="253"/>
                  </a:cubicBezTo>
                  <a:cubicBezTo>
                    <a:pt x="445" y="256"/>
                    <a:pt x="459" y="249"/>
                    <a:pt x="465" y="248"/>
                  </a:cubicBezTo>
                  <a:cubicBezTo>
                    <a:pt x="470" y="246"/>
                    <a:pt x="478" y="244"/>
                    <a:pt x="482" y="237"/>
                  </a:cubicBezTo>
                  <a:cubicBezTo>
                    <a:pt x="487" y="229"/>
                    <a:pt x="478" y="218"/>
                    <a:pt x="472" y="205"/>
                  </a:cubicBezTo>
                  <a:cubicBezTo>
                    <a:pt x="467" y="192"/>
                    <a:pt x="459" y="182"/>
                    <a:pt x="457" y="173"/>
                  </a:cubicBezTo>
                  <a:cubicBezTo>
                    <a:pt x="458" y="151"/>
                    <a:pt x="446" y="148"/>
                    <a:pt x="446" y="148"/>
                  </a:cubicBezTo>
                  <a:cubicBezTo>
                    <a:pt x="446" y="148"/>
                    <a:pt x="434" y="137"/>
                    <a:pt x="428" y="123"/>
                  </a:cubicBezTo>
                  <a:cubicBezTo>
                    <a:pt x="421" y="109"/>
                    <a:pt x="417" y="104"/>
                    <a:pt x="409" y="94"/>
                  </a:cubicBezTo>
                  <a:cubicBezTo>
                    <a:pt x="409" y="94"/>
                    <a:pt x="411" y="63"/>
                    <a:pt x="387" y="43"/>
                  </a:cubicBezTo>
                  <a:cubicBezTo>
                    <a:pt x="363" y="23"/>
                    <a:pt x="357" y="32"/>
                    <a:pt x="361" y="47"/>
                  </a:cubicBezTo>
                  <a:cubicBezTo>
                    <a:pt x="364" y="63"/>
                    <a:pt x="365" y="76"/>
                    <a:pt x="365" y="76"/>
                  </a:cubicBezTo>
                  <a:cubicBezTo>
                    <a:pt x="365" y="76"/>
                    <a:pt x="361" y="79"/>
                    <a:pt x="350" y="73"/>
                  </a:cubicBezTo>
                  <a:cubicBezTo>
                    <a:pt x="183" y="0"/>
                    <a:pt x="92" y="92"/>
                    <a:pt x="79" y="13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557" y="2017"/>
              <a:ext cx="498" cy="406"/>
            </a:xfrm>
            <a:custGeom>
              <a:avLst/>
              <a:gdLst>
                <a:gd name="T0" fmla="*/ 0 w 199"/>
                <a:gd name="T1" fmla="*/ 2519 h 152"/>
                <a:gd name="T2" fmla="*/ 876 w 199"/>
                <a:gd name="T3" fmla="*/ 2532 h 152"/>
                <a:gd name="T4" fmla="*/ 1959 w 199"/>
                <a:gd name="T5" fmla="*/ 1712 h 152"/>
                <a:gd name="T6" fmla="*/ 2410 w 199"/>
                <a:gd name="T7" fmla="*/ 0 h 152"/>
                <a:gd name="T8" fmla="*/ 2630 w 199"/>
                <a:gd name="T9" fmla="*/ 321 h 152"/>
                <a:gd name="T10" fmla="*/ 2993 w 199"/>
                <a:gd name="T11" fmla="*/ 879 h 152"/>
                <a:gd name="T12" fmla="*/ 2600 w 199"/>
                <a:gd name="T13" fmla="*/ 2097 h 152"/>
                <a:gd name="T14" fmla="*/ 1879 w 199"/>
                <a:gd name="T15" fmla="*/ 2647 h 152"/>
                <a:gd name="T16" fmla="*/ 1064 w 199"/>
                <a:gd name="T17" fmla="*/ 2839 h 152"/>
                <a:gd name="T18" fmla="*/ 125 w 199"/>
                <a:gd name="T19" fmla="*/ 2703 h 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9" h="152">
                  <a:moveTo>
                    <a:pt x="0" y="132"/>
                  </a:moveTo>
                  <a:cubicBezTo>
                    <a:pt x="9" y="138"/>
                    <a:pt x="46" y="135"/>
                    <a:pt x="56" y="133"/>
                  </a:cubicBezTo>
                  <a:cubicBezTo>
                    <a:pt x="83" y="126"/>
                    <a:pt x="107" y="111"/>
                    <a:pt x="125" y="90"/>
                  </a:cubicBezTo>
                  <a:cubicBezTo>
                    <a:pt x="144" y="66"/>
                    <a:pt x="155" y="31"/>
                    <a:pt x="154" y="0"/>
                  </a:cubicBezTo>
                  <a:cubicBezTo>
                    <a:pt x="155" y="6"/>
                    <a:pt x="164" y="13"/>
                    <a:pt x="168" y="17"/>
                  </a:cubicBezTo>
                  <a:cubicBezTo>
                    <a:pt x="177" y="26"/>
                    <a:pt x="186" y="33"/>
                    <a:pt x="191" y="46"/>
                  </a:cubicBezTo>
                  <a:cubicBezTo>
                    <a:pt x="199" y="66"/>
                    <a:pt x="180" y="96"/>
                    <a:pt x="166" y="110"/>
                  </a:cubicBezTo>
                  <a:cubicBezTo>
                    <a:pt x="153" y="123"/>
                    <a:pt x="138" y="133"/>
                    <a:pt x="120" y="139"/>
                  </a:cubicBezTo>
                  <a:cubicBezTo>
                    <a:pt x="104" y="143"/>
                    <a:pt x="85" y="147"/>
                    <a:pt x="68" y="149"/>
                  </a:cubicBezTo>
                  <a:cubicBezTo>
                    <a:pt x="46" y="152"/>
                    <a:pt x="29" y="146"/>
                    <a:pt x="8" y="142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2544" y="2441"/>
              <a:ext cx="238" cy="110"/>
            </a:xfrm>
            <a:custGeom>
              <a:avLst/>
              <a:gdLst>
                <a:gd name="T0" fmla="*/ 0 w 95"/>
                <a:gd name="T1" fmla="*/ 0 h 41"/>
                <a:gd name="T2" fmla="*/ 83 w 95"/>
                <a:gd name="T3" fmla="*/ 80 h 41"/>
                <a:gd name="T4" fmla="*/ 471 w 95"/>
                <a:gd name="T5" fmla="*/ 274 h 41"/>
                <a:gd name="T6" fmla="*/ 629 w 95"/>
                <a:gd name="T7" fmla="*/ 561 h 41"/>
                <a:gd name="T8" fmla="*/ 659 w 95"/>
                <a:gd name="T9" fmla="*/ 598 h 41"/>
                <a:gd name="T10" fmla="*/ 679 w 95"/>
                <a:gd name="T11" fmla="*/ 655 h 41"/>
                <a:gd name="T12" fmla="*/ 691 w 95"/>
                <a:gd name="T13" fmla="*/ 620 h 41"/>
                <a:gd name="T14" fmla="*/ 709 w 95"/>
                <a:gd name="T15" fmla="*/ 539 h 41"/>
                <a:gd name="T16" fmla="*/ 679 w 95"/>
                <a:gd name="T17" fmla="*/ 368 h 41"/>
                <a:gd name="T18" fmla="*/ 909 w 95"/>
                <a:gd name="T19" fmla="*/ 424 h 41"/>
                <a:gd name="T20" fmla="*/ 1067 w 95"/>
                <a:gd name="T21" fmla="*/ 655 h 41"/>
                <a:gd name="T22" fmla="*/ 1147 w 95"/>
                <a:gd name="T23" fmla="*/ 735 h 41"/>
                <a:gd name="T24" fmla="*/ 1180 w 95"/>
                <a:gd name="T25" fmla="*/ 791 h 41"/>
                <a:gd name="T26" fmla="*/ 1180 w 95"/>
                <a:gd name="T27" fmla="*/ 735 h 41"/>
                <a:gd name="T28" fmla="*/ 1160 w 95"/>
                <a:gd name="T29" fmla="*/ 518 h 41"/>
                <a:gd name="T30" fmla="*/ 1275 w 95"/>
                <a:gd name="T31" fmla="*/ 561 h 41"/>
                <a:gd name="T32" fmla="*/ 1368 w 95"/>
                <a:gd name="T33" fmla="*/ 598 h 41"/>
                <a:gd name="T34" fmla="*/ 1400 w 95"/>
                <a:gd name="T35" fmla="*/ 620 h 41"/>
                <a:gd name="T36" fmla="*/ 1400 w 95"/>
                <a:gd name="T37" fmla="*/ 561 h 41"/>
                <a:gd name="T38" fmla="*/ 1368 w 95"/>
                <a:gd name="T39" fmla="*/ 483 h 41"/>
                <a:gd name="T40" fmla="*/ 1443 w 95"/>
                <a:gd name="T41" fmla="*/ 483 h 41"/>
                <a:gd name="T42" fmla="*/ 1493 w 95"/>
                <a:gd name="T43" fmla="*/ 483 h 41"/>
                <a:gd name="T44" fmla="*/ 1463 w 95"/>
                <a:gd name="T45" fmla="*/ 445 h 41"/>
                <a:gd name="T46" fmla="*/ 1338 w 95"/>
                <a:gd name="T47" fmla="*/ 287 h 41"/>
                <a:gd name="T48" fmla="*/ 1130 w 95"/>
                <a:gd name="T49" fmla="*/ 193 h 41"/>
                <a:gd name="T50" fmla="*/ 551 w 95"/>
                <a:gd name="T51" fmla="*/ 172 h 41"/>
                <a:gd name="T52" fmla="*/ 0 w 95"/>
                <a:gd name="T53" fmla="*/ 0 h 4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95" h="41">
                  <a:moveTo>
                    <a:pt x="0" y="0"/>
                  </a:moveTo>
                  <a:cubicBezTo>
                    <a:pt x="1" y="2"/>
                    <a:pt x="3" y="3"/>
                    <a:pt x="5" y="4"/>
                  </a:cubicBezTo>
                  <a:cubicBezTo>
                    <a:pt x="10" y="6"/>
                    <a:pt x="26" y="12"/>
                    <a:pt x="30" y="14"/>
                  </a:cubicBezTo>
                  <a:cubicBezTo>
                    <a:pt x="33" y="16"/>
                    <a:pt x="37" y="24"/>
                    <a:pt x="40" y="29"/>
                  </a:cubicBezTo>
                  <a:cubicBezTo>
                    <a:pt x="40" y="30"/>
                    <a:pt x="41" y="31"/>
                    <a:pt x="42" y="31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4" y="34"/>
                    <a:pt x="44" y="33"/>
                    <a:pt x="44" y="32"/>
                  </a:cubicBezTo>
                  <a:cubicBezTo>
                    <a:pt x="44" y="31"/>
                    <a:pt x="45" y="29"/>
                    <a:pt x="45" y="28"/>
                  </a:cubicBezTo>
                  <a:cubicBezTo>
                    <a:pt x="44" y="23"/>
                    <a:pt x="43" y="19"/>
                    <a:pt x="43" y="19"/>
                  </a:cubicBezTo>
                  <a:cubicBezTo>
                    <a:pt x="43" y="19"/>
                    <a:pt x="55" y="19"/>
                    <a:pt x="58" y="22"/>
                  </a:cubicBezTo>
                  <a:cubicBezTo>
                    <a:pt x="61" y="25"/>
                    <a:pt x="67" y="32"/>
                    <a:pt x="68" y="34"/>
                  </a:cubicBezTo>
                  <a:cubicBezTo>
                    <a:pt x="69" y="36"/>
                    <a:pt x="71" y="37"/>
                    <a:pt x="73" y="38"/>
                  </a:cubicBezTo>
                  <a:cubicBezTo>
                    <a:pt x="74" y="39"/>
                    <a:pt x="74" y="41"/>
                    <a:pt x="75" y="41"/>
                  </a:cubicBezTo>
                  <a:cubicBezTo>
                    <a:pt x="76" y="41"/>
                    <a:pt x="75" y="39"/>
                    <a:pt x="75" y="38"/>
                  </a:cubicBezTo>
                  <a:cubicBezTo>
                    <a:pt x="75" y="35"/>
                    <a:pt x="74" y="27"/>
                    <a:pt x="74" y="27"/>
                  </a:cubicBezTo>
                  <a:cubicBezTo>
                    <a:pt x="74" y="27"/>
                    <a:pt x="78" y="28"/>
                    <a:pt x="81" y="29"/>
                  </a:cubicBezTo>
                  <a:cubicBezTo>
                    <a:pt x="83" y="29"/>
                    <a:pt x="86" y="31"/>
                    <a:pt x="87" y="31"/>
                  </a:cubicBezTo>
                  <a:cubicBezTo>
                    <a:pt x="88" y="31"/>
                    <a:pt x="88" y="32"/>
                    <a:pt x="89" y="32"/>
                  </a:cubicBezTo>
                  <a:cubicBezTo>
                    <a:pt x="90" y="31"/>
                    <a:pt x="90" y="31"/>
                    <a:pt x="89" y="29"/>
                  </a:cubicBezTo>
                  <a:cubicBezTo>
                    <a:pt x="88" y="28"/>
                    <a:pt x="88" y="25"/>
                    <a:pt x="87" y="25"/>
                  </a:cubicBezTo>
                  <a:cubicBezTo>
                    <a:pt x="87" y="24"/>
                    <a:pt x="90" y="24"/>
                    <a:pt x="92" y="25"/>
                  </a:cubicBezTo>
                  <a:cubicBezTo>
                    <a:pt x="93" y="26"/>
                    <a:pt x="94" y="27"/>
                    <a:pt x="95" y="25"/>
                  </a:cubicBezTo>
                  <a:cubicBezTo>
                    <a:pt x="95" y="25"/>
                    <a:pt x="94" y="24"/>
                    <a:pt x="93" y="23"/>
                  </a:cubicBezTo>
                  <a:cubicBezTo>
                    <a:pt x="91" y="20"/>
                    <a:pt x="87" y="16"/>
                    <a:pt x="85" y="15"/>
                  </a:cubicBezTo>
                  <a:cubicBezTo>
                    <a:pt x="82" y="13"/>
                    <a:pt x="78" y="11"/>
                    <a:pt x="72" y="10"/>
                  </a:cubicBezTo>
                  <a:cubicBezTo>
                    <a:pt x="57" y="10"/>
                    <a:pt x="42" y="9"/>
                    <a:pt x="35" y="9"/>
                  </a:cubicBezTo>
                  <a:cubicBezTo>
                    <a:pt x="29" y="9"/>
                    <a:pt x="14" y="5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314" y="2217"/>
              <a:ext cx="1116" cy="390"/>
            </a:xfrm>
            <a:custGeom>
              <a:avLst/>
              <a:gdLst>
                <a:gd name="T0" fmla="*/ 0 w 446"/>
                <a:gd name="T1" fmla="*/ 2019 h 146"/>
                <a:gd name="T2" fmla="*/ 408 w 446"/>
                <a:gd name="T3" fmla="*/ 1541 h 146"/>
                <a:gd name="T4" fmla="*/ 520 w 446"/>
                <a:gd name="T5" fmla="*/ 1448 h 146"/>
                <a:gd name="T6" fmla="*/ 988 w 446"/>
                <a:gd name="T7" fmla="*/ 1392 h 146"/>
                <a:gd name="T8" fmla="*/ 1992 w 446"/>
                <a:gd name="T9" fmla="*/ 1768 h 146"/>
                <a:gd name="T10" fmla="*/ 3068 w 446"/>
                <a:gd name="T11" fmla="*/ 1734 h 146"/>
                <a:gd name="T12" fmla="*/ 4026 w 446"/>
                <a:gd name="T13" fmla="*/ 1699 h 146"/>
                <a:gd name="T14" fmla="*/ 4497 w 446"/>
                <a:gd name="T15" fmla="*/ 2134 h 146"/>
                <a:gd name="T16" fmla="*/ 4964 w 446"/>
                <a:gd name="T17" fmla="*/ 2519 h 146"/>
                <a:gd name="T18" fmla="*/ 5090 w 446"/>
                <a:gd name="T19" fmla="*/ 2703 h 146"/>
                <a:gd name="T20" fmla="*/ 5172 w 446"/>
                <a:gd name="T21" fmla="*/ 2783 h 146"/>
                <a:gd name="T22" fmla="*/ 5152 w 446"/>
                <a:gd name="T23" fmla="*/ 2690 h 146"/>
                <a:gd name="T24" fmla="*/ 5140 w 446"/>
                <a:gd name="T25" fmla="*/ 2498 h 146"/>
                <a:gd name="T26" fmla="*/ 5297 w 446"/>
                <a:gd name="T27" fmla="*/ 2575 h 146"/>
                <a:gd name="T28" fmla="*/ 5390 w 446"/>
                <a:gd name="T29" fmla="*/ 2612 h 146"/>
                <a:gd name="T30" fmla="*/ 5422 w 446"/>
                <a:gd name="T31" fmla="*/ 2647 h 146"/>
                <a:gd name="T32" fmla="*/ 5390 w 446"/>
                <a:gd name="T33" fmla="*/ 2476 h 146"/>
                <a:gd name="T34" fmla="*/ 5422 w 446"/>
                <a:gd name="T35" fmla="*/ 2498 h 146"/>
                <a:gd name="T36" fmla="*/ 5465 w 446"/>
                <a:gd name="T37" fmla="*/ 2519 h 146"/>
                <a:gd name="T38" fmla="*/ 5435 w 446"/>
                <a:gd name="T39" fmla="*/ 2404 h 146"/>
                <a:gd name="T40" fmla="*/ 5390 w 446"/>
                <a:gd name="T41" fmla="*/ 2268 h 146"/>
                <a:gd name="T42" fmla="*/ 5265 w 446"/>
                <a:gd name="T43" fmla="*/ 2212 h 146"/>
                <a:gd name="T44" fmla="*/ 5235 w 446"/>
                <a:gd name="T45" fmla="*/ 2156 h 146"/>
                <a:gd name="T46" fmla="*/ 5014 w 446"/>
                <a:gd name="T47" fmla="*/ 2134 h 146"/>
                <a:gd name="T48" fmla="*/ 4764 w 446"/>
                <a:gd name="T49" fmla="*/ 1848 h 146"/>
                <a:gd name="T50" fmla="*/ 4809 w 446"/>
                <a:gd name="T51" fmla="*/ 1712 h 146"/>
                <a:gd name="T52" fmla="*/ 4984 w 446"/>
                <a:gd name="T53" fmla="*/ 1827 h 146"/>
                <a:gd name="T54" fmla="*/ 5110 w 446"/>
                <a:gd name="T55" fmla="*/ 1985 h 146"/>
                <a:gd name="T56" fmla="*/ 5152 w 446"/>
                <a:gd name="T57" fmla="*/ 2041 h 146"/>
                <a:gd name="T58" fmla="*/ 5152 w 446"/>
                <a:gd name="T59" fmla="*/ 1926 h 146"/>
                <a:gd name="T60" fmla="*/ 5235 w 446"/>
                <a:gd name="T61" fmla="*/ 1926 h 146"/>
                <a:gd name="T62" fmla="*/ 5327 w 446"/>
                <a:gd name="T63" fmla="*/ 1985 h 146"/>
                <a:gd name="T64" fmla="*/ 5360 w 446"/>
                <a:gd name="T65" fmla="*/ 2041 h 146"/>
                <a:gd name="T66" fmla="*/ 5340 w 446"/>
                <a:gd name="T67" fmla="*/ 1883 h 146"/>
                <a:gd name="T68" fmla="*/ 5090 w 446"/>
                <a:gd name="T69" fmla="*/ 1656 h 146"/>
                <a:gd name="T70" fmla="*/ 5110 w 446"/>
                <a:gd name="T71" fmla="*/ 1507 h 146"/>
                <a:gd name="T72" fmla="*/ 5077 w 446"/>
                <a:gd name="T73" fmla="*/ 1485 h 146"/>
                <a:gd name="T74" fmla="*/ 4902 w 446"/>
                <a:gd name="T75" fmla="*/ 1392 h 146"/>
                <a:gd name="T76" fmla="*/ 4809 w 446"/>
                <a:gd name="T77" fmla="*/ 1242 h 146"/>
                <a:gd name="T78" fmla="*/ 4839 w 446"/>
                <a:gd name="T79" fmla="*/ 1127 h 146"/>
                <a:gd name="T80" fmla="*/ 4809 w 446"/>
                <a:gd name="T81" fmla="*/ 1162 h 146"/>
                <a:gd name="T82" fmla="*/ 5402 w 446"/>
                <a:gd name="T83" fmla="*/ 785 h 146"/>
                <a:gd name="T84" fmla="*/ 5685 w 446"/>
                <a:gd name="T85" fmla="*/ 785 h 146"/>
                <a:gd name="T86" fmla="*/ 5798 w 446"/>
                <a:gd name="T87" fmla="*/ 785 h 146"/>
                <a:gd name="T88" fmla="*/ 5998 w 446"/>
                <a:gd name="T89" fmla="*/ 785 h 146"/>
                <a:gd name="T90" fmla="*/ 6281 w 446"/>
                <a:gd name="T91" fmla="*/ 935 h 146"/>
                <a:gd name="T92" fmla="*/ 6581 w 446"/>
                <a:gd name="T93" fmla="*/ 879 h 146"/>
                <a:gd name="T94" fmla="*/ 6831 w 446"/>
                <a:gd name="T95" fmla="*/ 342 h 146"/>
                <a:gd name="T96" fmla="*/ 6468 w 446"/>
                <a:gd name="T97" fmla="*/ 572 h 146"/>
                <a:gd name="T98" fmla="*/ 6218 w 446"/>
                <a:gd name="T99" fmla="*/ 478 h 146"/>
                <a:gd name="T100" fmla="*/ 5968 w 446"/>
                <a:gd name="T101" fmla="*/ 321 h 146"/>
                <a:gd name="T102" fmla="*/ 5610 w 446"/>
                <a:gd name="T103" fmla="*/ 321 h 146"/>
                <a:gd name="T104" fmla="*/ 5360 w 446"/>
                <a:gd name="T105" fmla="*/ 307 h 146"/>
                <a:gd name="T106" fmla="*/ 5110 w 446"/>
                <a:gd name="T107" fmla="*/ 264 h 146"/>
                <a:gd name="T108" fmla="*/ 4872 w 446"/>
                <a:gd name="T109" fmla="*/ 93 h 146"/>
                <a:gd name="T110" fmla="*/ 4339 w 446"/>
                <a:gd name="T111" fmla="*/ 478 h 146"/>
                <a:gd name="T112" fmla="*/ 3901 w 446"/>
                <a:gd name="T113" fmla="*/ 785 h 146"/>
                <a:gd name="T114" fmla="*/ 3368 w 446"/>
                <a:gd name="T115" fmla="*/ 1085 h 146"/>
                <a:gd name="T116" fmla="*/ 1929 w 446"/>
                <a:gd name="T117" fmla="*/ 1199 h 146"/>
                <a:gd name="T118" fmla="*/ 846 w 446"/>
                <a:gd name="T119" fmla="*/ 970 h 146"/>
                <a:gd name="T120" fmla="*/ 395 w 446"/>
                <a:gd name="T121" fmla="*/ 1370 h 146"/>
                <a:gd name="T122" fmla="*/ 0 w 446"/>
                <a:gd name="T123" fmla="*/ 2019 h 14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6" h="146">
                  <a:moveTo>
                    <a:pt x="0" y="106"/>
                  </a:moveTo>
                  <a:cubicBezTo>
                    <a:pt x="4" y="97"/>
                    <a:pt x="17" y="85"/>
                    <a:pt x="26" y="81"/>
                  </a:cubicBezTo>
                  <a:cubicBezTo>
                    <a:pt x="29" y="79"/>
                    <a:pt x="32" y="76"/>
                    <a:pt x="33" y="76"/>
                  </a:cubicBezTo>
                  <a:cubicBezTo>
                    <a:pt x="42" y="69"/>
                    <a:pt x="52" y="68"/>
                    <a:pt x="63" y="73"/>
                  </a:cubicBezTo>
                  <a:cubicBezTo>
                    <a:pt x="81" y="82"/>
                    <a:pt x="116" y="93"/>
                    <a:pt x="127" y="93"/>
                  </a:cubicBezTo>
                  <a:cubicBezTo>
                    <a:pt x="139" y="93"/>
                    <a:pt x="174" y="95"/>
                    <a:pt x="196" y="91"/>
                  </a:cubicBezTo>
                  <a:cubicBezTo>
                    <a:pt x="219" y="86"/>
                    <a:pt x="237" y="73"/>
                    <a:pt x="257" y="89"/>
                  </a:cubicBezTo>
                  <a:cubicBezTo>
                    <a:pt x="265" y="96"/>
                    <a:pt x="278" y="106"/>
                    <a:pt x="287" y="112"/>
                  </a:cubicBezTo>
                  <a:cubicBezTo>
                    <a:pt x="295" y="118"/>
                    <a:pt x="314" y="128"/>
                    <a:pt x="317" y="132"/>
                  </a:cubicBezTo>
                  <a:cubicBezTo>
                    <a:pt x="319" y="136"/>
                    <a:pt x="324" y="140"/>
                    <a:pt x="325" y="142"/>
                  </a:cubicBezTo>
                  <a:cubicBezTo>
                    <a:pt x="327" y="143"/>
                    <a:pt x="327" y="146"/>
                    <a:pt x="330" y="146"/>
                  </a:cubicBezTo>
                  <a:cubicBezTo>
                    <a:pt x="332" y="145"/>
                    <a:pt x="329" y="143"/>
                    <a:pt x="329" y="141"/>
                  </a:cubicBezTo>
                  <a:cubicBezTo>
                    <a:pt x="329" y="139"/>
                    <a:pt x="330" y="134"/>
                    <a:pt x="328" y="131"/>
                  </a:cubicBezTo>
                  <a:cubicBezTo>
                    <a:pt x="330" y="132"/>
                    <a:pt x="335" y="135"/>
                    <a:pt x="338" y="135"/>
                  </a:cubicBezTo>
                  <a:cubicBezTo>
                    <a:pt x="341" y="136"/>
                    <a:pt x="342" y="136"/>
                    <a:pt x="344" y="137"/>
                  </a:cubicBezTo>
                  <a:cubicBezTo>
                    <a:pt x="345" y="138"/>
                    <a:pt x="345" y="140"/>
                    <a:pt x="346" y="139"/>
                  </a:cubicBezTo>
                  <a:cubicBezTo>
                    <a:pt x="348" y="137"/>
                    <a:pt x="347" y="135"/>
                    <a:pt x="344" y="130"/>
                  </a:cubicBezTo>
                  <a:cubicBezTo>
                    <a:pt x="344" y="130"/>
                    <a:pt x="345" y="130"/>
                    <a:pt x="346" y="131"/>
                  </a:cubicBezTo>
                  <a:cubicBezTo>
                    <a:pt x="347" y="133"/>
                    <a:pt x="349" y="132"/>
                    <a:pt x="349" y="132"/>
                  </a:cubicBezTo>
                  <a:cubicBezTo>
                    <a:pt x="349" y="132"/>
                    <a:pt x="348" y="129"/>
                    <a:pt x="347" y="126"/>
                  </a:cubicBezTo>
                  <a:cubicBezTo>
                    <a:pt x="346" y="123"/>
                    <a:pt x="345" y="121"/>
                    <a:pt x="344" y="119"/>
                  </a:cubicBezTo>
                  <a:cubicBezTo>
                    <a:pt x="342" y="117"/>
                    <a:pt x="336" y="116"/>
                    <a:pt x="336" y="116"/>
                  </a:cubicBezTo>
                  <a:cubicBezTo>
                    <a:pt x="336" y="116"/>
                    <a:pt x="335" y="115"/>
                    <a:pt x="334" y="113"/>
                  </a:cubicBezTo>
                  <a:cubicBezTo>
                    <a:pt x="332" y="112"/>
                    <a:pt x="321" y="113"/>
                    <a:pt x="320" y="112"/>
                  </a:cubicBezTo>
                  <a:cubicBezTo>
                    <a:pt x="319" y="112"/>
                    <a:pt x="305" y="100"/>
                    <a:pt x="304" y="97"/>
                  </a:cubicBezTo>
                  <a:cubicBezTo>
                    <a:pt x="302" y="95"/>
                    <a:pt x="305" y="89"/>
                    <a:pt x="307" y="90"/>
                  </a:cubicBezTo>
                  <a:cubicBezTo>
                    <a:pt x="309" y="91"/>
                    <a:pt x="315" y="92"/>
                    <a:pt x="318" y="96"/>
                  </a:cubicBezTo>
                  <a:cubicBezTo>
                    <a:pt x="320" y="98"/>
                    <a:pt x="324" y="102"/>
                    <a:pt x="326" y="104"/>
                  </a:cubicBezTo>
                  <a:cubicBezTo>
                    <a:pt x="329" y="106"/>
                    <a:pt x="327" y="107"/>
                    <a:pt x="329" y="107"/>
                  </a:cubicBezTo>
                  <a:cubicBezTo>
                    <a:pt x="330" y="106"/>
                    <a:pt x="331" y="104"/>
                    <a:pt x="329" y="101"/>
                  </a:cubicBezTo>
                  <a:cubicBezTo>
                    <a:pt x="329" y="101"/>
                    <a:pt x="331" y="101"/>
                    <a:pt x="334" y="101"/>
                  </a:cubicBezTo>
                  <a:cubicBezTo>
                    <a:pt x="336" y="102"/>
                    <a:pt x="339" y="102"/>
                    <a:pt x="340" y="104"/>
                  </a:cubicBezTo>
                  <a:cubicBezTo>
                    <a:pt x="341" y="106"/>
                    <a:pt x="341" y="108"/>
                    <a:pt x="342" y="107"/>
                  </a:cubicBezTo>
                  <a:cubicBezTo>
                    <a:pt x="343" y="106"/>
                    <a:pt x="343" y="103"/>
                    <a:pt x="341" y="99"/>
                  </a:cubicBezTo>
                  <a:cubicBezTo>
                    <a:pt x="335" y="96"/>
                    <a:pt x="327" y="92"/>
                    <a:pt x="325" y="87"/>
                  </a:cubicBezTo>
                  <a:cubicBezTo>
                    <a:pt x="323" y="85"/>
                    <a:pt x="325" y="82"/>
                    <a:pt x="326" y="79"/>
                  </a:cubicBezTo>
                  <a:cubicBezTo>
                    <a:pt x="325" y="78"/>
                    <a:pt x="324" y="78"/>
                    <a:pt x="324" y="78"/>
                  </a:cubicBezTo>
                  <a:cubicBezTo>
                    <a:pt x="321" y="76"/>
                    <a:pt x="318" y="74"/>
                    <a:pt x="313" y="73"/>
                  </a:cubicBezTo>
                  <a:cubicBezTo>
                    <a:pt x="308" y="71"/>
                    <a:pt x="310" y="71"/>
                    <a:pt x="307" y="65"/>
                  </a:cubicBezTo>
                  <a:cubicBezTo>
                    <a:pt x="307" y="63"/>
                    <a:pt x="307" y="61"/>
                    <a:pt x="309" y="59"/>
                  </a:cubicBezTo>
                  <a:cubicBezTo>
                    <a:pt x="307" y="61"/>
                    <a:pt x="307" y="61"/>
                    <a:pt x="307" y="61"/>
                  </a:cubicBezTo>
                  <a:cubicBezTo>
                    <a:pt x="310" y="54"/>
                    <a:pt x="322" y="40"/>
                    <a:pt x="345" y="41"/>
                  </a:cubicBezTo>
                  <a:cubicBezTo>
                    <a:pt x="345" y="41"/>
                    <a:pt x="351" y="43"/>
                    <a:pt x="363" y="41"/>
                  </a:cubicBezTo>
                  <a:cubicBezTo>
                    <a:pt x="365" y="41"/>
                    <a:pt x="368" y="41"/>
                    <a:pt x="370" y="41"/>
                  </a:cubicBezTo>
                  <a:cubicBezTo>
                    <a:pt x="375" y="40"/>
                    <a:pt x="379" y="39"/>
                    <a:pt x="383" y="41"/>
                  </a:cubicBezTo>
                  <a:cubicBezTo>
                    <a:pt x="390" y="44"/>
                    <a:pt x="393" y="48"/>
                    <a:pt x="401" y="49"/>
                  </a:cubicBezTo>
                  <a:cubicBezTo>
                    <a:pt x="408" y="49"/>
                    <a:pt x="414" y="48"/>
                    <a:pt x="420" y="46"/>
                  </a:cubicBezTo>
                  <a:cubicBezTo>
                    <a:pt x="433" y="41"/>
                    <a:pt x="446" y="33"/>
                    <a:pt x="436" y="18"/>
                  </a:cubicBezTo>
                  <a:cubicBezTo>
                    <a:pt x="438" y="34"/>
                    <a:pt x="425" y="33"/>
                    <a:pt x="413" y="30"/>
                  </a:cubicBezTo>
                  <a:cubicBezTo>
                    <a:pt x="408" y="29"/>
                    <a:pt x="402" y="27"/>
                    <a:pt x="397" y="25"/>
                  </a:cubicBezTo>
                  <a:cubicBezTo>
                    <a:pt x="390" y="23"/>
                    <a:pt x="389" y="17"/>
                    <a:pt x="381" y="17"/>
                  </a:cubicBezTo>
                  <a:cubicBezTo>
                    <a:pt x="373" y="16"/>
                    <a:pt x="366" y="17"/>
                    <a:pt x="358" y="17"/>
                  </a:cubicBezTo>
                  <a:cubicBezTo>
                    <a:pt x="352" y="16"/>
                    <a:pt x="347" y="16"/>
                    <a:pt x="342" y="16"/>
                  </a:cubicBezTo>
                  <a:cubicBezTo>
                    <a:pt x="337" y="16"/>
                    <a:pt x="331" y="15"/>
                    <a:pt x="326" y="14"/>
                  </a:cubicBezTo>
                  <a:cubicBezTo>
                    <a:pt x="320" y="13"/>
                    <a:pt x="317" y="6"/>
                    <a:pt x="311" y="5"/>
                  </a:cubicBezTo>
                  <a:cubicBezTo>
                    <a:pt x="293" y="0"/>
                    <a:pt x="290" y="20"/>
                    <a:pt x="277" y="25"/>
                  </a:cubicBezTo>
                  <a:cubicBezTo>
                    <a:pt x="267" y="30"/>
                    <a:pt x="258" y="34"/>
                    <a:pt x="249" y="41"/>
                  </a:cubicBezTo>
                  <a:cubicBezTo>
                    <a:pt x="239" y="48"/>
                    <a:pt x="227" y="54"/>
                    <a:pt x="215" y="57"/>
                  </a:cubicBezTo>
                  <a:cubicBezTo>
                    <a:pt x="186" y="66"/>
                    <a:pt x="153" y="66"/>
                    <a:pt x="123" y="63"/>
                  </a:cubicBezTo>
                  <a:cubicBezTo>
                    <a:pt x="100" y="60"/>
                    <a:pt x="77" y="44"/>
                    <a:pt x="54" y="51"/>
                  </a:cubicBezTo>
                  <a:cubicBezTo>
                    <a:pt x="42" y="54"/>
                    <a:pt x="35" y="64"/>
                    <a:pt x="25" y="72"/>
                  </a:cubicBezTo>
                  <a:cubicBezTo>
                    <a:pt x="15" y="80"/>
                    <a:pt x="1" y="92"/>
                    <a:pt x="0" y="10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822" y="2092"/>
              <a:ext cx="355" cy="291"/>
            </a:xfrm>
            <a:custGeom>
              <a:avLst/>
              <a:gdLst>
                <a:gd name="T0" fmla="*/ 0 w 142"/>
                <a:gd name="T1" fmla="*/ 2074 h 109"/>
                <a:gd name="T2" fmla="*/ 1000 w 142"/>
                <a:gd name="T3" fmla="*/ 1140 h 109"/>
                <a:gd name="T4" fmla="*/ 1145 w 142"/>
                <a:gd name="T5" fmla="*/ 376 h 109"/>
                <a:gd name="T6" fmla="*/ 1283 w 142"/>
                <a:gd name="T7" fmla="*/ 35 h 109"/>
                <a:gd name="T8" fmla="*/ 1550 w 142"/>
                <a:gd name="T9" fmla="*/ 206 h 109"/>
                <a:gd name="T10" fmla="*/ 1708 w 142"/>
                <a:gd name="T11" fmla="*/ 478 h 109"/>
                <a:gd name="T12" fmla="*/ 1800 w 142"/>
                <a:gd name="T13" fmla="*/ 649 h 109"/>
                <a:gd name="T14" fmla="*/ 1813 w 142"/>
                <a:gd name="T15" fmla="*/ 854 h 109"/>
                <a:gd name="T16" fmla="*/ 2063 w 142"/>
                <a:gd name="T17" fmla="*/ 1183 h 109"/>
                <a:gd name="T18" fmla="*/ 1845 w 142"/>
                <a:gd name="T19" fmla="*/ 1447 h 109"/>
                <a:gd name="T20" fmla="*/ 1238 w 142"/>
                <a:gd name="T21" fmla="*/ 1596 h 109"/>
                <a:gd name="T22" fmla="*/ 833 w 142"/>
                <a:gd name="T23" fmla="*/ 1789 h 1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2" h="109">
                  <a:moveTo>
                    <a:pt x="0" y="109"/>
                  </a:moveTo>
                  <a:cubicBezTo>
                    <a:pt x="26" y="101"/>
                    <a:pt x="49" y="83"/>
                    <a:pt x="64" y="60"/>
                  </a:cubicBezTo>
                  <a:cubicBezTo>
                    <a:pt x="72" y="48"/>
                    <a:pt x="78" y="35"/>
                    <a:pt x="73" y="20"/>
                  </a:cubicBezTo>
                  <a:cubicBezTo>
                    <a:pt x="69" y="11"/>
                    <a:pt x="76" y="0"/>
                    <a:pt x="82" y="2"/>
                  </a:cubicBezTo>
                  <a:cubicBezTo>
                    <a:pt x="88" y="4"/>
                    <a:pt x="94" y="7"/>
                    <a:pt x="99" y="11"/>
                  </a:cubicBezTo>
                  <a:cubicBezTo>
                    <a:pt x="104" y="15"/>
                    <a:pt x="105" y="20"/>
                    <a:pt x="109" y="25"/>
                  </a:cubicBezTo>
                  <a:cubicBezTo>
                    <a:pt x="113" y="28"/>
                    <a:pt x="115" y="28"/>
                    <a:pt x="115" y="34"/>
                  </a:cubicBezTo>
                  <a:cubicBezTo>
                    <a:pt x="116" y="38"/>
                    <a:pt x="114" y="40"/>
                    <a:pt x="116" y="45"/>
                  </a:cubicBezTo>
                  <a:cubicBezTo>
                    <a:pt x="119" y="52"/>
                    <a:pt x="126" y="57"/>
                    <a:pt x="132" y="62"/>
                  </a:cubicBezTo>
                  <a:cubicBezTo>
                    <a:pt x="142" y="71"/>
                    <a:pt x="127" y="74"/>
                    <a:pt x="118" y="76"/>
                  </a:cubicBezTo>
                  <a:cubicBezTo>
                    <a:pt x="105" y="78"/>
                    <a:pt x="92" y="80"/>
                    <a:pt x="79" y="84"/>
                  </a:cubicBezTo>
                  <a:cubicBezTo>
                    <a:pt x="73" y="86"/>
                    <a:pt x="60" y="95"/>
                    <a:pt x="53" y="9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127" y="1775"/>
              <a:ext cx="110" cy="154"/>
            </a:xfrm>
            <a:custGeom>
              <a:avLst/>
              <a:gdLst>
                <a:gd name="T0" fmla="*/ 63 w 44"/>
                <a:gd name="T1" fmla="*/ 56 h 58"/>
                <a:gd name="T2" fmla="*/ 500 w 44"/>
                <a:gd name="T3" fmla="*/ 507 h 58"/>
                <a:gd name="T4" fmla="*/ 595 w 44"/>
                <a:gd name="T5" fmla="*/ 1086 h 58"/>
                <a:gd name="T6" fmla="*/ 375 w 44"/>
                <a:gd name="T7" fmla="*/ 621 h 58"/>
                <a:gd name="T8" fmla="*/ 0 w 44"/>
                <a:gd name="T9" fmla="*/ 0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58">
                  <a:moveTo>
                    <a:pt x="4" y="3"/>
                  </a:moveTo>
                  <a:cubicBezTo>
                    <a:pt x="14" y="1"/>
                    <a:pt x="27" y="20"/>
                    <a:pt x="32" y="27"/>
                  </a:cubicBezTo>
                  <a:cubicBezTo>
                    <a:pt x="37" y="35"/>
                    <a:pt x="44" y="49"/>
                    <a:pt x="38" y="58"/>
                  </a:cubicBezTo>
                  <a:cubicBezTo>
                    <a:pt x="28" y="56"/>
                    <a:pt x="28" y="40"/>
                    <a:pt x="24" y="33"/>
                  </a:cubicBezTo>
                  <a:cubicBezTo>
                    <a:pt x="18" y="22"/>
                    <a:pt x="10" y="7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065" y="1993"/>
              <a:ext cx="40" cy="88"/>
            </a:xfrm>
            <a:custGeom>
              <a:avLst/>
              <a:gdLst>
                <a:gd name="T0" fmla="*/ 220 w 16"/>
                <a:gd name="T1" fmla="*/ 77 h 33"/>
                <a:gd name="T2" fmla="*/ 95 w 16"/>
                <a:gd name="T3" fmla="*/ 341 h 33"/>
                <a:gd name="T4" fmla="*/ 158 w 16"/>
                <a:gd name="T5" fmla="*/ 533 h 33"/>
                <a:gd name="T6" fmla="*/ 158 w 16"/>
                <a:gd name="T7" fmla="*/ 320 h 33"/>
                <a:gd name="T8" fmla="*/ 250 w 16"/>
                <a:gd name="T9" fmla="*/ 171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33">
                  <a:moveTo>
                    <a:pt x="14" y="4"/>
                  </a:moveTo>
                  <a:cubicBezTo>
                    <a:pt x="0" y="0"/>
                    <a:pt x="6" y="10"/>
                    <a:pt x="6" y="18"/>
                  </a:cubicBezTo>
                  <a:cubicBezTo>
                    <a:pt x="6" y="20"/>
                    <a:pt x="2" y="33"/>
                    <a:pt x="10" y="28"/>
                  </a:cubicBezTo>
                  <a:cubicBezTo>
                    <a:pt x="12" y="26"/>
                    <a:pt x="9" y="20"/>
                    <a:pt x="10" y="17"/>
                  </a:cubicBezTo>
                  <a:cubicBezTo>
                    <a:pt x="11" y="13"/>
                    <a:pt x="13" y="12"/>
                    <a:pt x="16" y="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962" y="1911"/>
              <a:ext cx="143" cy="85"/>
            </a:xfrm>
            <a:custGeom>
              <a:avLst/>
              <a:gdLst>
                <a:gd name="T0" fmla="*/ 838 w 57"/>
                <a:gd name="T1" fmla="*/ 396 h 32"/>
                <a:gd name="T2" fmla="*/ 396 w 57"/>
                <a:gd name="T3" fmla="*/ 21 h 32"/>
                <a:gd name="T4" fmla="*/ 0 w 57"/>
                <a:gd name="T5" fmla="*/ 303 h 32"/>
                <a:gd name="T6" fmla="*/ 346 w 57"/>
                <a:gd name="T7" fmla="*/ 149 h 32"/>
                <a:gd name="T8" fmla="*/ 630 w 57"/>
                <a:gd name="T9" fmla="*/ 260 h 32"/>
                <a:gd name="T10" fmla="*/ 743 w 57"/>
                <a:gd name="T11" fmla="*/ 465 h 32"/>
                <a:gd name="T12" fmla="*/ 901 w 57"/>
                <a:gd name="T13" fmla="*/ 523 h 32"/>
                <a:gd name="T14" fmla="*/ 868 w 57"/>
                <a:gd name="T15" fmla="*/ 409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32">
                  <a:moveTo>
                    <a:pt x="53" y="21"/>
                  </a:moveTo>
                  <a:cubicBezTo>
                    <a:pt x="47" y="8"/>
                    <a:pt x="39" y="3"/>
                    <a:pt x="25" y="1"/>
                  </a:cubicBezTo>
                  <a:cubicBezTo>
                    <a:pt x="13" y="0"/>
                    <a:pt x="0" y="0"/>
                    <a:pt x="0" y="16"/>
                  </a:cubicBezTo>
                  <a:cubicBezTo>
                    <a:pt x="7" y="14"/>
                    <a:pt x="14" y="8"/>
                    <a:pt x="22" y="8"/>
                  </a:cubicBezTo>
                  <a:cubicBezTo>
                    <a:pt x="27" y="8"/>
                    <a:pt x="35" y="12"/>
                    <a:pt x="40" y="14"/>
                  </a:cubicBezTo>
                  <a:cubicBezTo>
                    <a:pt x="47" y="17"/>
                    <a:pt x="44" y="20"/>
                    <a:pt x="47" y="25"/>
                  </a:cubicBezTo>
                  <a:cubicBezTo>
                    <a:pt x="49" y="32"/>
                    <a:pt x="51" y="27"/>
                    <a:pt x="57" y="28"/>
                  </a:cubicBezTo>
                  <a:cubicBezTo>
                    <a:pt x="56" y="26"/>
                    <a:pt x="56" y="24"/>
                    <a:pt x="55" y="2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115" y="2441"/>
              <a:ext cx="42" cy="38"/>
            </a:xfrm>
            <a:custGeom>
              <a:avLst/>
              <a:gdLst>
                <a:gd name="T0" fmla="*/ 0 w 17"/>
                <a:gd name="T1" fmla="*/ 0 h 14"/>
                <a:gd name="T2" fmla="*/ 166 w 17"/>
                <a:gd name="T3" fmla="*/ 103 h 14"/>
                <a:gd name="T4" fmla="*/ 257 w 17"/>
                <a:gd name="T5" fmla="*/ 280 h 14"/>
                <a:gd name="T6" fmla="*/ 74 w 17"/>
                <a:gd name="T7" fmla="*/ 198 h 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14">
                  <a:moveTo>
                    <a:pt x="0" y="0"/>
                  </a:moveTo>
                  <a:cubicBezTo>
                    <a:pt x="6" y="2"/>
                    <a:pt x="6" y="0"/>
                    <a:pt x="11" y="5"/>
                  </a:cubicBezTo>
                  <a:cubicBezTo>
                    <a:pt x="13" y="7"/>
                    <a:pt x="17" y="10"/>
                    <a:pt x="17" y="14"/>
                  </a:cubicBezTo>
                  <a:cubicBezTo>
                    <a:pt x="13" y="12"/>
                    <a:pt x="9" y="11"/>
                    <a:pt x="5" y="1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217" y="2143"/>
              <a:ext cx="68" cy="69"/>
            </a:xfrm>
            <a:custGeom>
              <a:avLst/>
              <a:gdLst>
                <a:gd name="T0" fmla="*/ 400 w 27"/>
                <a:gd name="T1" fmla="*/ 409 h 26"/>
                <a:gd name="T2" fmla="*/ 272 w 27"/>
                <a:gd name="T3" fmla="*/ 111 h 26"/>
                <a:gd name="T4" fmla="*/ 20 w 27"/>
                <a:gd name="T5" fmla="*/ 191 h 26"/>
                <a:gd name="T6" fmla="*/ 146 w 27"/>
                <a:gd name="T7" fmla="*/ 451 h 26"/>
                <a:gd name="T8" fmla="*/ 350 w 27"/>
                <a:gd name="T9" fmla="*/ 409 h 26"/>
                <a:gd name="T10" fmla="*/ 400 w 27"/>
                <a:gd name="T11" fmla="*/ 409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26">
                  <a:moveTo>
                    <a:pt x="25" y="22"/>
                  </a:moveTo>
                  <a:cubicBezTo>
                    <a:pt x="23" y="20"/>
                    <a:pt x="27" y="11"/>
                    <a:pt x="17" y="6"/>
                  </a:cubicBezTo>
                  <a:cubicBezTo>
                    <a:pt x="8" y="0"/>
                    <a:pt x="1" y="10"/>
                    <a:pt x="1" y="10"/>
                  </a:cubicBezTo>
                  <a:cubicBezTo>
                    <a:pt x="0" y="17"/>
                    <a:pt x="4" y="22"/>
                    <a:pt x="9" y="24"/>
                  </a:cubicBezTo>
                  <a:cubicBezTo>
                    <a:pt x="13" y="26"/>
                    <a:pt x="22" y="22"/>
                    <a:pt x="22" y="22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222" y="2153"/>
              <a:ext cx="55" cy="56"/>
            </a:xfrm>
            <a:custGeom>
              <a:avLst/>
              <a:gdLst>
                <a:gd name="T0" fmla="*/ 50 w 22"/>
                <a:gd name="T1" fmla="*/ 93 h 21"/>
                <a:gd name="T2" fmla="*/ 250 w 22"/>
                <a:gd name="T3" fmla="*/ 56 h 21"/>
                <a:gd name="T4" fmla="*/ 283 w 22"/>
                <a:gd name="T5" fmla="*/ 307 h 21"/>
                <a:gd name="T6" fmla="*/ 83 w 22"/>
                <a:gd name="T7" fmla="*/ 341 h 21"/>
                <a:gd name="T8" fmla="*/ 50 w 22"/>
                <a:gd name="T9" fmla="*/ 93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1">
                  <a:moveTo>
                    <a:pt x="3" y="5"/>
                  </a:moveTo>
                  <a:cubicBezTo>
                    <a:pt x="6" y="0"/>
                    <a:pt x="12" y="0"/>
                    <a:pt x="16" y="3"/>
                  </a:cubicBezTo>
                  <a:cubicBezTo>
                    <a:pt x="21" y="6"/>
                    <a:pt x="22" y="12"/>
                    <a:pt x="18" y="16"/>
                  </a:cubicBezTo>
                  <a:cubicBezTo>
                    <a:pt x="15" y="20"/>
                    <a:pt x="9" y="21"/>
                    <a:pt x="5" y="18"/>
                  </a:cubicBezTo>
                  <a:cubicBezTo>
                    <a:pt x="1" y="15"/>
                    <a:pt x="0" y="9"/>
                    <a:pt x="3" y="5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237" y="2169"/>
              <a:ext cx="23" cy="24"/>
            </a:xfrm>
            <a:custGeom>
              <a:avLst/>
              <a:gdLst>
                <a:gd name="T0" fmla="*/ 33 w 9"/>
                <a:gd name="T1" fmla="*/ 35 h 9"/>
                <a:gd name="T2" fmla="*/ 118 w 9"/>
                <a:gd name="T3" fmla="*/ 21 h 9"/>
                <a:gd name="T4" fmla="*/ 130 w 9"/>
                <a:gd name="T5" fmla="*/ 136 h 9"/>
                <a:gd name="T6" fmla="*/ 51 w 9"/>
                <a:gd name="T7" fmla="*/ 136 h 9"/>
                <a:gd name="T8" fmla="*/ 33 w 9"/>
                <a:gd name="T9" fmla="*/ 3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2" y="2"/>
                  </a:moveTo>
                  <a:cubicBezTo>
                    <a:pt x="3" y="0"/>
                    <a:pt x="5" y="0"/>
                    <a:pt x="7" y="1"/>
                  </a:cubicBezTo>
                  <a:cubicBezTo>
                    <a:pt x="9" y="3"/>
                    <a:pt x="9" y="5"/>
                    <a:pt x="8" y="7"/>
                  </a:cubicBezTo>
                  <a:cubicBezTo>
                    <a:pt x="7" y="8"/>
                    <a:pt x="4" y="9"/>
                    <a:pt x="3" y="7"/>
                  </a:cubicBezTo>
                  <a:cubicBezTo>
                    <a:pt x="1" y="6"/>
                    <a:pt x="0" y="4"/>
                    <a:pt x="2" y="2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327" y="2073"/>
              <a:ext cx="33" cy="75"/>
            </a:xfrm>
            <a:custGeom>
              <a:avLst/>
              <a:gdLst>
                <a:gd name="T0" fmla="*/ 147 w 13"/>
                <a:gd name="T1" fmla="*/ 346 h 28"/>
                <a:gd name="T2" fmla="*/ 213 w 13"/>
                <a:gd name="T3" fmla="*/ 538 h 28"/>
                <a:gd name="T4" fmla="*/ 193 w 13"/>
                <a:gd name="T5" fmla="*/ 504 h 28"/>
                <a:gd name="T6" fmla="*/ 20 w 13"/>
                <a:gd name="T7" fmla="*/ 21 h 28"/>
                <a:gd name="T8" fmla="*/ 0 w 13"/>
                <a:gd name="T9" fmla="*/ 0 h 28"/>
                <a:gd name="T10" fmla="*/ 0 w 13"/>
                <a:gd name="T11" fmla="*/ 0 h 28"/>
                <a:gd name="T12" fmla="*/ 63 w 13"/>
                <a:gd name="T13" fmla="*/ 150 h 28"/>
                <a:gd name="T14" fmla="*/ 147 w 13"/>
                <a:gd name="T15" fmla="*/ 346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" h="28">
                  <a:moveTo>
                    <a:pt x="9" y="18"/>
                  </a:moveTo>
                  <a:cubicBezTo>
                    <a:pt x="10" y="20"/>
                    <a:pt x="10" y="26"/>
                    <a:pt x="13" y="28"/>
                  </a:cubicBezTo>
                  <a:cubicBezTo>
                    <a:pt x="12" y="27"/>
                    <a:pt x="12" y="27"/>
                    <a:pt x="12" y="26"/>
                  </a:cubicBezTo>
                  <a:cubicBezTo>
                    <a:pt x="13" y="4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4" y="8"/>
                  </a:cubicBezTo>
                  <a:cubicBezTo>
                    <a:pt x="6" y="11"/>
                    <a:pt x="8" y="14"/>
                    <a:pt x="9" y="18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774" y="2335"/>
              <a:ext cx="208" cy="128"/>
            </a:xfrm>
            <a:custGeom>
              <a:avLst/>
              <a:gdLst>
                <a:gd name="T0" fmla="*/ 0 w 83"/>
                <a:gd name="T1" fmla="*/ 853 h 48"/>
                <a:gd name="T2" fmla="*/ 566 w 83"/>
                <a:gd name="T3" fmla="*/ 627 h 48"/>
                <a:gd name="T4" fmla="*/ 804 w 83"/>
                <a:gd name="T5" fmla="*/ 533 h 48"/>
                <a:gd name="T6" fmla="*/ 1088 w 83"/>
                <a:gd name="T7" fmla="*/ 227 h 48"/>
                <a:gd name="T8" fmla="*/ 1276 w 83"/>
                <a:gd name="T9" fmla="*/ 115 h 48"/>
                <a:gd name="T10" fmla="*/ 1213 w 83"/>
                <a:gd name="T11" fmla="*/ 376 h 48"/>
                <a:gd name="T12" fmla="*/ 1213 w 83"/>
                <a:gd name="T13" fmla="*/ 704 h 48"/>
                <a:gd name="T14" fmla="*/ 1306 w 83"/>
                <a:gd name="T15" fmla="*/ 909 h 48"/>
                <a:gd name="T16" fmla="*/ 1118 w 83"/>
                <a:gd name="T17" fmla="*/ 717 h 48"/>
                <a:gd name="T18" fmla="*/ 930 w 83"/>
                <a:gd name="T19" fmla="*/ 627 h 48"/>
                <a:gd name="T20" fmla="*/ 439 w 83"/>
                <a:gd name="T21" fmla="*/ 717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3" h="48">
                  <a:moveTo>
                    <a:pt x="0" y="45"/>
                  </a:moveTo>
                  <a:cubicBezTo>
                    <a:pt x="12" y="43"/>
                    <a:pt x="25" y="38"/>
                    <a:pt x="36" y="33"/>
                  </a:cubicBezTo>
                  <a:cubicBezTo>
                    <a:pt x="41" y="31"/>
                    <a:pt x="46" y="31"/>
                    <a:pt x="51" y="28"/>
                  </a:cubicBezTo>
                  <a:cubicBezTo>
                    <a:pt x="59" y="25"/>
                    <a:pt x="64" y="19"/>
                    <a:pt x="69" y="12"/>
                  </a:cubicBezTo>
                  <a:cubicBezTo>
                    <a:pt x="72" y="10"/>
                    <a:pt x="79" y="0"/>
                    <a:pt x="81" y="6"/>
                  </a:cubicBezTo>
                  <a:cubicBezTo>
                    <a:pt x="83" y="10"/>
                    <a:pt x="78" y="16"/>
                    <a:pt x="77" y="20"/>
                  </a:cubicBezTo>
                  <a:cubicBezTo>
                    <a:pt x="75" y="25"/>
                    <a:pt x="75" y="32"/>
                    <a:pt x="77" y="37"/>
                  </a:cubicBezTo>
                  <a:cubicBezTo>
                    <a:pt x="78" y="41"/>
                    <a:pt x="81" y="44"/>
                    <a:pt x="83" y="48"/>
                  </a:cubicBezTo>
                  <a:cubicBezTo>
                    <a:pt x="78" y="47"/>
                    <a:pt x="75" y="41"/>
                    <a:pt x="71" y="38"/>
                  </a:cubicBezTo>
                  <a:cubicBezTo>
                    <a:pt x="67" y="36"/>
                    <a:pt x="63" y="34"/>
                    <a:pt x="59" y="33"/>
                  </a:cubicBezTo>
                  <a:cubicBezTo>
                    <a:pt x="49" y="31"/>
                    <a:pt x="38" y="36"/>
                    <a:pt x="28" y="38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067" y="2401"/>
              <a:ext cx="38" cy="64"/>
            </a:xfrm>
            <a:custGeom>
              <a:avLst/>
              <a:gdLst>
                <a:gd name="T0" fmla="*/ 84 w 15"/>
                <a:gd name="T1" fmla="*/ 21 h 24"/>
                <a:gd name="T2" fmla="*/ 0 w 15"/>
                <a:gd name="T3" fmla="*/ 456 h 24"/>
                <a:gd name="T4" fmla="*/ 243 w 15"/>
                <a:gd name="T5" fmla="*/ 397 h 24"/>
                <a:gd name="T6" fmla="*/ 129 w 15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24">
                  <a:moveTo>
                    <a:pt x="5" y="1"/>
                  </a:moveTo>
                  <a:cubicBezTo>
                    <a:pt x="0" y="5"/>
                    <a:pt x="0" y="18"/>
                    <a:pt x="0" y="24"/>
                  </a:cubicBezTo>
                  <a:cubicBezTo>
                    <a:pt x="5" y="17"/>
                    <a:pt x="9" y="19"/>
                    <a:pt x="15" y="21"/>
                  </a:cubicBezTo>
                  <a:cubicBezTo>
                    <a:pt x="12" y="17"/>
                    <a:pt x="5" y="6"/>
                    <a:pt x="8" y="0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607" y="2463"/>
              <a:ext cx="115" cy="32"/>
            </a:xfrm>
            <a:custGeom>
              <a:avLst/>
              <a:gdLst>
                <a:gd name="T0" fmla="*/ 0 w 46"/>
                <a:gd name="T1" fmla="*/ 35 h 12"/>
                <a:gd name="T2" fmla="*/ 220 w 46"/>
                <a:gd name="T3" fmla="*/ 227 h 12"/>
                <a:gd name="T4" fmla="*/ 720 w 46"/>
                <a:gd name="T5" fmla="*/ 0 h 12"/>
                <a:gd name="T6" fmla="*/ 125 w 46"/>
                <a:gd name="T7" fmla="*/ 35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" h="12">
                  <a:moveTo>
                    <a:pt x="0" y="2"/>
                  </a:moveTo>
                  <a:cubicBezTo>
                    <a:pt x="6" y="4"/>
                    <a:pt x="10" y="8"/>
                    <a:pt x="14" y="12"/>
                  </a:cubicBezTo>
                  <a:cubicBezTo>
                    <a:pt x="19" y="2"/>
                    <a:pt x="41" y="12"/>
                    <a:pt x="46" y="0"/>
                  </a:cubicBezTo>
                  <a:cubicBezTo>
                    <a:pt x="34" y="5"/>
                    <a:pt x="19" y="0"/>
                    <a:pt x="8" y="2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414" y="2377"/>
              <a:ext cx="85" cy="35"/>
            </a:xfrm>
            <a:custGeom>
              <a:avLst/>
              <a:gdLst>
                <a:gd name="T0" fmla="*/ 0 w 34"/>
                <a:gd name="T1" fmla="*/ 137 h 13"/>
                <a:gd name="T2" fmla="*/ 533 w 34"/>
                <a:gd name="T3" fmla="*/ 253 h 13"/>
                <a:gd name="T4" fmla="*/ 300 w 34"/>
                <a:gd name="T5" fmla="*/ 22 h 13"/>
                <a:gd name="T6" fmla="*/ 33 w 34"/>
                <a:gd name="T7" fmla="*/ 116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" h="13">
                  <a:moveTo>
                    <a:pt x="0" y="7"/>
                  </a:moveTo>
                  <a:cubicBezTo>
                    <a:pt x="12" y="1"/>
                    <a:pt x="22" y="10"/>
                    <a:pt x="34" y="13"/>
                  </a:cubicBezTo>
                  <a:cubicBezTo>
                    <a:pt x="27" y="11"/>
                    <a:pt x="25" y="3"/>
                    <a:pt x="19" y="1"/>
                  </a:cubicBezTo>
                  <a:cubicBezTo>
                    <a:pt x="14" y="0"/>
                    <a:pt x="6" y="2"/>
                    <a:pt x="2" y="6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300" y="2295"/>
              <a:ext cx="40" cy="42"/>
            </a:xfrm>
            <a:custGeom>
              <a:avLst/>
              <a:gdLst>
                <a:gd name="T0" fmla="*/ 0 w 16"/>
                <a:gd name="T1" fmla="*/ 34 h 16"/>
                <a:gd name="T2" fmla="*/ 95 w 16"/>
                <a:gd name="T3" fmla="*/ 255 h 16"/>
                <a:gd name="T4" fmla="*/ 250 w 16"/>
                <a:gd name="T5" fmla="*/ 234 h 16"/>
                <a:gd name="T6" fmla="*/ 0 w 16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6">
                  <a:moveTo>
                    <a:pt x="0" y="2"/>
                  </a:moveTo>
                  <a:cubicBezTo>
                    <a:pt x="0" y="7"/>
                    <a:pt x="2" y="12"/>
                    <a:pt x="6" y="14"/>
                  </a:cubicBezTo>
                  <a:cubicBezTo>
                    <a:pt x="9" y="15"/>
                    <a:pt x="16" y="16"/>
                    <a:pt x="16" y="13"/>
                  </a:cubicBezTo>
                  <a:cubicBezTo>
                    <a:pt x="8" y="13"/>
                    <a:pt x="10" y="0"/>
                    <a:pt x="0" y="0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370" y="2300"/>
              <a:ext cx="40" cy="24"/>
            </a:xfrm>
            <a:custGeom>
              <a:avLst/>
              <a:gdLst>
                <a:gd name="T0" fmla="*/ 0 w 16"/>
                <a:gd name="T1" fmla="*/ 56 h 9"/>
                <a:gd name="T2" fmla="*/ 125 w 16"/>
                <a:gd name="T3" fmla="*/ 149 h 9"/>
                <a:gd name="T4" fmla="*/ 250 w 16"/>
                <a:gd name="T5" fmla="*/ 0 h 9"/>
                <a:gd name="T6" fmla="*/ 125 w 16"/>
                <a:gd name="T7" fmla="*/ 56 h 9"/>
                <a:gd name="T8" fmla="*/ 0 w 16"/>
                <a:gd name="T9" fmla="*/ 56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9">
                  <a:moveTo>
                    <a:pt x="0" y="3"/>
                  </a:moveTo>
                  <a:cubicBezTo>
                    <a:pt x="5" y="4"/>
                    <a:pt x="1" y="9"/>
                    <a:pt x="8" y="8"/>
                  </a:cubicBezTo>
                  <a:cubicBezTo>
                    <a:pt x="12" y="7"/>
                    <a:pt x="14" y="4"/>
                    <a:pt x="16" y="0"/>
                  </a:cubicBezTo>
                  <a:cubicBezTo>
                    <a:pt x="13" y="1"/>
                    <a:pt x="12" y="3"/>
                    <a:pt x="8" y="3"/>
                  </a:cubicBezTo>
                  <a:cubicBezTo>
                    <a:pt x="5" y="3"/>
                    <a:pt x="2" y="2"/>
                    <a:pt x="0" y="3"/>
                  </a:cubicBezTo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070" y="2004"/>
              <a:ext cx="27" cy="29"/>
            </a:xfrm>
            <a:custGeom>
              <a:avLst/>
              <a:gdLst>
                <a:gd name="T0" fmla="*/ 103 w 11"/>
                <a:gd name="T1" fmla="*/ 0 h 11"/>
                <a:gd name="T2" fmla="*/ 91 w 11"/>
                <a:gd name="T3" fmla="*/ 200 h 11"/>
                <a:gd name="T4" fmla="*/ 162 w 11"/>
                <a:gd name="T5" fmla="*/ 21 h 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" h="11">
                  <a:moveTo>
                    <a:pt x="7" y="0"/>
                  </a:moveTo>
                  <a:cubicBezTo>
                    <a:pt x="0" y="1"/>
                    <a:pt x="3" y="7"/>
                    <a:pt x="6" y="11"/>
                  </a:cubicBezTo>
                  <a:cubicBezTo>
                    <a:pt x="7" y="7"/>
                    <a:pt x="8" y="4"/>
                    <a:pt x="11" y="1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970" y="1916"/>
              <a:ext cx="107" cy="32"/>
            </a:xfrm>
            <a:custGeom>
              <a:avLst/>
              <a:gdLst>
                <a:gd name="T0" fmla="*/ 42 w 43"/>
                <a:gd name="T1" fmla="*/ 56 h 12"/>
                <a:gd name="T2" fmla="*/ 216 w 43"/>
                <a:gd name="T3" fmla="*/ 21 h 12"/>
                <a:gd name="T4" fmla="*/ 383 w 43"/>
                <a:gd name="T5" fmla="*/ 21 h 12"/>
                <a:gd name="T6" fmla="*/ 662 w 43"/>
                <a:gd name="T7" fmla="*/ 227 h 12"/>
                <a:gd name="T8" fmla="*/ 321 w 43"/>
                <a:gd name="T9" fmla="*/ 56 h 12"/>
                <a:gd name="T10" fmla="*/ 137 w 43"/>
                <a:gd name="T11" fmla="*/ 56 h 12"/>
                <a:gd name="T12" fmla="*/ 0 w 43"/>
                <a:gd name="T13" fmla="*/ 7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12">
                  <a:moveTo>
                    <a:pt x="3" y="3"/>
                  </a:moveTo>
                  <a:cubicBezTo>
                    <a:pt x="6" y="0"/>
                    <a:pt x="9" y="0"/>
                    <a:pt x="14" y="1"/>
                  </a:cubicBezTo>
                  <a:cubicBezTo>
                    <a:pt x="18" y="1"/>
                    <a:pt x="21" y="1"/>
                    <a:pt x="25" y="1"/>
                  </a:cubicBezTo>
                  <a:cubicBezTo>
                    <a:pt x="33" y="1"/>
                    <a:pt x="41" y="4"/>
                    <a:pt x="43" y="12"/>
                  </a:cubicBezTo>
                  <a:cubicBezTo>
                    <a:pt x="39" y="3"/>
                    <a:pt x="28" y="4"/>
                    <a:pt x="21" y="3"/>
                  </a:cubicBezTo>
                  <a:cubicBezTo>
                    <a:pt x="17" y="3"/>
                    <a:pt x="13" y="4"/>
                    <a:pt x="9" y="3"/>
                  </a:cubicBezTo>
                  <a:cubicBezTo>
                    <a:pt x="6" y="3"/>
                    <a:pt x="3" y="1"/>
                    <a:pt x="0" y="4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105" y="1889"/>
              <a:ext cx="20" cy="14"/>
            </a:xfrm>
            <a:custGeom>
              <a:avLst/>
              <a:gdLst>
                <a:gd name="T0" fmla="*/ 0 w 8"/>
                <a:gd name="T1" fmla="*/ 0 h 5"/>
                <a:gd name="T2" fmla="*/ 125 w 8"/>
                <a:gd name="T3" fmla="*/ 0 h 5"/>
                <a:gd name="T4" fmla="*/ 113 w 8"/>
                <a:gd name="T5" fmla="*/ 109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2" y="1"/>
                    <a:pt x="5" y="1"/>
                    <a:pt x="8" y="0"/>
                  </a:cubicBezTo>
                  <a:cubicBezTo>
                    <a:pt x="7" y="1"/>
                    <a:pt x="7" y="3"/>
                    <a:pt x="7" y="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115" y="1991"/>
              <a:ext cx="42" cy="170"/>
            </a:xfrm>
            <a:custGeom>
              <a:avLst/>
              <a:gdLst>
                <a:gd name="T0" fmla="*/ 257 w 17"/>
                <a:gd name="T1" fmla="*/ 0 h 64"/>
                <a:gd name="T2" fmla="*/ 183 w 17"/>
                <a:gd name="T3" fmla="*/ 1201 h 64"/>
                <a:gd name="T4" fmla="*/ 153 w 17"/>
                <a:gd name="T5" fmla="*/ 691 h 64"/>
                <a:gd name="T6" fmla="*/ 166 w 17"/>
                <a:gd name="T7" fmla="*/ 396 h 64"/>
                <a:gd name="T8" fmla="*/ 257 w 17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64">
                  <a:moveTo>
                    <a:pt x="17" y="0"/>
                  </a:moveTo>
                  <a:cubicBezTo>
                    <a:pt x="3" y="12"/>
                    <a:pt x="0" y="51"/>
                    <a:pt x="12" y="64"/>
                  </a:cubicBezTo>
                  <a:cubicBezTo>
                    <a:pt x="9" y="56"/>
                    <a:pt x="10" y="46"/>
                    <a:pt x="10" y="37"/>
                  </a:cubicBezTo>
                  <a:cubicBezTo>
                    <a:pt x="11" y="32"/>
                    <a:pt x="9" y="29"/>
                    <a:pt x="11" y="21"/>
                  </a:cubicBezTo>
                  <a:cubicBezTo>
                    <a:pt x="12" y="15"/>
                    <a:pt x="13" y="6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962" y="1977"/>
              <a:ext cx="88" cy="99"/>
            </a:xfrm>
            <a:custGeom>
              <a:avLst/>
              <a:gdLst>
                <a:gd name="T0" fmla="*/ 0 w 35"/>
                <a:gd name="T1" fmla="*/ 0 h 37"/>
                <a:gd name="T2" fmla="*/ 189 w 35"/>
                <a:gd name="T3" fmla="*/ 444 h 37"/>
                <a:gd name="T4" fmla="*/ 556 w 35"/>
                <a:gd name="T5" fmla="*/ 709 h 37"/>
                <a:gd name="T6" fmla="*/ 241 w 35"/>
                <a:gd name="T7" fmla="*/ 364 h 37"/>
                <a:gd name="T8" fmla="*/ 0 w 35"/>
                <a:gd name="T9" fmla="*/ 2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0" y="0"/>
                  </a:moveTo>
                  <a:cubicBezTo>
                    <a:pt x="0" y="6"/>
                    <a:pt x="8" y="19"/>
                    <a:pt x="12" y="23"/>
                  </a:cubicBezTo>
                  <a:cubicBezTo>
                    <a:pt x="18" y="31"/>
                    <a:pt x="27" y="33"/>
                    <a:pt x="35" y="37"/>
                  </a:cubicBezTo>
                  <a:cubicBezTo>
                    <a:pt x="27" y="31"/>
                    <a:pt x="20" y="26"/>
                    <a:pt x="15" y="19"/>
                  </a:cubicBezTo>
                  <a:cubicBezTo>
                    <a:pt x="11" y="13"/>
                    <a:pt x="3" y="7"/>
                    <a:pt x="0" y="1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927" y="1956"/>
              <a:ext cx="123" cy="211"/>
            </a:xfrm>
            <a:custGeom>
              <a:avLst/>
              <a:gdLst>
                <a:gd name="T0" fmla="*/ 95 w 49"/>
                <a:gd name="T1" fmla="*/ 0 h 79"/>
                <a:gd name="T2" fmla="*/ 208 w 49"/>
                <a:gd name="T3" fmla="*/ 799 h 79"/>
                <a:gd name="T4" fmla="*/ 409 w 49"/>
                <a:gd name="T5" fmla="*/ 1140 h 79"/>
                <a:gd name="T6" fmla="*/ 535 w 49"/>
                <a:gd name="T7" fmla="*/ 1506 h 79"/>
                <a:gd name="T8" fmla="*/ 650 w 49"/>
                <a:gd name="T9" fmla="*/ 1277 h 79"/>
                <a:gd name="T10" fmla="*/ 756 w 49"/>
                <a:gd name="T11" fmla="*/ 1106 h 79"/>
                <a:gd name="T12" fmla="*/ 472 w 49"/>
                <a:gd name="T13" fmla="*/ 841 h 79"/>
                <a:gd name="T14" fmla="*/ 95 w 49"/>
                <a:gd name="T15" fmla="*/ 248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9" h="79">
                  <a:moveTo>
                    <a:pt x="6" y="0"/>
                  </a:moveTo>
                  <a:cubicBezTo>
                    <a:pt x="0" y="10"/>
                    <a:pt x="7" y="33"/>
                    <a:pt x="13" y="42"/>
                  </a:cubicBezTo>
                  <a:cubicBezTo>
                    <a:pt x="18" y="48"/>
                    <a:pt x="23" y="53"/>
                    <a:pt x="26" y="60"/>
                  </a:cubicBezTo>
                  <a:cubicBezTo>
                    <a:pt x="29" y="65"/>
                    <a:pt x="30" y="74"/>
                    <a:pt x="34" y="79"/>
                  </a:cubicBezTo>
                  <a:cubicBezTo>
                    <a:pt x="38" y="76"/>
                    <a:pt x="38" y="71"/>
                    <a:pt x="41" y="67"/>
                  </a:cubicBezTo>
                  <a:cubicBezTo>
                    <a:pt x="43" y="64"/>
                    <a:pt x="47" y="62"/>
                    <a:pt x="48" y="58"/>
                  </a:cubicBezTo>
                  <a:cubicBezTo>
                    <a:pt x="49" y="50"/>
                    <a:pt x="35" y="47"/>
                    <a:pt x="30" y="44"/>
                  </a:cubicBezTo>
                  <a:cubicBezTo>
                    <a:pt x="20" y="36"/>
                    <a:pt x="8" y="27"/>
                    <a:pt x="6" y="1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030" y="2092"/>
              <a:ext cx="52" cy="77"/>
            </a:xfrm>
            <a:custGeom>
              <a:avLst/>
              <a:gdLst>
                <a:gd name="T0" fmla="*/ 0 w 21"/>
                <a:gd name="T1" fmla="*/ 0 h 29"/>
                <a:gd name="T2" fmla="*/ 228 w 21"/>
                <a:gd name="T3" fmla="*/ 170 h 29"/>
                <a:gd name="T4" fmla="*/ 196 w 21"/>
                <a:gd name="T5" fmla="*/ 542 h 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29">
                  <a:moveTo>
                    <a:pt x="0" y="0"/>
                  </a:moveTo>
                  <a:cubicBezTo>
                    <a:pt x="6" y="3"/>
                    <a:pt x="10" y="3"/>
                    <a:pt x="15" y="9"/>
                  </a:cubicBezTo>
                  <a:cubicBezTo>
                    <a:pt x="18" y="14"/>
                    <a:pt x="21" y="25"/>
                    <a:pt x="13" y="2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985" y="1844"/>
              <a:ext cx="142" cy="120"/>
            </a:xfrm>
            <a:custGeom>
              <a:avLst/>
              <a:gdLst>
                <a:gd name="T0" fmla="*/ 291 w 57"/>
                <a:gd name="T1" fmla="*/ 171 h 45"/>
                <a:gd name="T2" fmla="*/ 683 w 57"/>
                <a:gd name="T3" fmla="*/ 568 h 45"/>
                <a:gd name="T4" fmla="*/ 775 w 57"/>
                <a:gd name="T5" fmla="*/ 797 h 45"/>
                <a:gd name="T6" fmla="*/ 820 w 57"/>
                <a:gd name="T7" fmla="*/ 533 h 45"/>
                <a:gd name="T8" fmla="*/ 725 w 57"/>
                <a:gd name="T9" fmla="*/ 363 h 45"/>
                <a:gd name="T10" fmla="*/ 446 w 57"/>
                <a:gd name="T11" fmla="*/ 205 h 45"/>
                <a:gd name="T12" fmla="*/ 0 w 57"/>
                <a:gd name="T13" fmla="*/ 0 h 45"/>
                <a:gd name="T14" fmla="*/ 371 w 57"/>
                <a:gd name="T15" fmla="*/ 264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45">
                  <a:moveTo>
                    <a:pt x="19" y="9"/>
                  </a:moveTo>
                  <a:cubicBezTo>
                    <a:pt x="26" y="17"/>
                    <a:pt x="37" y="21"/>
                    <a:pt x="44" y="30"/>
                  </a:cubicBezTo>
                  <a:cubicBezTo>
                    <a:pt x="46" y="32"/>
                    <a:pt x="49" y="42"/>
                    <a:pt x="50" y="42"/>
                  </a:cubicBezTo>
                  <a:cubicBezTo>
                    <a:pt x="57" y="45"/>
                    <a:pt x="54" y="31"/>
                    <a:pt x="53" y="28"/>
                  </a:cubicBezTo>
                  <a:cubicBezTo>
                    <a:pt x="52" y="21"/>
                    <a:pt x="52" y="21"/>
                    <a:pt x="47" y="19"/>
                  </a:cubicBezTo>
                  <a:cubicBezTo>
                    <a:pt x="41" y="16"/>
                    <a:pt x="35" y="13"/>
                    <a:pt x="29" y="11"/>
                  </a:cubicBezTo>
                  <a:cubicBezTo>
                    <a:pt x="19" y="7"/>
                    <a:pt x="10" y="2"/>
                    <a:pt x="0" y="0"/>
                  </a:cubicBezTo>
                  <a:cubicBezTo>
                    <a:pt x="4" y="5"/>
                    <a:pt x="18" y="11"/>
                    <a:pt x="24" y="1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417" y="1812"/>
              <a:ext cx="365" cy="312"/>
            </a:xfrm>
            <a:custGeom>
              <a:avLst/>
              <a:gdLst>
                <a:gd name="T0" fmla="*/ 0 w 146"/>
                <a:gd name="T1" fmla="*/ 2219 h 117"/>
                <a:gd name="T2" fmla="*/ 1283 w 146"/>
                <a:gd name="T3" fmla="*/ 341 h 117"/>
                <a:gd name="T4" fmla="*/ 2283 w 146"/>
                <a:gd name="T5" fmla="*/ 115 h 117"/>
                <a:gd name="T6" fmla="*/ 0 w 146"/>
                <a:gd name="T7" fmla="*/ 2219 h 1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6" h="117">
                  <a:moveTo>
                    <a:pt x="0" y="117"/>
                  </a:moveTo>
                  <a:cubicBezTo>
                    <a:pt x="10" y="73"/>
                    <a:pt x="30" y="36"/>
                    <a:pt x="82" y="18"/>
                  </a:cubicBezTo>
                  <a:cubicBezTo>
                    <a:pt x="135" y="0"/>
                    <a:pt x="146" y="6"/>
                    <a:pt x="146" y="6"/>
                  </a:cubicBezTo>
                  <a:cubicBezTo>
                    <a:pt x="121" y="11"/>
                    <a:pt x="33" y="18"/>
                    <a:pt x="0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189" y="2452"/>
              <a:ext cx="143" cy="248"/>
            </a:xfrm>
            <a:custGeom>
              <a:avLst/>
              <a:gdLst>
                <a:gd name="T0" fmla="*/ 567 w 57"/>
                <a:gd name="T1" fmla="*/ 0 h 93"/>
                <a:gd name="T2" fmla="*/ 901 w 57"/>
                <a:gd name="T3" fmla="*/ 1763 h 93"/>
                <a:gd name="T4" fmla="*/ 567 w 57"/>
                <a:gd name="T5" fmla="*/ 0 h 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93">
                  <a:moveTo>
                    <a:pt x="36" y="0"/>
                  </a:moveTo>
                  <a:cubicBezTo>
                    <a:pt x="29" y="15"/>
                    <a:pt x="0" y="61"/>
                    <a:pt x="57" y="93"/>
                  </a:cubicBezTo>
                  <a:cubicBezTo>
                    <a:pt x="42" y="84"/>
                    <a:pt x="16" y="58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057" y="2297"/>
              <a:ext cx="188" cy="131"/>
            </a:xfrm>
            <a:custGeom>
              <a:avLst/>
              <a:gdLst>
                <a:gd name="T0" fmla="*/ 113 w 75"/>
                <a:gd name="T1" fmla="*/ 537 h 49"/>
                <a:gd name="T2" fmla="*/ 617 w 75"/>
                <a:gd name="T3" fmla="*/ 150 h 49"/>
                <a:gd name="T4" fmla="*/ 897 w 75"/>
                <a:gd name="T5" fmla="*/ 150 h 49"/>
                <a:gd name="T6" fmla="*/ 1181 w 75"/>
                <a:gd name="T7" fmla="*/ 171 h 49"/>
                <a:gd name="T8" fmla="*/ 346 w 75"/>
                <a:gd name="T9" fmla="*/ 115 h 49"/>
                <a:gd name="T10" fmla="*/ 95 w 75"/>
                <a:gd name="T11" fmla="*/ 342 h 49"/>
                <a:gd name="T12" fmla="*/ 0 w 75"/>
                <a:gd name="T13" fmla="*/ 936 h 49"/>
                <a:gd name="T14" fmla="*/ 50 w 75"/>
                <a:gd name="T15" fmla="*/ 786 h 49"/>
                <a:gd name="T16" fmla="*/ 158 w 75"/>
                <a:gd name="T17" fmla="*/ 537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" h="49">
                  <a:moveTo>
                    <a:pt x="7" y="28"/>
                  </a:moveTo>
                  <a:cubicBezTo>
                    <a:pt x="14" y="17"/>
                    <a:pt x="26" y="7"/>
                    <a:pt x="39" y="8"/>
                  </a:cubicBezTo>
                  <a:cubicBezTo>
                    <a:pt x="45" y="8"/>
                    <a:pt x="51" y="9"/>
                    <a:pt x="57" y="8"/>
                  </a:cubicBezTo>
                  <a:cubicBezTo>
                    <a:pt x="63" y="8"/>
                    <a:pt x="69" y="10"/>
                    <a:pt x="75" y="9"/>
                  </a:cubicBezTo>
                  <a:cubicBezTo>
                    <a:pt x="58" y="7"/>
                    <a:pt x="40" y="0"/>
                    <a:pt x="22" y="6"/>
                  </a:cubicBezTo>
                  <a:cubicBezTo>
                    <a:pt x="16" y="8"/>
                    <a:pt x="9" y="12"/>
                    <a:pt x="6" y="18"/>
                  </a:cubicBezTo>
                  <a:cubicBezTo>
                    <a:pt x="2" y="27"/>
                    <a:pt x="1" y="39"/>
                    <a:pt x="0" y="49"/>
                  </a:cubicBezTo>
                  <a:cubicBezTo>
                    <a:pt x="1" y="46"/>
                    <a:pt x="2" y="43"/>
                    <a:pt x="3" y="41"/>
                  </a:cubicBezTo>
                  <a:cubicBezTo>
                    <a:pt x="4" y="36"/>
                    <a:pt x="7" y="32"/>
                    <a:pt x="10" y="28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2214" y="1681"/>
              <a:ext cx="1313" cy="1270"/>
            </a:xfrm>
            <a:custGeom>
              <a:avLst/>
              <a:gdLst>
                <a:gd name="T0" fmla="*/ 1238 w 525"/>
                <a:gd name="T1" fmla="*/ 2585 h 476"/>
                <a:gd name="T2" fmla="*/ 988 w 525"/>
                <a:gd name="T3" fmla="*/ 4370 h 476"/>
                <a:gd name="T4" fmla="*/ 125 w 525"/>
                <a:gd name="T5" fmla="*/ 6137 h 476"/>
                <a:gd name="T6" fmla="*/ 1958 w 525"/>
                <a:gd name="T7" fmla="*/ 7881 h 476"/>
                <a:gd name="T8" fmla="*/ 5222 w 525"/>
                <a:gd name="T9" fmla="*/ 8074 h 476"/>
                <a:gd name="T10" fmla="*/ 8213 w 525"/>
                <a:gd name="T11" fmla="*/ 9039 h 476"/>
                <a:gd name="T12" fmla="*/ 5397 w 525"/>
                <a:gd name="T13" fmla="*/ 7881 h 476"/>
                <a:gd name="T14" fmla="*/ 2251 w 525"/>
                <a:gd name="T15" fmla="*/ 7596 h 476"/>
                <a:gd name="T16" fmla="*/ 550 w 525"/>
                <a:gd name="T17" fmla="*/ 6171 h 476"/>
                <a:gd name="T18" fmla="*/ 1145 w 525"/>
                <a:gd name="T19" fmla="*/ 5261 h 476"/>
                <a:gd name="T20" fmla="*/ 1613 w 525"/>
                <a:gd name="T21" fmla="*/ 5203 h 476"/>
                <a:gd name="T22" fmla="*/ 2613 w 525"/>
                <a:gd name="T23" fmla="*/ 5582 h 476"/>
                <a:gd name="T24" fmla="*/ 3691 w 525"/>
                <a:gd name="T25" fmla="*/ 5544 h 476"/>
                <a:gd name="T26" fmla="*/ 4647 w 525"/>
                <a:gd name="T27" fmla="*/ 5510 h 476"/>
                <a:gd name="T28" fmla="*/ 5117 w 525"/>
                <a:gd name="T29" fmla="*/ 5944 h 476"/>
                <a:gd name="T30" fmla="*/ 5585 w 525"/>
                <a:gd name="T31" fmla="*/ 6321 h 476"/>
                <a:gd name="T32" fmla="*/ 5710 w 525"/>
                <a:gd name="T33" fmla="*/ 6513 h 476"/>
                <a:gd name="T34" fmla="*/ 5785 w 525"/>
                <a:gd name="T35" fmla="*/ 6593 h 476"/>
                <a:gd name="T36" fmla="*/ 5772 w 525"/>
                <a:gd name="T37" fmla="*/ 6491 h 476"/>
                <a:gd name="T38" fmla="*/ 5755 w 525"/>
                <a:gd name="T39" fmla="*/ 6307 h 476"/>
                <a:gd name="T40" fmla="*/ 5910 w 525"/>
                <a:gd name="T41" fmla="*/ 6379 h 476"/>
                <a:gd name="T42" fmla="*/ 6005 w 525"/>
                <a:gd name="T43" fmla="*/ 6422 h 476"/>
                <a:gd name="T44" fmla="*/ 6035 w 525"/>
                <a:gd name="T45" fmla="*/ 6457 h 476"/>
                <a:gd name="T46" fmla="*/ 6005 w 525"/>
                <a:gd name="T47" fmla="*/ 6286 h 476"/>
                <a:gd name="T48" fmla="*/ 6035 w 525"/>
                <a:gd name="T49" fmla="*/ 6307 h 476"/>
                <a:gd name="T50" fmla="*/ 6085 w 525"/>
                <a:gd name="T51" fmla="*/ 6321 h 476"/>
                <a:gd name="T52" fmla="*/ 6055 w 525"/>
                <a:gd name="T53" fmla="*/ 6209 h 476"/>
                <a:gd name="T54" fmla="*/ 6005 w 525"/>
                <a:gd name="T55" fmla="*/ 6081 h 476"/>
                <a:gd name="T56" fmla="*/ 5880 w 525"/>
                <a:gd name="T57" fmla="*/ 6022 h 476"/>
                <a:gd name="T58" fmla="*/ 5847 w 525"/>
                <a:gd name="T59" fmla="*/ 5966 h 476"/>
                <a:gd name="T60" fmla="*/ 5630 w 525"/>
                <a:gd name="T61" fmla="*/ 5944 h 476"/>
                <a:gd name="T62" fmla="*/ 5380 w 525"/>
                <a:gd name="T63" fmla="*/ 5659 h 476"/>
                <a:gd name="T64" fmla="*/ 5430 w 525"/>
                <a:gd name="T65" fmla="*/ 5523 h 476"/>
                <a:gd name="T66" fmla="*/ 5597 w 525"/>
                <a:gd name="T67" fmla="*/ 5638 h 476"/>
                <a:gd name="T68" fmla="*/ 5722 w 525"/>
                <a:gd name="T69" fmla="*/ 5795 h 476"/>
                <a:gd name="T70" fmla="*/ 5772 w 525"/>
                <a:gd name="T71" fmla="*/ 5851 h 476"/>
                <a:gd name="T72" fmla="*/ 5772 w 525"/>
                <a:gd name="T73" fmla="*/ 5736 h 476"/>
                <a:gd name="T74" fmla="*/ 5847 w 525"/>
                <a:gd name="T75" fmla="*/ 5736 h 476"/>
                <a:gd name="T76" fmla="*/ 5942 w 525"/>
                <a:gd name="T77" fmla="*/ 5795 h 476"/>
                <a:gd name="T78" fmla="*/ 5972 w 525"/>
                <a:gd name="T79" fmla="*/ 5851 h 476"/>
                <a:gd name="T80" fmla="*/ 5910 w 525"/>
                <a:gd name="T81" fmla="*/ 5582 h 476"/>
                <a:gd name="T82" fmla="*/ 6005 w 525"/>
                <a:gd name="T83" fmla="*/ 5624 h 476"/>
                <a:gd name="T84" fmla="*/ 5880 w 525"/>
                <a:gd name="T85" fmla="*/ 5373 h 476"/>
                <a:gd name="T86" fmla="*/ 5692 w 525"/>
                <a:gd name="T87" fmla="*/ 5296 h 476"/>
                <a:gd name="T88" fmla="*/ 5522 w 525"/>
                <a:gd name="T89" fmla="*/ 5203 h 476"/>
                <a:gd name="T90" fmla="*/ 5430 w 525"/>
                <a:gd name="T91" fmla="*/ 5053 h 476"/>
                <a:gd name="T92" fmla="*/ 5460 w 525"/>
                <a:gd name="T93" fmla="*/ 4941 h 476"/>
                <a:gd name="T94" fmla="*/ 5430 w 525"/>
                <a:gd name="T95" fmla="*/ 4976 h 476"/>
                <a:gd name="T96" fmla="*/ 6022 w 525"/>
                <a:gd name="T97" fmla="*/ 4600 h 476"/>
                <a:gd name="T98" fmla="*/ 6305 w 525"/>
                <a:gd name="T99" fmla="*/ 4600 h 476"/>
                <a:gd name="T100" fmla="*/ 6838 w 525"/>
                <a:gd name="T101" fmla="*/ 4805 h 476"/>
                <a:gd name="T102" fmla="*/ 7275 w 525"/>
                <a:gd name="T103" fmla="*/ 4712 h 476"/>
                <a:gd name="T104" fmla="*/ 7538 w 525"/>
                <a:gd name="T105" fmla="*/ 4498 h 476"/>
                <a:gd name="T106" fmla="*/ 7380 w 525"/>
                <a:gd name="T107" fmla="*/ 3893 h 476"/>
                <a:gd name="T108" fmla="*/ 7150 w 525"/>
                <a:gd name="T109" fmla="*/ 3290 h 476"/>
                <a:gd name="T110" fmla="*/ 6975 w 525"/>
                <a:gd name="T111" fmla="*/ 2812 h 476"/>
                <a:gd name="T112" fmla="*/ 6693 w 525"/>
                <a:gd name="T113" fmla="*/ 2335 h 476"/>
                <a:gd name="T114" fmla="*/ 6397 w 525"/>
                <a:gd name="T115" fmla="*/ 1788 h 476"/>
                <a:gd name="T116" fmla="*/ 6055 w 525"/>
                <a:gd name="T117" fmla="*/ 819 h 476"/>
                <a:gd name="T118" fmla="*/ 5647 w 525"/>
                <a:gd name="T119" fmla="*/ 891 h 476"/>
                <a:gd name="T120" fmla="*/ 5710 w 525"/>
                <a:gd name="T121" fmla="*/ 1446 h 476"/>
                <a:gd name="T122" fmla="*/ 5472 w 525"/>
                <a:gd name="T123" fmla="*/ 1387 h 476"/>
                <a:gd name="T124" fmla="*/ 1238 w 525"/>
                <a:gd name="T125" fmla="*/ 2585 h 47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25" h="476">
                  <a:moveTo>
                    <a:pt x="79" y="136"/>
                  </a:moveTo>
                  <a:cubicBezTo>
                    <a:pt x="63" y="190"/>
                    <a:pt x="69" y="212"/>
                    <a:pt x="63" y="230"/>
                  </a:cubicBezTo>
                  <a:cubicBezTo>
                    <a:pt x="56" y="247"/>
                    <a:pt x="19" y="271"/>
                    <a:pt x="8" y="323"/>
                  </a:cubicBezTo>
                  <a:cubicBezTo>
                    <a:pt x="0" y="357"/>
                    <a:pt x="24" y="394"/>
                    <a:pt x="125" y="415"/>
                  </a:cubicBezTo>
                  <a:cubicBezTo>
                    <a:pt x="227" y="436"/>
                    <a:pt x="284" y="423"/>
                    <a:pt x="334" y="425"/>
                  </a:cubicBezTo>
                  <a:cubicBezTo>
                    <a:pt x="385" y="427"/>
                    <a:pt x="490" y="426"/>
                    <a:pt x="525" y="476"/>
                  </a:cubicBezTo>
                  <a:cubicBezTo>
                    <a:pt x="490" y="426"/>
                    <a:pt x="396" y="417"/>
                    <a:pt x="345" y="415"/>
                  </a:cubicBezTo>
                  <a:cubicBezTo>
                    <a:pt x="295" y="412"/>
                    <a:pt x="246" y="421"/>
                    <a:pt x="144" y="400"/>
                  </a:cubicBezTo>
                  <a:cubicBezTo>
                    <a:pt x="60" y="379"/>
                    <a:pt x="28" y="359"/>
                    <a:pt x="35" y="325"/>
                  </a:cubicBezTo>
                  <a:cubicBezTo>
                    <a:pt x="40" y="303"/>
                    <a:pt x="68" y="280"/>
                    <a:pt x="73" y="277"/>
                  </a:cubicBezTo>
                  <a:cubicBezTo>
                    <a:pt x="82" y="270"/>
                    <a:pt x="92" y="269"/>
                    <a:pt x="103" y="274"/>
                  </a:cubicBezTo>
                  <a:cubicBezTo>
                    <a:pt x="121" y="283"/>
                    <a:pt x="156" y="294"/>
                    <a:pt x="167" y="294"/>
                  </a:cubicBezTo>
                  <a:cubicBezTo>
                    <a:pt x="179" y="294"/>
                    <a:pt x="214" y="296"/>
                    <a:pt x="236" y="292"/>
                  </a:cubicBezTo>
                  <a:cubicBezTo>
                    <a:pt x="259" y="287"/>
                    <a:pt x="277" y="274"/>
                    <a:pt x="297" y="290"/>
                  </a:cubicBezTo>
                  <a:cubicBezTo>
                    <a:pt x="305" y="297"/>
                    <a:pt x="318" y="307"/>
                    <a:pt x="327" y="313"/>
                  </a:cubicBezTo>
                  <a:cubicBezTo>
                    <a:pt x="335" y="319"/>
                    <a:pt x="354" y="329"/>
                    <a:pt x="357" y="333"/>
                  </a:cubicBezTo>
                  <a:cubicBezTo>
                    <a:pt x="359" y="337"/>
                    <a:pt x="364" y="341"/>
                    <a:pt x="365" y="343"/>
                  </a:cubicBezTo>
                  <a:cubicBezTo>
                    <a:pt x="367" y="344"/>
                    <a:pt x="367" y="347"/>
                    <a:pt x="370" y="347"/>
                  </a:cubicBezTo>
                  <a:cubicBezTo>
                    <a:pt x="372" y="346"/>
                    <a:pt x="369" y="344"/>
                    <a:pt x="369" y="342"/>
                  </a:cubicBezTo>
                  <a:cubicBezTo>
                    <a:pt x="369" y="340"/>
                    <a:pt x="370" y="335"/>
                    <a:pt x="368" y="332"/>
                  </a:cubicBezTo>
                  <a:cubicBezTo>
                    <a:pt x="370" y="333"/>
                    <a:pt x="375" y="336"/>
                    <a:pt x="378" y="336"/>
                  </a:cubicBezTo>
                  <a:cubicBezTo>
                    <a:pt x="381" y="337"/>
                    <a:pt x="382" y="337"/>
                    <a:pt x="384" y="338"/>
                  </a:cubicBezTo>
                  <a:cubicBezTo>
                    <a:pt x="385" y="339"/>
                    <a:pt x="385" y="341"/>
                    <a:pt x="386" y="340"/>
                  </a:cubicBezTo>
                  <a:cubicBezTo>
                    <a:pt x="388" y="338"/>
                    <a:pt x="387" y="336"/>
                    <a:pt x="384" y="331"/>
                  </a:cubicBezTo>
                  <a:cubicBezTo>
                    <a:pt x="384" y="331"/>
                    <a:pt x="385" y="331"/>
                    <a:pt x="386" y="332"/>
                  </a:cubicBezTo>
                  <a:cubicBezTo>
                    <a:pt x="387" y="334"/>
                    <a:pt x="389" y="333"/>
                    <a:pt x="389" y="333"/>
                  </a:cubicBezTo>
                  <a:cubicBezTo>
                    <a:pt x="389" y="333"/>
                    <a:pt x="388" y="330"/>
                    <a:pt x="387" y="327"/>
                  </a:cubicBezTo>
                  <a:cubicBezTo>
                    <a:pt x="386" y="324"/>
                    <a:pt x="385" y="322"/>
                    <a:pt x="384" y="320"/>
                  </a:cubicBezTo>
                  <a:cubicBezTo>
                    <a:pt x="382" y="318"/>
                    <a:pt x="376" y="317"/>
                    <a:pt x="376" y="317"/>
                  </a:cubicBezTo>
                  <a:cubicBezTo>
                    <a:pt x="376" y="317"/>
                    <a:pt x="375" y="316"/>
                    <a:pt x="374" y="314"/>
                  </a:cubicBezTo>
                  <a:cubicBezTo>
                    <a:pt x="372" y="313"/>
                    <a:pt x="361" y="314"/>
                    <a:pt x="360" y="313"/>
                  </a:cubicBezTo>
                  <a:cubicBezTo>
                    <a:pt x="359" y="313"/>
                    <a:pt x="345" y="301"/>
                    <a:pt x="344" y="298"/>
                  </a:cubicBezTo>
                  <a:cubicBezTo>
                    <a:pt x="342" y="296"/>
                    <a:pt x="345" y="290"/>
                    <a:pt x="347" y="291"/>
                  </a:cubicBezTo>
                  <a:cubicBezTo>
                    <a:pt x="349" y="292"/>
                    <a:pt x="355" y="293"/>
                    <a:pt x="358" y="297"/>
                  </a:cubicBezTo>
                  <a:cubicBezTo>
                    <a:pt x="360" y="299"/>
                    <a:pt x="364" y="303"/>
                    <a:pt x="366" y="305"/>
                  </a:cubicBezTo>
                  <a:cubicBezTo>
                    <a:pt x="369" y="307"/>
                    <a:pt x="367" y="308"/>
                    <a:pt x="369" y="308"/>
                  </a:cubicBezTo>
                  <a:cubicBezTo>
                    <a:pt x="370" y="307"/>
                    <a:pt x="371" y="305"/>
                    <a:pt x="369" y="302"/>
                  </a:cubicBezTo>
                  <a:cubicBezTo>
                    <a:pt x="369" y="302"/>
                    <a:pt x="371" y="302"/>
                    <a:pt x="374" y="302"/>
                  </a:cubicBezTo>
                  <a:cubicBezTo>
                    <a:pt x="376" y="303"/>
                    <a:pt x="379" y="303"/>
                    <a:pt x="380" y="305"/>
                  </a:cubicBezTo>
                  <a:cubicBezTo>
                    <a:pt x="381" y="307"/>
                    <a:pt x="381" y="309"/>
                    <a:pt x="382" y="308"/>
                  </a:cubicBezTo>
                  <a:cubicBezTo>
                    <a:pt x="383" y="306"/>
                    <a:pt x="383" y="301"/>
                    <a:pt x="378" y="294"/>
                  </a:cubicBezTo>
                  <a:cubicBezTo>
                    <a:pt x="378" y="294"/>
                    <a:pt x="382" y="294"/>
                    <a:pt x="384" y="296"/>
                  </a:cubicBezTo>
                  <a:cubicBezTo>
                    <a:pt x="385" y="294"/>
                    <a:pt x="380" y="286"/>
                    <a:pt x="376" y="283"/>
                  </a:cubicBezTo>
                  <a:cubicBezTo>
                    <a:pt x="373" y="281"/>
                    <a:pt x="366" y="280"/>
                    <a:pt x="364" y="279"/>
                  </a:cubicBezTo>
                  <a:cubicBezTo>
                    <a:pt x="361" y="277"/>
                    <a:pt x="358" y="275"/>
                    <a:pt x="353" y="274"/>
                  </a:cubicBezTo>
                  <a:cubicBezTo>
                    <a:pt x="348" y="272"/>
                    <a:pt x="350" y="272"/>
                    <a:pt x="347" y="266"/>
                  </a:cubicBezTo>
                  <a:cubicBezTo>
                    <a:pt x="347" y="264"/>
                    <a:pt x="347" y="262"/>
                    <a:pt x="349" y="260"/>
                  </a:cubicBezTo>
                  <a:cubicBezTo>
                    <a:pt x="347" y="262"/>
                    <a:pt x="347" y="262"/>
                    <a:pt x="347" y="262"/>
                  </a:cubicBezTo>
                  <a:cubicBezTo>
                    <a:pt x="350" y="255"/>
                    <a:pt x="362" y="241"/>
                    <a:pt x="385" y="242"/>
                  </a:cubicBezTo>
                  <a:cubicBezTo>
                    <a:pt x="385" y="242"/>
                    <a:pt x="391" y="244"/>
                    <a:pt x="403" y="242"/>
                  </a:cubicBezTo>
                  <a:cubicBezTo>
                    <a:pt x="416" y="240"/>
                    <a:pt x="430" y="250"/>
                    <a:pt x="437" y="253"/>
                  </a:cubicBezTo>
                  <a:cubicBezTo>
                    <a:pt x="445" y="256"/>
                    <a:pt x="459" y="249"/>
                    <a:pt x="465" y="248"/>
                  </a:cubicBezTo>
                  <a:cubicBezTo>
                    <a:pt x="470" y="246"/>
                    <a:pt x="478" y="244"/>
                    <a:pt x="482" y="237"/>
                  </a:cubicBezTo>
                  <a:cubicBezTo>
                    <a:pt x="487" y="229"/>
                    <a:pt x="478" y="218"/>
                    <a:pt x="472" y="205"/>
                  </a:cubicBezTo>
                  <a:cubicBezTo>
                    <a:pt x="467" y="192"/>
                    <a:pt x="459" y="182"/>
                    <a:pt x="457" y="173"/>
                  </a:cubicBezTo>
                  <a:cubicBezTo>
                    <a:pt x="458" y="151"/>
                    <a:pt x="446" y="148"/>
                    <a:pt x="446" y="148"/>
                  </a:cubicBezTo>
                  <a:cubicBezTo>
                    <a:pt x="446" y="148"/>
                    <a:pt x="434" y="137"/>
                    <a:pt x="428" y="123"/>
                  </a:cubicBezTo>
                  <a:cubicBezTo>
                    <a:pt x="421" y="109"/>
                    <a:pt x="417" y="104"/>
                    <a:pt x="409" y="94"/>
                  </a:cubicBezTo>
                  <a:cubicBezTo>
                    <a:pt x="409" y="94"/>
                    <a:pt x="411" y="63"/>
                    <a:pt x="387" y="43"/>
                  </a:cubicBezTo>
                  <a:cubicBezTo>
                    <a:pt x="363" y="23"/>
                    <a:pt x="357" y="32"/>
                    <a:pt x="361" y="47"/>
                  </a:cubicBezTo>
                  <a:cubicBezTo>
                    <a:pt x="364" y="63"/>
                    <a:pt x="365" y="76"/>
                    <a:pt x="365" y="76"/>
                  </a:cubicBezTo>
                  <a:cubicBezTo>
                    <a:pt x="365" y="76"/>
                    <a:pt x="361" y="79"/>
                    <a:pt x="350" y="73"/>
                  </a:cubicBezTo>
                  <a:cubicBezTo>
                    <a:pt x="183" y="0"/>
                    <a:pt x="92" y="92"/>
                    <a:pt x="79" y="136"/>
                  </a:cubicBezTo>
                  <a:close/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894" y="1839"/>
              <a:ext cx="236" cy="290"/>
            </a:xfrm>
            <a:custGeom>
              <a:avLst/>
              <a:gdLst>
                <a:gd name="T0" fmla="*/ 1489 w 94"/>
                <a:gd name="T1" fmla="*/ 1019 h 109"/>
                <a:gd name="T2" fmla="*/ 459 w 94"/>
                <a:gd name="T3" fmla="*/ 452 h 109"/>
                <a:gd name="T4" fmla="*/ 776 w 94"/>
                <a:gd name="T5" fmla="*/ 1713 h 109"/>
                <a:gd name="T6" fmla="*/ 1185 w 94"/>
                <a:gd name="T7" fmla="*/ 2054 h 1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" h="109">
                  <a:moveTo>
                    <a:pt x="94" y="54"/>
                  </a:moveTo>
                  <a:cubicBezTo>
                    <a:pt x="88" y="34"/>
                    <a:pt x="57" y="0"/>
                    <a:pt x="29" y="24"/>
                  </a:cubicBezTo>
                  <a:cubicBezTo>
                    <a:pt x="0" y="48"/>
                    <a:pt x="38" y="87"/>
                    <a:pt x="49" y="91"/>
                  </a:cubicBezTo>
                  <a:cubicBezTo>
                    <a:pt x="60" y="96"/>
                    <a:pt x="72" y="101"/>
                    <a:pt x="75" y="109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3067" y="2004"/>
              <a:ext cx="33" cy="72"/>
            </a:xfrm>
            <a:custGeom>
              <a:avLst/>
              <a:gdLst>
                <a:gd name="T0" fmla="*/ 213 w 13"/>
                <a:gd name="T1" fmla="*/ 0 h 27"/>
                <a:gd name="T2" fmla="*/ 63 w 13"/>
                <a:gd name="T3" fmla="*/ 171 h 27"/>
                <a:gd name="T4" fmla="*/ 129 w 13"/>
                <a:gd name="T5" fmla="*/ 512 h 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" h="27">
                  <a:moveTo>
                    <a:pt x="13" y="0"/>
                  </a:moveTo>
                  <a:cubicBezTo>
                    <a:pt x="2" y="0"/>
                    <a:pt x="0" y="3"/>
                    <a:pt x="4" y="9"/>
                  </a:cubicBezTo>
                  <a:cubicBezTo>
                    <a:pt x="9" y="16"/>
                    <a:pt x="1" y="23"/>
                    <a:pt x="8" y="27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260" y="2321"/>
              <a:ext cx="65" cy="155"/>
            </a:xfrm>
            <a:custGeom>
              <a:avLst/>
              <a:gdLst>
                <a:gd name="T0" fmla="*/ 408 w 26"/>
                <a:gd name="T1" fmla="*/ 0 h 58"/>
                <a:gd name="T2" fmla="*/ 95 w 26"/>
                <a:gd name="T3" fmla="*/ 1106 h 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" h="58">
                  <a:moveTo>
                    <a:pt x="26" y="0"/>
                  </a:moveTo>
                  <a:cubicBezTo>
                    <a:pt x="19" y="8"/>
                    <a:pt x="0" y="39"/>
                    <a:pt x="6" y="58"/>
                  </a:cubicBezTo>
                </a:path>
              </a:pathLst>
            </a:custGeom>
            <a:noFill/>
            <a:ln w="31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3242" y="2319"/>
              <a:ext cx="75" cy="141"/>
            </a:xfrm>
            <a:custGeom>
              <a:avLst/>
              <a:gdLst>
                <a:gd name="T0" fmla="*/ 470 w 30"/>
                <a:gd name="T1" fmla="*/ 0 h 53"/>
                <a:gd name="T2" fmla="*/ 0 w 30"/>
                <a:gd name="T3" fmla="*/ 998 h 5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" h="53">
                  <a:moveTo>
                    <a:pt x="30" y="0"/>
                  </a:moveTo>
                  <a:cubicBezTo>
                    <a:pt x="24" y="5"/>
                    <a:pt x="1" y="44"/>
                    <a:pt x="0" y="53"/>
                  </a:cubicBezTo>
                </a:path>
              </a:pathLst>
            </a:custGeom>
            <a:noFill/>
            <a:ln w="31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215" y="2313"/>
              <a:ext cx="97" cy="115"/>
            </a:xfrm>
            <a:custGeom>
              <a:avLst/>
              <a:gdLst>
                <a:gd name="T0" fmla="*/ 599 w 39"/>
                <a:gd name="T1" fmla="*/ 0 h 43"/>
                <a:gd name="T2" fmla="*/ 0 w 39"/>
                <a:gd name="T3" fmla="*/ 824 h 4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" h="43">
                  <a:moveTo>
                    <a:pt x="39" y="0"/>
                  </a:moveTo>
                  <a:cubicBezTo>
                    <a:pt x="29" y="7"/>
                    <a:pt x="5" y="37"/>
                    <a:pt x="0" y="43"/>
                  </a:cubicBezTo>
                </a:path>
              </a:pathLst>
            </a:custGeom>
            <a:noFill/>
            <a:ln w="31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407" y="2233"/>
              <a:ext cx="43" cy="19"/>
            </a:xfrm>
            <a:custGeom>
              <a:avLst/>
              <a:gdLst>
                <a:gd name="T0" fmla="*/ 276 w 17"/>
                <a:gd name="T1" fmla="*/ 0 h 7"/>
                <a:gd name="T2" fmla="*/ 0 w 17"/>
                <a:gd name="T3" fmla="*/ 141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7">
                  <a:moveTo>
                    <a:pt x="17" y="0"/>
                  </a:moveTo>
                  <a:cubicBezTo>
                    <a:pt x="12" y="2"/>
                    <a:pt x="1" y="6"/>
                    <a:pt x="0" y="7"/>
                  </a:cubicBezTo>
                </a:path>
              </a:pathLst>
            </a:custGeom>
            <a:noFill/>
            <a:ln w="31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407" y="2223"/>
              <a:ext cx="23" cy="21"/>
            </a:xfrm>
            <a:custGeom>
              <a:avLst/>
              <a:gdLst>
                <a:gd name="T0" fmla="*/ 151 w 9"/>
                <a:gd name="T1" fmla="*/ 0 h 8"/>
                <a:gd name="T2" fmla="*/ 0 w 9"/>
                <a:gd name="T3" fmla="*/ 144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6" y="1"/>
                    <a:pt x="1" y="7"/>
                    <a:pt x="0" y="8"/>
                  </a:cubicBezTo>
                </a:path>
              </a:pathLst>
            </a:custGeom>
            <a:noFill/>
            <a:ln w="31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402" y="2188"/>
              <a:ext cx="33" cy="51"/>
            </a:xfrm>
            <a:custGeom>
              <a:avLst/>
              <a:gdLst>
                <a:gd name="T0" fmla="*/ 213 w 13"/>
                <a:gd name="T1" fmla="*/ 0 h 19"/>
                <a:gd name="T2" fmla="*/ 0 w 13"/>
                <a:gd name="T3" fmla="*/ 368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" h="19">
                  <a:moveTo>
                    <a:pt x="13" y="0"/>
                  </a:moveTo>
                  <a:cubicBezTo>
                    <a:pt x="8" y="3"/>
                    <a:pt x="1" y="15"/>
                    <a:pt x="0" y="19"/>
                  </a:cubicBezTo>
                </a:path>
              </a:pathLst>
            </a:custGeom>
            <a:noFill/>
            <a:ln w="31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295" y="2329"/>
              <a:ext cx="35" cy="139"/>
            </a:xfrm>
            <a:custGeom>
              <a:avLst/>
              <a:gdLst>
                <a:gd name="T0" fmla="*/ 220 w 14"/>
                <a:gd name="T1" fmla="*/ 0 h 52"/>
                <a:gd name="T2" fmla="*/ 33 w 14"/>
                <a:gd name="T3" fmla="*/ 994 h 5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52">
                  <a:moveTo>
                    <a:pt x="14" y="0"/>
                  </a:moveTo>
                  <a:cubicBezTo>
                    <a:pt x="10" y="5"/>
                    <a:pt x="0" y="36"/>
                    <a:pt x="2" y="52"/>
                  </a:cubicBezTo>
                </a:path>
              </a:pathLst>
            </a:custGeom>
            <a:noFill/>
            <a:ln w="31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185" y="2305"/>
              <a:ext cx="127" cy="78"/>
            </a:xfrm>
            <a:custGeom>
              <a:avLst/>
              <a:gdLst>
                <a:gd name="T0" fmla="*/ 787 w 51"/>
                <a:gd name="T1" fmla="*/ 0 h 29"/>
                <a:gd name="T2" fmla="*/ 0 w 51"/>
                <a:gd name="T3" fmla="*/ 565 h 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" h="29">
                  <a:moveTo>
                    <a:pt x="51" y="0"/>
                  </a:moveTo>
                  <a:cubicBezTo>
                    <a:pt x="47" y="2"/>
                    <a:pt x="14" y="24"/>
                    <a:pt x="0" y="29"/>
                  </a:cubicBezTo>
                </a:path>
              </a:pathLst>
            </a:custGeom>
            <a:noFill/>
            <a:ln w="31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410" y="2249"/>
              <a:ext cx="27" cy="8"/>
            </a:xfrm>
            <a:custGeom>
              <a:avLst/>
              <a:gdLst>
                <a:gd name="T0" fmla="*/ 0 w 11"/>
                <a:gd name="T1" fmla="*/ 35 h 3"/>
                <a:gd name="T2" fmla="*/ 162 w 11"/>
                <a:gd name="T3" fmla="*/ 56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3">
                  <a:moveTo>
                    <a:pt x="0" y="2"/>
                  </a:moveTo>
                  <a:cubicBezTo>
                    <a:pt x="3" y="1"/>
                    <a:pt x="6" y="0"/>
                    <a:pt x="11" y="3"/>
                  </a:cubicBezTo>
                </a:path>
              </a:pathLst>
            </a:custGeom>
            <a:noFill/>
            <a:ln w="3175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217" y="2143"/>
              <a:ext cx="68" cy="69"/>
            </a:xfrm>
            <a:custGeom>
              <a:avLst/>
              <a:gdLst>
                <a:gd name="T0" fmla="*/ 400 w 27"/>
                <a:gd name="T1" fmla="*/ 409 h 26"/>
                <a:gd name="T2" fmla="*/ 272 w 27"/>
                <a:gd name="T3" fmla="*/ 111 h 26"/>
                <a:gd name="T4" fmla="*/ 20 w 27"/>
                <a:gd name="T5" fmla="*/ 191 h 26"/>
                <a:gd name="T6" fmla="*/ 146 w 27"/>
                <a:gd name="T7" fmla="*/ 451 h 26"/>
                <a:gd name="T8" fmla="*/ 350 w 27"/>
                <a:gd name="T9" fmla="*/ 409 h 26"/>
                <a:gd name="T10" fmla="*/ 400 w 27"/>
                <a:gd name="T11" fmla="*/ 409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26">
                  <a:moveTo>
                    <a:pt x="25" y="22"/>
                  </a:moveTo>
                  <a:cubicBezTo>
                    <a:pt x="23" y="20"/>
                    <a:pt x="27" y="11"/>
                    <a:pt x="17" y="6"/>
                  </a:cubicBezTo>
                  <a:cubicBezTo>
                    <a:pt x="8" y="0"/>
                    <a:pt x="1" y="10"/>
                    <a:pt x="1" y="10"/>
                  </a:cubicBezTo>
                  <a:cubicBezTo>
                    <a:pt x="0" y="17"/>
                    <a:pt x="4" y="22"/>
                    <a:pt x="9" y="24"/>
                  </a:cubicBezTo>
                  <a:cubicBezTo>
                    <a:pt x="13" y="26"/>
                    <a:pt x="22" y="22"/>
                    <a:pt x="22" y="22"/>
                  </a:cubicBezTo>
                  <a:lnTo>
                    <a:pt x="25" y="22"/>
                  </a:lnTo>
                  <a:close/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222" y="2153"/>
              <a:ext cx="55" cy="56"/>
            </a:xfrm>
            <a:custGeom>
              <a:avLst/>
              <a:gdLst>
                <a:gd name="T0" fmla="*/ 50 w 22"/>
                <a:gd name="T1" fmla="*/ 93 h 21"/>
                <a:gd name="T2" fmla="*/ 250 w 22"/>
                <a:gd name="T3" fmla="*/ 56 h 21"/>
                <a:gd name="T4" fmla="*/ 283 w 22"/>
                <a:gd name="T5" fmla="*/ 307 h 21"/>
                <a:gd name="T6" fmla="*/ 83 w 22"/>
                <a:gd name="T7" fmla="*/ 341 h 21"/>
                <a:gd name="T8" fmla="*/ 50 w 22"/>
                <a:gd name="T9" fmla="*/ 93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1">
                  <a:moveTo>
                    <a:pt x="3" y="5"/>
                  </a:moveTo>
                  <a:cubicBezTo>
                    <a:pt x="6" y="0"/>
                    <a:pt x="12" y="0"/>
                    <a:pt x="16" y="3"/>
                  </a:cubicBezTo>
                  <a:cubicBezTo>
                    <a:pt x="21" y="6"/>
                    <a:pt x="22" y="12"/>
                    <a:pt x="18" y="16"/>
                  </a:cubicBezTo>
                  <a:cubicBezTo>
                    <a:pt x="15" y="20"/>
                    <a:pt x="9" y="21"/>
                    <a:pt x="5" y="18"/>
                  </a:cubicBezTo>
                  <a:cubicBezTo>
                    <a:pt x="1" y="15"/>
                    <a:pt x="0" y="9"/>
                    <a:pt x="3" y="5"/>
                  </a:cubicBezTo>
                  <a:close/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237" y="2169"/>
              <a:ext cx="23" cy="24"/>
            </a:xfrm>
            <a:custGeom>
              <a:avLst/>
              <a:gdLst>
                <a:gd name="T0" fmla="*/ 33 w 9"/>
                <a:gd name="T1" fmla="*/ 35 h 9"/>
                <a:gd name="T2" fmla="*/ 118 w 9"/>
                <a:gd name="T3" fmla="*/ 21 h 9"/>
                <a:gd name="T4" fmla="*/ 130 w 9"/>
                <a:gd name="T5" fmla="*/ 136 h 9"/>
                <a:gd name="T6" fmla="*/ 51 w 9"/>
                <a:gd name="T7" fmla="*/ 136 h 9"/>
                <a:gd name="T8" fmla="*/ 33 w 9"/>
                <a:gd name="T9" fmla="*/ 35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2" y="2"/>
                  </a:moveTo>
                  <a:cubicBezTo>
                    <a:pt x="3" y="0"/>
                    <a:pt x="5" y="0"/>
                    <a:pt x="7" y="1"/>
                  </a:cubicBezTo>
                  <a:cubicBezTo>
                    <a:pt x="9" y="3"/>
                    <a:pt x="9" y="5"/>
                    <a:pt x="8" y="7"/>
                  </a:cubicBezTo>
                  <a:cubicBezTo>
                    <a:pt x="7" y="8"/>
                    <a:pt x="4" y="9"/>
                    <a:pt x="3" y="7"/>
                  </a:cubicBezTo>
                  <a:cubicBezTo>
                    <a:pt x="1" y="6"/>
                    <a:pt x="0" y="4"/>
                    <a:pt x="2" y="2"/>
                  </a:cubicBezTo>
                  <a:close/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682" y="2468"/>
              <a:ext cx="80" cy="40"/>
            </a:xfrm>
            <a:custGeom>
              <a:avLst/>
              <a:gdLst>
                <a:gd name="T0" fmla="*/ 500 w 32"/>
                <a:gd name="T1" fmla="*/ 285 h 15"/>
                <a:gd name="T2" fmla="*/ 283 w 32"/>
                <a:gd name="T3" fmla="*/ 115 h 15"/>
                <a:gd name="T4" fmla="*/ 0 w 32"/>
                <a:gd name="T5" fmla="*/ 0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" h="15">
                  <a:moveTo>
                    <a:pt x="32" y="15"/>
                  </a:moveTo>
                  <a:cubicBezTo>
                    <a:pt x="27" y="10"/>
                    <a:pt x="23" y="7"/>
                    <a:pt x="18" y="6"/>
                  </a:cubicBezTo>
                  <a:cubicBezTo>
                    <a:pt x="14" y="5"/>
                    <a:pt x="1" y="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2659" y="2473"/>
              <a:ext cx="70" cy="40"/>
            </a:xfrm>
            <a:custGeom>
              <a:avLst/>
              <a:gdLst>
                <a:gd name="T0" fmla="*/ 438 w 28"/>
                <a:gd name="T1" fmla="*/ 285 h 15"/>
                <a:gd name="T2" fmla="*/ 345 w 28"/>
                <a:gd name="T3" fmla="*/ 136 h 15"/>
                <a:gd name="T4" fmla="*/ 0 w 28"/>
                <a:gd name="T5" fmla="*/ 0 h 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5">
                  <a:moveTo>
                    <a:pt x="28" y="15"/>
                  </a:moveTo>
                  <a:cubicBezTo>
                    <a:pt x="26" y="12"/>
                    <a:pt x="24" y="8"/>
                    <a:pt x="22" y="7"/>
                  </a:cubicBezTo>
                  <a:cubicBezTo>
                    <a:pt x="20" y="6"/>
                    <a:pt x="2" y="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2644" y="2473"/>
              <a:ext cx="8" cy="19"/>
            </a:xfrm>
            <a:custGeom>
              <a:avLst/>
              <a:gdLst>
                <a:gd name="T0" fmla="*/ 56 w 3"/>
                <a:gd name="T1" fmla="*/ 141 h 7"/>
                <a:gd name="T2" fmla="*/ 0 w 3"/>
                <a:gd name="T3" fmla="*/ 0 h 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7">
                  <a:moveTo>
                    <a:pt x="3" y="7"/>
                  </a:moveTo>
                  <a:cubicBezTo>
                    <a:pt x="3" y="4"/>
                    <a:pt x="0" y="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2544" y="2441"/>
              <a:ext cx="238" cy="110"/>
            </a:xfrm>
            <a:custGeom>
              <a:avLst/>
              <a:gdLst>
                <a:gd name="T0" fmla="*/ 0 w 95"/>
                <a:gd name="T1" fmla="*/ 0 h 41"/>
                <a:gd name="T2" fmla="*/ 83 w 95"/>
                <a:gd name="T3" fmla="*/ 80 h 41"/>
                <a:gd name="T4" fmla="*/ 471 w 95"/>
                <a:gd name="T5" fmla="*/ 274 h 41"/>
                <a:gd name="T6" fmla="*/ 629 w 95"/>
                <a:gd name="T7" fmla="*/ 561 h 41"/>
                <a:gd name="T8" fmla="*/ 659 w 95"/>
                <a:gd name="T9" fmla="*/ 598 h 41"/>
                <a:gd name="T10" fmla="*/ 679 w 95"/>
                <a:gd name="T11" fmla="*/ 655 h 41"/>
                <a:gd name="T12" fmla="*/ 691 w 95"/>
                <a:gd name="T13" fmla="*/ 620 h 41"/>
                <a:gd name="T14" fmla="*/ 709 w 95"/>
                <a:gd name="T15" fmla="*/ 539 h 41"/>
                <a:gd name="T16" fmla="*/ 679 w 95"/>
                <a:gd name="T17" fmla="*/ 368 h 41"/>
                <a:gd name="T18" fmla="*/ 909 w 95"/>
                <a:gd name="T19" fmla="*/ 424 h 41"/>
                <a:gd name="T20" fmla="*/ 1067 w 95"/>
                <a:gd name="T21" fmla="*/ 655 h 41"/>
                <a:gd name="T22" fmla="*/ 1147 w 95"/>
                <a:gd name="T23" fmla="*/ 735 h 41"/>
                <a:gd name="T24" fmla="*/ 1180 w 95"/>
                <a:gd name="T25" fmla="*/ 791 h 41"/>
                <a:gd name="T26" fmla="*/ 1180 w 95"/>
                <a:gd name="T27" fmla="*/ 735 h 41"/>
                <a:gd name="T28" fmla="*/ 1160 w 95"/>
                <a:gd name="T29" fmla="*/ 518 h 41"/>
                <a:gd name="T30" fmla="*/ 1275 w 95"/>
                <a:gd name="T31" fmla="*/ 561 h 41"/>
                <a:gd name="T32" fmla="*/ 1368 w 95"/>
                <a:gd name="T33" fmla="*/ 598 h 41"/>
                <a:gd name="T34" fmla="*/ 1400 w 95"/>
                <a:gd name="T35" fmla="*/ 620 h 41"/>
                <a:gd name="T36" fmla="*/ 1400 w 95"/>
                <a:gd name="T37" fmla="*/ 561 h 41"/>
                <a:gd name="T38" fmla="*/ 1368 w 95"/>
                <a:gd name="T39" fmla="*/ 483 h 41"/>
                <a:gd name="T40" fmla="*/ 1443 w 95"/>
                <a:gd name="T41" fmla="*/ 483 h 41"/>
                <a:gd name="T42" fmla="*/ 1493 w 95"/>
                <a:gd name="T43" fmla="*/ 483 h 41"/>
                <a:gd name="T44" fmla="*/ 1463 w 95"/>
                <a:gd name="T45" fmla="*/ 445 h 41"/>
                <a:gd name="T46" fmla="*/ 1338 w 95"/>
                <a:gd name="T47" fmla="*/ 287 h 41"/>
                <a:gd name="T48" fmla="*/ 1130 w 95"/>
                <a:gd name="T49" fmla="*/ 193 h 41"/>
                <a:gd name="T50" fmla="*/ 551 w 95"/>
                <a:gd name="T51" fmla="*/ 172 h 41"/>
                <a:gd name="T52" fmla="*/ 0 w 95"/>
                <a:gd name="T53" fmla="*/ 0 h 4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95" h="41">
                  <a:moveTo>
                    <a:pt x="0" y="0"/>
                  </a:moveTo>
                  <a:cubicBezTo>
                    <a:pt x="1" y="2"/>
                    <a:pt x="3" y="3"/>
                    <a:pt x="5" y="4"/>
                  </a:cubicBezTo>
                  <a:cubicBezTo>
                    <a:pt x="10" y="6"/>
                    <a:pt x="26" y="12"/>
                    <a:pt x="30" y="14"/>
                  </a:cubicBezTo>
                  <a:cubicBezTo>
                    <a:pt x="33" y="16"/>
                    <a:pt x="37" y="24"/>
                    <a:pt x="40" y="29"/>
                  </a:cubicBezTo>
                  <a:cubicBezTo>
                    <a:pt x="40" y="30"/>
                    <a:pt x="41" y="31"/>
                    <a:pt x="42" y="31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4" y="34"/>
                    <a:pt x="44" y="33"/>
                    <a:pt x="44" y="32"/>
                  </a:cubicBezTo>
                  <a:cubicBezTo>
                    <a:pt x="44" y="31"/>
                    <a:pt x="45" y="29"/>
                    <a:pt x="45" y="28"/>
                  </a:cubicBezTo>
                  <a:cubicBezTo>
                    <a:pt x="44" y="23"/>
                    <a:pt x="43" y="19"/>
                    <a:pt x="43" y="19"/>
                  </a:cubicBezTo>
                  <a:cubicBezTo>
                    <a:pt x="43" y="19"/>
                    <a:pt x="55" y="19"/>
                    <a:pt x="58" y="22"/>
                  </a:cubicBezTo>
                  <a:cubicBezTo>
                    <a:pt x="61" y="25"/>
                    <a:pt x="67" y="32"/>
                    <a:pt x="68" y="34"/>
                  </a:cubicBezTo>
                  <a:cubicBezTo>
                    <a:pt x="69" y="36"/>
                    <a:pt x="71" y="37"/>
                    <a:pt x="73" y="38"/>
                  </a:cubicBezTo>
                  <a:cubicBezTo>
                    <a:pt x="74" y="39"/>
                    <a:pt x="74" y="41"/>
                    <a:pt x="75" y="41"/>
                  </a:cubicBezTo>
                  <a:cubicBezTo>
                    <a:pt x="76" y="41"/>
                    <a:pt x="75" y="39"/>
                    <a:pt x="75" y="38"/>
                  </a:cubicBezTo>
                  <a:cubicBezTo>
                    <a:pt x="75" y="35"/>
                    <a:pt x="74" y="27"/>
                    <a:pt x="74" y="27"/>
                  </a:cubicBezTo>
                  <a:cubicBezTo>
                    <a:pt x="74" y="27"/>
                    <a:pt x="78" y="28"/>
                    <a:pt x="81" y="29"/>
                  </a:cubicBezTo>
                  <a:cubicBezTo>
                    <a:pt x="83" y="29"/>
                    <a:pt x="86" y="31"/>
                    <a:pt x="87" y="31"/>
                  </a:cubicBezTo>
                  <a:cubicBezTo>
                    <a:pt x="88" y="31"/>
                    <a:pt x="88" y="32"/>
                    <a:pt x="89" y="32"/>
                  </a:cubicBezTo>
                  <a:cubicBezTo>
                    <a:pt x="90" y="31"/>
                    <a:pt x="90" y="31"/>
                    <a:pt x="89" y="29"/>
                  </a:cubicBezTo>
                  <a:cubicBezTo>
                    <a:pt x="88" y="28"/>
                    <a:pt x="88" y="25"/>
                    <a:pt x="87" y="25"/>
                  </a:cubicBezTo>
                  <a:cubicBezTo>
                    <a:pt x="87" y="24"/>
                    <a:pt x="90" y="24"/>
                    <a:pt x="92" y="25"/>
                  </a:cubicBezTo>
                  <a:cubicBezTo>
                    <a:pt x="93" y="26"/>
                    <a:pt x="94" y="27"/>
                    <a:pt x="95" y="25"/>
                  </a:cubicBezTo>
                  <a:cubicBezTo>
                    <a:pt x="95" y="25"/>
                    <a:pt x="94" y="24"/>
                    <a:pt x="93" y="23"/>
                  </a:cubicBezTo>
                  <a:cubicBezTo>
                    <a:pt x="91" y="20"/>
                    <a:pt x="87" y="16"/>
                    <a:pt x="85" y="15"/>
                  </a:cubicBezTo>
                  <a:cubicBezTo>
                    <a:pt x="82" y="13"/>
                    <a:pt x="78" y="11"/>
                    <a:pt x="72" y="10"/>
                  </a:cubicBezTo>
                  <a:cubicBezTo>
                    <a:pt x="57" y="10"/>
                    <a:pt x="42" y="9"/>
                    <a:pt x="35" y="9"/>
                  </a:cubicBezTo>
                  <a:cubicBezTo>
                    <a:pt x="29" y="9"/>
                    <a:pt x="14" y="5"/>
                    <a:pt x="0" y="0"/>
                  </a:cubicBezTo>
                  <a:close/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105" y="2529"/>
              <a:ext cx="70" cy="35"/>
            </a:xfrm>
            <a:custGeom>
              <a:avLst/>
              <a:gdLst>
                <a:gd name="T0" fmla="*/ 438 w 28"/>
                <a:gd name="T1" fmla="*/ 253 h 13"/>
                <a:gd name="T2" fmla="*/ 270 w 28"/>
                <a:gd name="T3" fmla="*/ 94 h 13"/>
                <a:gd name="T4" fmla="*/ 0 w 28"/>
                <a:gd name="T5" fmla="*/ 0 h 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3">
                  <a:moveTo>
                    <a:pt x="28" y="13"/>
                  </a:moveTo>
                  <a:cubicBezTo>
                    <a:pt x="25" y="9"/>
                    <a:pt x="20" y="6"/>
                    <a:pt x="17" y="5"/>
                  </a:cubicBezTo>
                  <a:cubicBezTo>
                    <a:pt x="14" y="5"/>
                    <a:pt x="0" y="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3105" y="2543"/>
              <a:ext cx="30" cy="24"/>
            </a:xfrm>
            <a:custGeom>
              <a:avLst/>
              <a:gdLst>
                <a:gd name="T0" fmla="*/ 188 w 12"/>
                <a:gd name="T1" fmla="*/ 171 h 9"/>
                <a:gd name="T2" fmla="*/ 0 w 12"/>
                <a:gd name="T3" fmla="*/ 0 h 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9">
                  <a:moveTo>
                    <a:pt x="12" y="9"/>
                  </a:moveTo>
                  <a:cubicBezTo>
                    <a:pt x="10" y="7"/>
                    <a:pt x="2" y="1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097" y="2431"/>
              <a:ext cx="40" cy="56"/>
            </a:xfrm>
            <a:custGeom>
              <a:avLst/>
              <a:gdLst>
                <a:gd name="T0" fmla="*/ 250 w 16"/>
                <a:gd name="T1" fmla="*/ 397 h 21"/>
                <a:gd name="T2" fmla="*/ 158 w 16"/>
                <a:gd name="T3" fmla="*/ 136 h 21"/>
                <a:gd name="T4" fmla="*/ 0 w 16"/>
                <a:gd name="T5" fmla="*/ 0 h 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1">
                  <a:moveTo>
                    <a:pt x="16" y="21"/>
                  </a:moveTo>
                  <a:cubicBezTo>
                    <a:pt x="14" y="16"/>
                    <a:pt x="13" y="11"/>
                    <a:pt x="10" y="7"/>
                  </a:cubicBezTo>
                  <a:cubicBezTo>
                    <a:pt x="6" y="3"/>
                    <a:pt x="1" y="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3132" y="2439"/>
              <a:ext cx="28" cy="26"/>
            </a:xfrm>
            <a:custGeom>
              <a:avLst/>
              <a:gdLst>
                <a:gd name="T0" fmla="*/ 181 w 11"/>
                <a:gd name="T1" fmla="*/ 177 h 10"/>
                <a:gd name="T2" fmla="*/ 0 w 11"/>
                <a:gd name="T3" fmla="*/ 0 h 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10">
                  <a:moveTo>
                    <a:pt x="11" y="10"/>
                  </a:moveTo>
                  <a:cubicBezTo>
                    <a:pt x="9" y="8"/>
                    <a:pt x="4" y="1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055" y="2380"/>
              <a:ext cx="27" cy="99"/>
            </a:xfrm>
            <a:custGeom>
              <a:avLst/>
              <a:gdLst>
                <a:gd name="T0" fmla="*/ 133 w 11"/>
                <a:gd name="T1" fmla="*/ 709 h 37"/>
                <a:gd name="T2" fmla="*/ 162 w 11"/>
                <a:gd name="T3" fmla="*/ 0 h 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37">
                  <a:moveTo>
                    <a:pt x="9" y="37"/>
                  </a:moveTo>
                  <a:cubicBezTo>
                    <a:pt x="3" y="31"/>
                    <a:pt x="0" y="25"/>
                    <a:pt x="11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3130" y="2527"/>
              <a:ext cx="25" cy="1"/>
            </a:xfrm>
            <a:custGeom>
              <a:avLst/>
              <a:gdLst>
                <a:gd name="T0" fmla="*/ 158 w 10"/>
                <a:gd name="T1" fmla="*/ 0 h 1"/>
                <a:gd name="T2" fmla="*/ 0 w 1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" h="1">
                  <a:moveTo>
                    <a:pt x="10" y="0"/>
                  </a:moveTo>
                  <a:cubicBezTo>
                    <a:pt x="7" y="0"/>
                    <a:pt x="1" y="0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3125" y="1879"/>
              <a:ext cx="2" cy="21"/>
            </a:xfrm>
            <a:custGeom>
              <a:avLst/>
              <a:gdLst>
                <a:gd name="T0" fmla="*/ 8 w 1"/>
                <a:gd name="T1" fmla="*/ 0 h 8"/>
                <a:gd name="T2" fmla="*/ 0 w 1"/>
                <a:gd name="T3" fmla="*/ 144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8">
                  <a:moveTo>
                    <a:pt x="1" y="0"/>
                  </a:moveTo>
                  <a:cubicBezTo>
                    <a:pt x="1" y="3"/>
                    <a:pt x="1" y="5"/>
                    <a:pt x="0" y="8"/>
                  </a:cubicBezTo>
                </a:path>
              </a:pathLst>
            </a:custGeom>
            <a:noFill/>
            <a:ln w="7938" cap="rnd">
              <a:solidFill>
                <a:srgbClr val="3333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3235" y="2167"/>
              <a:ext cx="12" cy="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3120" y="1964"/>
              <a:ext cx="22" cy="21"/>
            </a:xfrm>
            <a:custGeom>
              <a:avLst/>
              <a:gdLst>
                <a:gd name="T0" fmla="*/ 29 w 9"/>
                <a:gd name="T1" fmla="*/ 144 h 8"/>
                <a:gd name="T2" fmla="*/ 132 w 9"/>
                <a:gd name="T3" fmla="*/ 34 h 8"/>
                <a:gd name="T4" fmla="*/ 0 w 9"/>
                <a:gd name="T5" fmla="*/ 76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8">
                  <a:moveTo>
                    <a:pt x="2" y="8"/>
                  </a:moveTo>
                  <a:cubicBezTo>
                    <a:pt x="5" y="7"/>
                    <a:pt x="9" y="6"/>
                    <a:pt x="9" y="2"/>
                  </a:cubicBezTo>
                  <a:cubicBezTo>
                    <a:pt x="6" y="0"/>
                    <a:pt x="2" y="2"/>
                    <a:pt x="0" y="4"/>
                  </a:cubicBezTo>
                </a:path>
              </a:pathLst>
            </a:custGeom>
            <a:noFill/>
            <a:ln w="15875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75" y="2113"/>
              <a:ext cx="7" cy="11"/>
            </a:xfrm>
            <a:custGeom>
              <a:avLst/>
              <a:gdLst>
                <a:gd name="T0" fmla="*/ 12 w 3"/>
                <a:gd name="T1" fmla="*/ 83 h 4"/>
                <a:gd name="T2" fmla="*/ 37 w 3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0" y="4"/>
                    <a:pt x="3" y="1"/>
                    <a:pt x="3" y="0"/>
                  </a:cubicBezTo>
                </a:path>
              </a:pathLst>
            </a:custGeom>
            <a:noFill/>
            <a:ln w="15875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3090" y="1996"/>
              <a:ext cx="2" cy="11"/>
            </a:xfrm>
            <a:custGeom>
              <a:avLst/>
              <a:gdLst>
                <a:gd name="T0" fmla="*/ 8 w 1"/>
                <a:gd name="T1" fmla="*/ 83 h 4"/>
                <a:gd name="T2" fmla="*/ 0 w 1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cubicBezTo>
                    <a:pt x="1" y="3"/>
                    <a:pt x="0" y="2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E6E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3107" y="2540"/>
              <a:ext cx="8" cy="11"/>
            </a:xfrm>
            <a:custGeom>
              <a:avLst/>
              <a:gdLst>
                <a:gd name="T0" fmla="*/ 56 w 3"/>
                <a:gd name="T1" fmla="*/ 0 h 4"/>
                <a:gd name="T2" fmla="*/ 0 w 3"/>
                <a:gd name="T3" fmla="*/ 83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2"/>
                    <a:pt x="1" y="3"/>
                    <a:pt x="0" y="4"/>
                  </a:cubicBezTo>
                </a:path>
              </a:pathLst>
            </a:custGeom>
            <a:noFill/>
            <a:ln w="15875" cap="flat">
              <a:solidFill>
                <a:srgbClr val="CCCC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3100" y="2431"/>
              <a:ext cx="7" cy="10"/>
            </a:xfrm>
            <a:custGeom>
              <a:avLst/>
              <a:gdLst>
                <a:gd name="T0" fmla="*/ 0 w 3"/>
                <a:gd name="T1" fmla="*/ 63 h 4"/>
                <a:gd name="T2" fmla="*/ 37 w 3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2" y="3"/>
                    <a:pt x="3" y="2"/>
                    <a:pt x="3" y="0"/>
                  </a:cubicBezTo>
                </a:path>
              </a:pathLst>
            </a:custGeom>
            <a:noFill/>
            <a:ln w="15875" cap="flat">
              <a:solidFill>
                <a:srgbClr val="CCCC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3115" y="2447"/>
              <a:ext cx="10" cy="8"/>
            </a:xfrm>
            <a:custGeom>
              <a:avLst/>
              <a:gdLst>
                <a:gd name="T0" fmla="*/ 0 w 4"/>
                <a:gd name="T1" fmla="*/ 56 h 3"/>
                <a:gd name="T2" fmla="*/ 63 w 4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2"/>
                    <a:pt x="3" y="1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CCCCC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719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09800" y="518242"/>
            <a:ext cx="3819114" cy="4134396"/>
            <a:chOff x="2438400" y="1267606"/>
            <a:chExt cx="3819114" cy="4134396"/>
          </a:xfrm>
        </p:grpSpPr>
        <p:grpSp>
          <p:nvGrpSpPr>
            <p:cNvPr id="3" name="Group 2"/>
            <p:cNvGrpSpPr/>
            <p:nvPr/>
          </p:nvGrpSpPr>
          <p:grpSpPr>
            <a:xfrm>
              <a:off x="2438400" y="1576674"/>
              <a:ext cx="3819114" cy="3825328"/>
              <a:chOff x="1676400" y="68383"/>
              <a:chExt cx="4382143" cy="461481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1249"/>
              <a:stretch/>
            </p:blipFill>
            <p:spPr bwMode="auto">
              <a:xfrm>
                <a:off x="1676400" y="76200"/>
                <a:ext cx="1920240" cy="4469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82" r="6287"/>
              <a:stretch/>
            </p:blipFill>
            <p:spPr bwMode="auto">
              <a:xfrm>
                <a:off x="4046863" y="68383"/>
                <a:ext cx="2011680" cy="4614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4" name="Rectangle 73"/>
            <p:cNvSpPr/>
            <p:nvPr/>
          </p:nvSpPr>
          <p:spPr>
            <a:xfrm rot="5021781">
              <a:off x="3680450" y="887431"/>
              <a:ext cx="73299" cy="881157"/>
            </a:xfrm>
            <a:prstGeom prst="rect">
              <a:avLst/>
            </a:prstGeom>
            <a:solidFill>
              <a:srgbClr val="92D05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 rot="5021781">
              <a:off x="5241161" y="801455"/>
              <a:ext cx="142016" cy="1074317"/>
              <a:chOff x="5194452" y="1305478"/>
              <a:chExt cx="295275" cy="2390843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265890" y="1305478"/>
                <a:ext cx="152401" cy="1960974"/>
              </a:xfrm>
              <a:prstGeom prst="rect">
                <a:avLst/>
              </a:prstGeom>
              <a:solidFill>
                <a:srgbClr val="92D05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ardrop 76"/>
              <p:cNvSpPr/>
              <p:nvPr/>
            </p:nvSpPr>
            <p:spPr>
              <a:xfrm rot="19734913">
                <a:off x="5194452" y="3315321"/>
                <a:ext cx="295275" cy="381000"/>
              </a:xfrm>
              <a:prstGeom prst="teardrop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101211" y="2204641"/>
            <a:ext cx="1872403" cy="1498005"/>
            <a:chOff x="-114922" y="2204958"/>
            <a:chExt cx="1872403" cy="1498005"/>
          </a:xfrm>
        </p:grpSpPr>
        <p:grpSp>
          <p:nvGrpSpPr>
            <p:cNvPr id="2" name="Group 1"/>
            <p:cNvGrpSpPr/>
            <p:nvPr/>
          </p:nvGrpSpPr>
          <p:grpSpPr>
            <a:xfrm rot="11135051">
              <a:off x="217799" y="2204958"/>
              <a:ext cx="1539682" cy="1498005"/>
              <a:chOff x="7269480" y="1691640"/>
              <a:chExt cx="1344045" cy="1371600"/>
            </a:xfrm>
          </p:grpSpPr>
          <p:pic>
            <p:nvPicPr>
              <p:cNvPr id="70" name="Picture 4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02" t="206" r="20119" b="21954"/>
              <a:stretch/>
            </p:blipFill>
            <p:spPr bwMode="auto">
              <a:xfrm rot="5400000">
                <a:off x="7178040" y="1783080"/>
                <a:ext cx="1371600" cy="1188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Picture 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913691">
                <a:off x="7698151" y="1954914"/>
                <a:ext cx="1024486" cy="80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3" name="Group 72"/>
            <p:cNvGrpSpPr/>
            <p:nvPr/>
          </p:nvGrpSpPr>
          <p:grpSpPr>
            <a:xfrm>
              <a:off x="-114922" y="2881635"/>
              <a:ext cx="1073763" cy="151991"/>
              <a:chOff x="-114922" y="2881635"/>
              <a:chExt cx="1073763" cy="151991"/>
            </a:xfrm>
          </p:grpSpPr>
          <p:sp>
            <p:nvSpPr>
              <p:cNvPr id="88" name="Rectangle 87"/>
              <p:cNvSpPr/>
              <p:nvPr/>
            </p:nvSpPr>
            <p:spPr>
              <a:xfrm rot="-5340000">
                <a:off x="289007" y="2477706"/>
                <a:ext cx="73299" cy="881157"/>
              </a:xfrm>
              <a:prstGeom prst="rect">
                <a:avLst/>
              </a:prstGeom>
              <a:solidFill>
                <a:srgbClr val="92D05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ardrop 88"/>
              <p:cNvSpPr/>
              <p:nvPr/>
            </p:nvSpPr>
            <p:spPr>
              <a:xfrm rot="-6360000">
                <a:off x="802233" y="2877017"/>
                <a:ext cx="142016" cy="171201"/>
              </a:xfrm>
              <a:prstGeom prst="teardrop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7" name="Oval 86"/>
          <p:cNvSpPr/>
          <p:nvPr/>
        </p:nvSpPr>
        <p:spPr>
          <a:xfrm>
            <a:off x="627027" y="2558674"/>
            <a:ext cx="820773" cy="717926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94887" y="4724400"/>
            <a:ext cx="8291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Scopolamine reduces noise-evoked intra-cortical current sources in auditory cortex. (left) Illustration of recording electrode/infusion pipette configuration and position within auditory cortex.      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867400" y="19666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CSD and Spectral/</a:t>
            </a:r>
            <a:r>
              <a:rPr lang="en-US" dirty="0" err="1" smtClean="0"/>
              <a:t>pop_CSD_sound_only</a:t>
            </a:r>
            <a:r>
              <a:rPr lang="en-US" dirty="0" smtClean="0"/>
              <a:t> (snipped from pdf)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924800" y="1440330"/>
            <a:ext cx="2824456" cy="3151109"/>
            <a:chOff x="6296335" y="1843075"/>
            <a:chExt cx="1973905" cy="2398538"/>
          </a:xfrm>
        </p:grpSpPr>
        <p:pic>
          <p:nvPicPr>
            <p:cNvPr id="21" name="Picture 2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3064181"/>
              <a:ext cx="1564640" cy="1177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1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1843075"/>
              <a:ext cx="1524000" cy="122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 rot="17021627">
              <a:off x="6459609" y="2050387"/>
              <a:ext cx="50799" cy="354392"/>
              <a:chOff x="566444" y="298800"/>
              <a:chExt cx="295275" cy="2382720"/>
            </a:xfrm>
            <a:solidFill>
              <a:schemeClr val="accent1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631359" y="298800"/>
                <a:ext cx="152399" cy="1960977"/>
              </a:xfrm>
              <a:prstGeom prst="rect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8" name="Teardrop 27"/>
              <p:cNvSpPr/>
              <p:nvPr/>
            </p:nvSpPr>
            <p:spPr>
              <a:xfrm rot="19734913">
                <a:off x="566444" y="2300520"/>
                <a:ext cx="295275" cy="381000"/>
              </a:xfrm>
              <a:prstGeom prst="teardrop">
                <a:avLst/>
              </a:prstGeom>
              <a:grp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7021627">
              <a:off x="6448736" y="3410342"/>
              <a:ext cx="50799" cy="355601"/>
              <a:chOff x="698329" y="2414070"/>
              <a:chExt cx="295275" cy="2390844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69767" y="2414070"/>
                <a:ext cx="152400" cy="1960973"/>
              </a:xfrm>
              <a:prstGeom prst="rect">
                <a:avLst/>
              </a:prstGeom>
              <a:solidFill>
                <a:srgbClr val="92D05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6" name="Teardrop 25"/>
              <p:cNvSpPr/>
              <p:nvPr/>
            </p:nvSpPr>
            <p:spPr>
              <a:xfrm rot="19734913">
                <a:off x="698329" y="4423914"/>
                <a:ext cx="295275" cy="381000"/>
              </a:xfrm>
              <a:prstGeom prst="teardrop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/>
                    <a:cs typeface="Times New Roman"/>
                  </a:rPr>
                  <a:t> 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477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54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37</Words>
  <Application>Microsoft Office PowerPoint</Application>
  <PresentationFormat>On-screen Show (4:3)</PresentationFormat>
  <Paragraphs>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James, Nicholas, Montgomery</dc:creator>
  <cp:lastModifiedBy>James, Nicholas, Montgomery</cp:lastModifiedBy>
  <cp:revision>17</cp:revision>
  <dcterms:created xsi:type="dcterms:W3CDTF">2015-03-11T16:15:34Z</dcterms:created>
  <dcterms:modified xsi:type="dcterms:W3CDTF">2015-03-23T22:19:30Z</dcterms:modified>
</cp:coreProperties>
</file>