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D8F"/>
    <a:srgbClr val="8ADDE4"/>
    <a:srgbClr val="FEBD85"/>
    <a:srgbClr val="F1EDEB"/>
    <a:srgbClr val="E5CCC5"/>
    <a:srgbClr val="C4A9A2"/>
    <a:srgbClr val="E99092"/>
    <a:srgbClr val="8DBAD9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6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6F00-8206-F7F5-EC83-66032510A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2C4A3-6D7E-B84B-BB5E-463CFD978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1197-ACA7-B703-BF18-9A6AC311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7A-D71E-4CC9-8D9F-5F0DADBC468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2E2B1-AF31-FBD7-4957-F3049870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97E9B-A91E-5661-A9CF-238D05C9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C648-B835-4A2F-8A0B-275B5FE77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1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75A25-0DCC-7D93-1D06-A515327C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E4D74-D3F6-7848-9D1A-5F932E618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29C3D-DDF5-20E3-0CE2-0D5D0124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7A-D71E-4CC9-8D9F-5F0DADBC468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91467-7393-E3D7-894A-7FF3A03E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42D7-6E0A-C908-CC24-02C68B9F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C648-B835-4A2F-8A0B-275B5FE77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0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C8782-D5A3-C10E-2570-EEB41F216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4602B-5628-6874-1543-378DBBEA2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117B-8B2C-1CDF-C89A-F432752E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7A-D71E-4CC9-8D9F-5F0DADBC468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20C31-2274-2E14-6B7C-4B805DD8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4629-5D4D-15A2-911D-CF894CAD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C648-B835-4A2F-8A0B-275B5FE77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6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2E50-A858-496E-D801-30CC2F17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6B2A5-C903-18B0-95CF-3705238D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91814-3B79-B4B4-3A20-EF1AEF39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7A-D71E-4CC9-8D9F-5F0DADBC468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BD564-6C29-4EAD-9BE6-6D861B019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AA97-7E66-969B-8763-3E56996C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C648-B835-4A2F-8A0B-275B5FE77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56C4E-6A50-7CD4-8615-CAD445F2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32470-9857-D953-4B77-5D57CAC02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02C73-7B07-6497-A2A2-6242B54A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7A-D71E-4CC9-8D9F-5F0DADBC468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36525-604F-BBF4-3315-BECF40CF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29D85-2C51-EBA5-B6A1-CD1E38C9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C648-B835-4A2F-8A0B-275B5FE77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6CFE-FD05-89A5-B1DB-2FC7F7B0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8F532-58B1-0AED-2EC3-3ECEA6267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E818E-C25C-10DA-9E4F-1680DD374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E05DD-401C-F918-D503-26A8AD18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7A-D71E-4CC9-8D9F-5F0DADBC468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AD52A-1CE8-13EB-C148-6B26C812A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F4CF6-4620-5F3C-BA9B-87520B9A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C648-B835-4A2F-8A0B-275B5FE77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0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EE27-BA6F-7F3C-F337-81EABC6D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CA20C-6078-B8CB-1BB3-7DDAD50F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A8276-FB62-9225-757F-41F12C54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51160-CC90-5A8B-73FF-4E7D32FE2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F206E-56C4-DF41-7B27-96997A62B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5DA646-B6C5-FBD6-33DE-43794AB1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7A-D71E-4CC9-8D9F-5F0DADBC468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B02E7-E2F7-7957-D339-457BACB8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8856A-E083-9F9E-7F61-6964716F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C648-B835-4A2F-8A0B-275B5FE77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4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246B-0B4B-72EE-F60C-B14CCF41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B42FF-8056-0478-76AE-A658CE11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7A-D71E-4CC9-8D9F-5F0DADBC468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A664B-675E-173A-0AFA-BE491C90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B88C5-F0B9-ECB8-04D1-D5760584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C648-B835-4A2F-8A0B-275B5FE77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0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F35599-8033-F1BE-3643-903F7F99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7A-D71E-4CC9-8D9F-5F0DADBC468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D0157-86F1-C760-5F8B-E7BBCFA7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DB591-906F-6271-A38E-0DDB3220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C648-B835-4A2F-8A0B-275B5FE77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2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66EC-1465-349A-6533-F5C0A15E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ECFB6-9EE1-544A-802B-C8B47AAF6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C3C3B-C093-A8C1-DEC4-5DBAAA0F3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09DB3-FE80-5B87-F2E2-48E87E70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7A-D71E-4CC9-8D9F-5F0DADBC468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06892-F0D5-0924-1D8C-00D5B573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7AAA3-D1C4-28E1-DA55-B135E3AD2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C648-B835-4A2F-8A0B-275B5FE77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4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D628-829C-F1C9-7F43-397A2E0E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5D542-63A9-B089-8718-D4CE47220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6EA4F-3CFC-ED0F-0F9E-8E2D5565A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B2719-159F-26DF-28E7-9B556EC3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2607A-D71E-4CC9-8D9F-5F0DADBC468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27DE2-49A0-B4F3-7196-68A2D0707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45708-C16B-10EF-1323-89BDA9E2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0C648-B835-4A2F-8A0B-275B5FE77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9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D691E-8222-E902-1E00-1387DF79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66A5A-5967-A857-66A8-9B17F64B6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EB74-020A-FFFB-6E48-C34E7E00C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D2607A-D71E-4CC9-8D9F-5F0DADBC468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A6665-6162-CE3B-8195-BFE5CD91F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27B48-62CD-8FA7-E5CD-9C69079B7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B0C648-B835-4A2F-8A0B-275B5FE77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2A5BFF3-15BE-240B-923C-094C709F8A88}"/>
              </a:ext>
            </a:extLst>
          </p:cNvPr>
          <p:cNvGrpSpPr/>
          <p:nvPr/>
        </p:nvGrpSpPr>
        <p:grpSpPr>
          <a:xfrm>
            <a:off x="844383" y="1846312"/>
            <a:ext cx="2968815" cy="2992794"/>
            <a:chOff x="844383" y="1846312"/>
            <a:chExt cx="2968815" cy="299279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B0BA63-9063-301F-067D-7556A47B7928}"/>
                </a:ext>
              </a:extLst>
            </p:cNvPr>
            <p:cNvSpPr/>
            <p:nvPr/>
          </p:nvSpPr>
          <p:spPr>
            <a:xfrm>
              <a:off x="1413805" y="1950196"/>
              <a:ext cx="569422" cy="569422"/>
            </a:xfrm>
            <a:prstGeom prst="ellipse">
              <a:avLst/>
            </a:prstGeom>
            <a:solidFill>
              <a:srgbClr val="FEBD8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3E2C46-6A31-7CBD-7E84-CE632D8853DE}"/>
                </a:ext>
              </a:extLst>
            </p:cNvPr>
            <p:cNvSpPr/>
            <p:nvPr/>
          </p:nvSpPr>
          <p:spPr>
            <a:xfrm>
              <a:off x="844383" y="3099693"/>
              <a:ext cx="569422" cy="569422"/>
            </a:xfrm>
            <a:prstGeom prst="ellipse">
              <a:avLst/>
            </a:prstGeom>
            <a:solidFill>
              <a:srgbClr val="8DBAD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DDE0FD8-8820-2E89-D15B-63A16E27406C}"/>
                </a:ext>
              </a:extLst>
            </p:cNvPr>
            <p:cNvSpPr/>
            <p:nvPr/>
          </p:nvSpPr>
          <p:spPr>
            <a:xfrm>
              <a:off x="2296718" y="3016303"/>
              <a:ext cx="569422" cy="569422"/>
            </a:xfrm>
            <a:prstGeom prst="ellipse">
              <a:avLst/>
            </a:prstGeom>
            <a:solidFill>
              <a:srgbClr val="E9909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790AF7-4C7E-159E-3F46-2A1BB279F1CA}"/>
                </a:ext>
              </a:extLst>
            </p:cNvPr>
            <p:cNvSpPr/>
            <p:nvPr/>
          </p:nvSpPr>
          <p:spPr>
            <a:xfrm>
              <a:off x="3160386" y="1846312"/>
              <a:ext cx="569422" cy="569422"/>
            </a:xfrm>
            <a:prstGeom prst="ellipse">
              <a:avLst/>
            </a:prstGeom>
            <a:solidFill>
              <a:srgbClr val="8ADD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A868F3-ED8B-F64E-7D80-C7E7F8B38AD9}"/>
                </a:ext>
              </a:extLst>
            </p:cNvPr>
            <p:cNvSpPr/>
            <p:nvPr/>
          </p:nvSpPr>
          <p:spPr>
            <a:xfrm>
              <a:off x="1810686" y="4269684"/>
              <a:ext cx="569422" cy="569422"/>
            </a:xfrm>
            <a:prstGeom prst="ellipse">
              <a:avLst/>
            </a:prstGeom>
            <a:solidFill>
              <a:srgbClr val="DCDD8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9D8FCE-DE10-D2EB-85C3-8BE1495405D0}"/>
                </a:ext>
              </a:extLst>
            </p:cNvPr>
            <p:cNvSpPr/>
            <p:nvPr/>
          </p:nvSpPr>
          <p:spPr>
            <a:xfrm>
              <a:off x="3243776" y="3783652"/>
              <a:ext cx="569422" cy="569422"/>
            </a:xfrm>
            <a:prstGeom prst="ellipse">
              <a:avLst/>
            </a:prstGeom>
            <a:solidFill>
              <a:srgbClr val="C4A9A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8801843-784F-011E-B32D-19527ABC0780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1899837" y="2436228"/>
              <a:ext cx="480271" cy="663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7F0CE5D-7A71-E5CF-20ED-4F7F2A847D30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2782750" y="2332344"/>
              <a:ext cx="461026" cy="7673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16DDF8-A9CA-11A0-2828-CE8E09D7CC7B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1413805" y="3301014"/>
              <a:ext cx="882913" cy="833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449170-DAEC-B66B-B019-1A74FFA90923}"/>
                </a:ext>
              </a:extLst>
            </p:cNvPr>
            <p:cNvCxnSpPr>
              <a:cxnSpLocks/>
              <a:stCxn id="5" idx="5"/>
              <a:endCxn id="8" idx="1"/>
            </p:cNvCxnSpPr>
            <p:nvPr/>
          </p:nvCxnSpPr>
          <p:spPr>
            <a:xfrm>
              <a:off x="1330415" y="3585725"/>
              <a:ext cx="563661" cy="7673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DC2911-323B-F777-D19B-ECA1CE6A7B4B}"/>
                </a:ext>
              </a:extLst>
            </p:cNvPr>
            <p:cNvCxnSpPr>
              <a:cxnSpLocks/>
              <a:stCxn id="6" idx="4"/>
              <a:endCxn id="8" idx="7"/>
            </p:cNvCxnSpPr>
            <p:nvPr/>
          </p:nvCxnSpPr>
          <p:spPr>
            <a:xfrm flipH="1">
              <a:off x="2296718" y="3585725"/>
              <a:ext cx="284711" cy="7673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FB9B72-9593-8C3E-D48F-E8E2CECBDD26}"/>
                </a:ext>
              </a:extLst>
            </p:cNvPr>
            <p:cNvCxnSpPr>
              <a:cxnSpLocks/>
              <a:stCxn id="9" idx="0"/>
              <a:endCxn id="7" idx="4"/>
            </p:cNvCxnSpPr>
            <p:nvPr/>
          </p:nvCxnSpPr>
          <p:spPr>
            <a:xfrm flipH="1" flipV="1">
              <a:off x="3445097" y="2415734"/>
              <a:ext cx="83390" cy="13679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5FEA527-9E1F-CA0A-F203-4164B6C81312}"/>
              </a:ext>
            </a:extLst>
          </p:cNvPr>
          <p:cNvGrpSpPr/>
          <p:nvPr/>
        </p:nvGrpSpPr>
        <p:grpSpPr>
          <a:xfrm>
            <a:off x="5166192" y="842406"/>
            <a:ext cx="6365759" cy="5379892"/>
            <a:chOff x="5166192" y="842406"/>
            <a:chExt cx="6365759" cy="537989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854835E-72B9-9EA2-0491-D0FE52C2817E}"/>
                </a:ext>
              </a:extLst>
            </p:cNvPr>
            <p:cNvSpPr/>
            <p:nvPr/>
          </p:nvSpPr>
          <p:spPr>
            <a:xfrm>
              <a:off x="5166192" y="3211648"/>
              <a:ext cx="569422" cy="569422"/>
            </a:xfrm>
            <a:prstGeom prst="ellipse">
              <a:avLst/>
            </a:prstGeom>
            <a:solidFill>
              <a:srgbClr val="E9909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8063B67-1BB2-F7AC-B23B-ADE976470D0E}"/>
                </a:ext>
              </a:extLst>
            </p:cNvPr>
            <p:cNvSpPr/>
            <p:nvPr/>
          </p:nvSpPr>
          <p:spPr>
            <a:xfrm>
              <a:off x="8276541" y="1488618"/>
              <a:ext cx="569422" cy="569422"/>
            </a:xfrm>
            <a:prstGeom prst="ellipse">
              <a:avLst/>
            </a:prstGeom>
            <a:solidFill>
              <a:srgbClr val="8DBAD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FB06E5-4036-023E-E00B-8D428789306D}"/>
                </a:ext>
              </a:extLst>
            </p:cNvPr>
            <p:cNvSpPr/>
            <p:nvPr/>
          </p:nvSpPr>
          <p:spPr>
            <a:xfrm>
              <a:off x="8282129" y="2973919"/>
              <a:ext cx="569422" cy="569422"/>
            </a:xfrm>
            <a:prstGeom prst="ellipse">
              <a:avLst/>
            </a:prstGeom>
            <a:solidFill>
              <a:srgbClr val="8ADD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97F0E07-F7F5-42B6-E5FE-F1F6E32A8E9D}"/>
                </a:ext>
              </a:extLst>
            </p:cNvPr>
            <p:cNvSpPr/>
            <p:nvPr/>
          </p:nvSpPr>
          <p:spPr>
            <a:xfrm>
              <a:off x="8276541" y="4365943"/>
              <a:ext cx="569422" cy="569422"/>
            </a:xfrm>
            <a:prstGeom prst="ellipse">
              <a:avLst/>
            </a:prstGeom>
            <a:solidFill>
              <a:srgbClr val="DCDD8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1EE6215-B675-9813-16DA-90D32D34C3AA}"/>
                </a:ext>
              </a:extLst>
            </p:cNvPr>
            <p:cNvSpPr/>
            <p:nvPr/>
          </p:nvSpPr>
          <p:spPr>
            <a:xfrm>
              <a:off x="10962529" y="5652876"/>
              <a:ext cx="569422" cy="569422"/>
            </a:xfrm>
            <a:prstGeom prst="ellipse">
              <a:avLst/>
            </a:prstGeom>
            <a:solidFill>
              <a:srgbClr val="8DBAD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1B3323-06DE-26DB-52E2-18ABED5CCE18}"/>
                </a:ext>
              </a:extLst>
            </p:cNvPr>
            <p:cNvSpPr/>
            <p:nvPr/>
          </p:nvSpPr>
          <p:spPr>
            <a:xfrm>
              <a:off x="10962529" y="4750751"/>
              <a:ext cx="569422" cy="569422"/>
            </a:xfrm>
            <a:prstGeom prst="ellipse">
              <a:avLst/>
            </a:prstGeom>
            <a:solidFill>
              <a:srgbClr val="FEBD8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B38CA4-38D9-1FBC-1DEF-01394783F65F}"/>
                </a:ext>
              </a:extLst>
            </p:cNvPr>
            <p:cNvSpPr/>
            <p:nvPr/>
          </p:nvSpPr>
          <p:spPr>
            <a:xfrm>
              <a:off x="10962529" y="3848626"/>
              <a:ext cx="569422" cy="569422"/>
            </a:xfrm>
            <a:prstGeom prst="ellipse">
              <a:avLst/>
            </a:prstGeom>
            <a:solidFill>
              <a:srgbClr val="E9909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114B50-EFFA-4B31-56C0-1C7D6294E8B0}"/>
                </a:ext>
              </a:extLst>
            </p:cNvPr>
            <p:cNvSpPr/>
            <p:nvPr/>
          </p:nvSpPr>
          <p:spPr>
            <a:xfrm>
              <a:off x="10962529" y="2879956"/>
              <a:ext cx="569422" cy="569422"/>
            </a:xfrm>
            <a:prstGeom prst="ellipse">
              <a:avLst/>
            </a:prstGeom>
            <a:solidFill>
              <a:srgbClr val="E9909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1E151BB-63D1-896C-A2AA-CA2E9B287056}"/>
                </a:ext>
              </a:extLst>
            </p:cNvPr>
            <p:cNvSpPr/>
            <p:nvPr/>
          </p:nvSpPr>
          <p:spPr>
            <a:xfrm>
              <a:off x="10962529" y="1872151"/>
              <a:ext cx="569422" cy="569422"/>
            </a:xfrm>
            <a:prstGeom prst="ellipse">
              <a:avLst/>
            </a:prstGeom>
            <a:solidFill>
              <a:srgbClr val="E9909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</a:rPr>
                <a:t>A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6F2EEAF-9A37-E869-04B6-2F13D0133F1A}"/>
                </a:ext>
              </a:extLst>
            </p:cNvPr>
            <p:cNvSpPr/>
            <p:nvPr/>
          </p:nvSpPr>
          <p:spPr>
            <a:xfrm>
              <a:off x="10962529" y="842406"/>
              <a:ext cx="569422" cy="569422"/>
            </a:xfrm>
            <a:prstGeom prst="ellipse">
              <a:avLst/>
            </a:prstGeom>
            <a:solidFill>
              <a:srgbClr val="DCDD8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8654AF4-E475-EECA-DE64-AF0854B11B29}"/>
                </a:ext>
              </a:extLst>
            </p:cNvPr>
            <p:cNvSpPr/>
            <p:nvPr/>
          </p:nvSpPr>
          <p:spPr>
            <a:xfrm>
              <a:off x="9753597" y="1411828"/>
              <a:ext cx="886046" cy="487734"/>
            </a:xfrm>
            <a:prstGeom prst="roundRect">
              <a:avLst/>
            </a:prstGeom>
            <a:solidFill>
              <a:srgbClr val="F1EDE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AGG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FCF79D6-E90F-CA23-2B13-8FAA452732BC}"/>
                </a:ext>
              </a:extLst>
            </p:cNvPr>
            <p:cNvSpPr/>
            <p:nvPr/>
          </p:nvSpPr>
          <p:spPr>
            <a:xfrm>
              <a:off x="9753597" y="2920800"/>
              <a:ext cx="886046" cy="487734"/>
            </a:xfrm>
            <a:prstGeom prst="roundRect">
              <a:avLst/>
            </a:prstGeom>
            <a:solidFill>
              <a:srgbClr val="F1EDE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AGG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CA679F5-62CB-0DAE-4EB8-F01168114665}"/>
                </a:ext>
              </a:extLst>
            </p:cNvPr>
            <p:cNvSpPr/>
            <p:nvPr/>
          </p:nvSpPr>
          <p:spPr>
            <a:xfrm>
              <a:off x="9753597" y="4617660"/>
              <a:ext cx="886046" cy="487734"/>
            </a:xfrm>
            <a:prstGeom prst="roundRect">
              <a:avLst/>
            </a:prstGeom>
            <a:solidFill>
              <a:srgbClr val="F1EDE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AGG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633F4D7-2107-C1E5-7268-F8A3179EB03F}"/>
                </a:ext>
              </a:extLst>
            </p:cNvPr>
            <p:cNvCxnSpPr>
              <a:cxnSpLocks/>
              <a:stCxn id="19" idx="3"/>
              <a:endCxn id="21" idx="3"/>
            </p:cNvCxnSpPr>
            <p:nvPr/>
          </p:nvCxnSpPr>
          <p:spPr>
            <a:xfrm flipH="1">
              <a:off x="10639643" y="1328438"/>
              <a:ext cx="406276" cy="3272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2812D60-3245-295C-EC43-34EB53FD2404}"/>
                </a:ext>
              </a:extLst>
            </p:cNvPr>
            <p:cNvCxnSpPr>
              <a:cxnSpLocks/>
              <a:stCxn id="18" idx="1"/>
              <a:endCxn id="21" idx="3"/>
            </p:cNvCxnSpPr>
            <p:nvPr/>
          </p:nvCxnSpPr>
          <p:spPr>
            <a:xfrm flipH="1" flipV="1">
              <a:off x="10639643" y="1655695"/>
              <a:ext cx="406276" cy="2998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F3BA513-3242-D568-76EA-D7A4A41E024E}"/>
                </a:ext>
              </a:extLst>
            </p:cNvPr>
            <p:cNvCxnSpPr>
              <a:cxnSpLocks/>
              <a:stCxn id="17" idx="2"/>
              <a:endCxn id="22" idx="3"/>
            </p:cNvCxnSpPr>
            <p:nvPr/>
          </p:nvCxnSpPr>
          <p:spPr>
            <a:xfrm flipH="1">
              <a:off x="10639643" y="3164667"/>
              <a:ext cx="3228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859383D-3189-FF40-150A-473E29F82AFC}"/>
                </a:ext>
              </a:extLst>
            </p:cNvPr>
            <p:cNvCxnSpPr>
              <a:cxnSpLocks/>
              <a:stCxn id="16" idx="3"/>
              <a:endCxn id="23" idx="3"/>
            </p:cNvCxnSpPr>
            <p:nvPr/>
          </p:nvCxnSpPr>
          <p:spPr>
            <a:xfrm flipH="1">
              <a:off x="10639643" y="4334658"/>
              <a:ext cx="406276" cy="5268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C983B02-25A8-2F53-1031-2A36A955781A}"/>
                </a:ext>
              </a:extLst>
            </p:cNvPr>
            <p:cNvCxnSpPr>
              <a:cxnSpLocks/>
              <a:stCxn id="13" idx="1"/>
              <a:endCxn id="23" idx="3"/>
            </p:cNvCxnSpPr>
            <p:nvPr/>
          </p:nvCxnSpPr>
          <p:spPr>
            <a:xfrm flipH="1" flipV="1">
              <a:off x="10639643" y="4861527"/>
              <a:ext cx="406276" cy="87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368D8F4-6E92-4565-1334-70EAB7DF6374}"/>
                </a:ext>
              </a:extLst>
            </p:cNvPr>
            <p:cNvCxnSpPr>
              <a:cxnSpLocks/>
              <a:stCxn id="14" idx="2"/>
              <a:endCxn id="23" idx="3"/>
            </p:cNvCxnSpPr>
            <p:nvPr/>
          </p:nvCxnSpPr>
          <p:spPr>
            <a:xfrm flipH="1" flipV="1">
              <a:off x="10639643" y="4861527"/>
              <a:ext cx="322886" cy="1739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060FFBF-8077-3AC0-2AF9-9F2D5077F089}"/>
                </a:ext>
              </a:extLst>
            </p:cNvPr>
            <p:cNvCxnSpPr>
              <a:cxnSpLocks/>
              <a:stCxn id="21" idx="1"/>
              <a:endCxn id="3" idx="6"/>
            </p:cNvCxnSpPr>
            <p:nvPr/>
          </p:nvCxnSpPr>
          <p:spPr>
            <a:xfrm flipH="1">
              <a:off x="8845963" y="1655695"/>
              <a:ext cx="907634" cy="1176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F26519F-EA2D-6E10-8AD5-24156DF08993}"/>
                </a:ext>
              </a:extLst>
            </p:cNvPr>
            <p:cNvCxnSpPr>
              <a:cxnSpLocks/>
              <a:stCxn id="22" idx="1"/>
              <a:endCxn id="10" idx="6"/>
            </p:cNvCxnSpPr>
            <p:nvPr/>
          </p:nvCxnSpPr>
          <p:spPr>
            <a:xfrm flipH="1">
              <a:off x="8851551" y="3164667"/>
              <a:ext cx="902046" cy="939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3D4AC62-3FE1-52BD-4672-A0C3558F7DA3}"/>
                </a:ext>
              </a:extLst>
            </p:cNvPr>
            <p:cNvCxnSpPr>
              <a:cxnSpLocks/>
              <a:stCxn id="23" idx="1"/>
              <a:endCxn id="12" idx="6"/>
            </p:cNvCxnSpPr>
            <p:nvPr/>
          </p:nvCxnSpPr>
          <p:spPr>
            <a:xfrm flipH="1" flipV="1">
              <a:off x="8845963" y="4650654"/>
              <a:ext cx="907634" cy="210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F51E4AF-4496-1FAC-AD5A-F6EB93B72BD6}"/>
                </a:ext>
              </a:extLst>
            </p:cNvPr>
            <p:cNvCxnSpPr>
              <a:cxnSpLocks/>
              <a:stCxn id="3" idx="3"/>
              <a:endCxn id="94" idx="3"/>
            </p:cNvCxnSpPr>
            <p:nvPr/>
          </p:nvCxnSpPr>
          <p:spPr>
            <a:xfrm flipH="1">
              <a:off x="7238995" y="1974650"/>
              <a:ext cx="1120936" cy="15159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7E16EF8-57B8-0F9E-C5A1-17051A079E52}"/>
                </a:ext>
              </a:extLst>
            </p:cNvPr>
            <p:cNvCxnSpPr>
              <a:cxnSpLocks/>
              <a:stCxn id="10" idx="2"/>
              <a:endCxn id="94" idx="3"/>
            </p:cNvCxnSpPr>
            <p:nvPr/>
          </p:nvCxnSpPr>
          <p:spPr>
            <a:xfrm flipH="1">
              <a:off x="7238995" y="3258630"/>
              <a:ext cx="1043134" cy="2319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38CC0557-6E9D-9FB1-A212-AF85379F8FA4}"/>
                </a:ext>
              </a:extLst>
            </p:cNvPr>
            <p:cNvSpPr/>
            <p:nvPr/>
          </p:nvSpPr>
          <p:spPr>
            <a:xfrm>
              <a:off x="6352949" y="3246761"/>
              <a:ext cx="886046" cy="487734"/>
            </a:xfrm>
            <a:prstGeom prst="roundRect">
              <a:avLst/>
            </a:prstGeom>
            <a:solidFill>
              <a:srgbClr val="F1EDEB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AGG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3E7BCD16-B54A-8ADC-E949-38F221DE88EB}"/>
                </a:ext>
              </a:extLst>
            </p:cNvPr>
            <p:cNvCxnSpPr>
              <a:cxnSpLocks/>
              <a:stCxn id="12" idx="1"/>
              <a:endCxn id="94" idx="3"/>
            </p:cNvCxnSpPr>
            <p:nvPr/>
          </p:nvCxnSpPr>
          <p:spPr>
            <a:xfrm flipH="1" flipV="1">
              <a:off x="7238995" y="3490628"/>
              <a:ext cx="1120936" cy="9587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52FB044-83C9-26B1-F490-6AC359AEF8B2}"/>
                </a:ext>
              </a:extLst>
            </p:cNvPr>
            <p:cNvCxnSpPr>
              <a:cxnSpLocks/>
              <a:stCxn id="94" idx="1"/>
              <a:endCxn id="2" idx="6"/>
            </p:cNvCxnSpPr>
            <p:nvPr/>
          </p:nvCxnSpPr>
          <p:spPr>
            <a:xfrm flipH="1">
              <a:off x="5735614" y="3490628"/>
              <a:ext cx="617335" cy="57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9591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8931AB7-E0AF-DCDD-034E-5365DD0C1D33}"/>
              </a:ext>
            </a:extLst>
          </p:cNvPr>
          <p:cNvGrpSpPr/>
          <p:nvPr/>
        </p:nvGrpSpPr>
        <p:grpSpPr>
          <a:xfrm>
            <a:off x="213342" y="201720"/>
            <a:ext cx="389814" cy="392962"/>
            <a:chOff x="844383" y="1846312"/>
            <a:chExt cx="2968815" cy="299279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8E39A2-5C38-EE0E-A2B3-0A464E4D5FBE}"/>
                </a:ext>
              </a:extLst>
            </p:cNvPr>
            <p:cNvSpPr/>
            <p:nvPr/>
          </p:nvSpPr>
          <p:spPr>
            <a:xfrm>
              <a:off x="1413805" y="1950196"/>
              <a:ext cx="569422" cy="569422"/>
            </a:xfrm>
            <a:prstGeom prst="ellipse">
              <a:avLst/>
            </a:prstGeom>
            <a:solidFill>
              <a:srgbClr val="FEBD8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6B966A-0FAD-0F6E-62D9-7A5E2E18100A}"/>
                </a:ext>
              </a:extLst>
            </p:cNvPr>
            <p:cNvSpPr/>
            <p:nvPr/>
          </p:nvSpPr>
          <p:spPr>
            <a:xfrm>
              <a:off x="844383" y="3099693"/>
              <a:ext cx="569422" cy="569422"/>
            </a:xfrm>
            <a:prstGeom prst="ellipse">
              <a:avLst/>
            </a:prstGeom>
            <a:solidFill>
              <a:srgbClr val="8DBAD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6250D9-1073-ED57-ABE0-EEB0638337C5}"/>
                </a:ext>
              </a:extLst>
            </p:cNvPr>
            <p:cNvSpPr/>
            <p:nvPr/>
          </p:nvSpPr>
          <p:spPr>
            <a:xfrm>
              <a:off x="2296718" y="3016303"/>
              <a:ext cx="569422" cy="569422"/>
            </a:xfrm>
            <a:prstGeom prst="ellipse">
              <a:avLst/>
            </a:prstGeom>
            <a:solidFill>
              <a:srgbClr val="E9909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76AA512-5F2E-BF16-9B59-0ABED1FB2048}"/>
                </a:ext>
              </a:extLst>
            </p:cNvPr>
            <p:cNvSpPr/>
            <p:nvPr/>
          </p:nvSpPr>
          <p:spPr>
            <a:xfrm>
              <a:off x="3160386" y="1846312"/>
              <a:ext cx="569422" cy="569422"/>
            </a:xfrm>
            <a:prstGeom prst="ellipse">
              <a:avLst/>
            </a:prstGeom>
            <a:solidFill>
              <a:srgbClr val="8ADD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589206B-F361-4E00-974F-731802937D13}"/>
                </a:ext>
              </a:extLst>
            </p:cNvPr>
            <p:cNvSpPr/>
            <p:nvPr/>
          </p:nvSpPr>
          <p:spPr>
            <a:xfrm>
              <a:off x="1810686" y="4269684"/>
              <a:ext cx="569422" cy="569422"/>
            </a:xfrm>
            <a:prstGeom prst="ellipse">
              <a:avLst/>
            </a:prstGeom>
            <a:solidFill>
              <a:srgbClr val="DCDD8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504EE42-562B-F5D9-A1A1-BDA74298F8E0}"/>
                </a:ext>
              </a:extLst>
            </p:cNvPr>
            <p:cNvSpPr/>
            <p:nvPr/>
          </p:nvSpPr>
          <p:spPr>
            <a:xfrm>
              <a:off x="3243776" y="3783652"/>
              <a:ext cx="569422" cy="569422"/>
            </a:xfrm>
            <a:prstGeom prst="ellipse">
              <a:avLst/>
            </a:prstGeom>
            <a:solidFill>
              <a:srgbClr val="C4A9A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17A8C8D-0698-0F12-C4A4-4CEFE2104AFA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1899837" y="2436228"/>
              <a:ext cx="480271" cy="663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595A44-68BA-C696-38BD-0CABE8644BAD}"/>
                </a:ext>
              </a:extLst>
            </p:cNvPr>
            <p:cNvCxnSpPr>
              <a:cxnSpLocks/>
              <a:stCxn id="21" idx="3"/>
              <a:endCxn id="20" idx="7"/>
            </p:cNvCxnSpPr>
            <p:nvPr/>
          </p:nvCxnSpPr>
          <p:spPr>
            <a:xfrm flipH="1">
              <a:off x="2782750" y="2332344"/>
              <a:ext cx="461026" cy="7673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85BDA9-106A-CE9E-5779-C5E2651C9632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1413805" y="3301014"/>
              <a:ext cx="882913" cy="833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6F4514-D597-EA66-C696-CFB34228F53D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1330415" y="3585725"/>
              <a:ext cx="563661" cy="7673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9710B5-206D-832D-090A-C7BBB22226A9}"/>
                </a:ext>
              </a:extLst>
            </p:cNvPr>
            <p:cNvCxnSpPr>
              <a:cxnSpLocks/>
              <a:stCxn id="20" idx="4"/>
              <a:endCxn id="22" idx="7"/>
            </p:cNvCxnSpPr>
            <p:nvPr/>
          </p:nvCxnSpPr>
          <p:spPr>
            <a:xfrm flipH="1">
              <a:off x="2296718" y="3585725"/>
              <a:ext cx="284711" cy="7673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63785C-5D2B-CEB1-517A-394724CF9536}"/>
                </a:ext>
              </a:extLst>
            </p:cNvPr>
            <p:cNvCxnSpPr>
              <a:cxnSpLocks/>
              <a:stCxn id="23" idx="0"/>
              <a:endCxn id="21" idx="4"/>
            </p:cNvCxnSpPr>
            <p:nvPr/>
          </p:nvCxnSpPr>
          <p:spPr>
            <a:xfrm flipH="1" flipV="1">
              <a:off x="3445097" y="2415734"/>
              <a:ext cx="83390" cy="13679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6E26934-8909-16FE-8513-08346CA13F91}"/>
              </a:ext>
            </a:extLst>
          </p:cNvPr>
          <p:cNvSpPr/>
          <p:nvPr/>
        </p:nvSpPr>
        <p:spPr>
          <a:xfrm>
            <a:off x="1686493" y="2688709"/>
            <a:ext cx="1048600" cy="495593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DFA Layer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BBF12C5-DA45-60BD-6884-896B2D4E4B91}"/>
              </a:ext>
            </a:extLst>
          </p:cNvPr>
          <p:cNvSpPr/>
          <p:nvPr/>
        </p:nvSpPr>
        <p:spPr>
          <a:xfrm>
            <a:off x="1686493" y="3703405"/>
            <a:ext cx="1048600" cy="376482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Feature Scaling Edge Classifier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07C1158-9021-4B02-293A-E153F444DA15}"/>
              </a:ext>
            </a:extLst>
          </p:cNvPr>
          <p:cNvGrpSpPr/>
          <p:nvPr/>
        </p:nvGrpSpPr>
        <p:grpSpPr>
          <a:xfrm>
            <a:off x="1678754" y="1090361"/>
            <a:ext cx="909316" cy="916660"/>
            <a:chOff x="844383" y="1846312"/>
            <a:chExt cx="2968815" cy="2992794"/>
          </a:xfrm>
          <a:noFill/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4DC6E44-8C0C-7EBE-4169-DF0EC1FB3461}"/>
                </a:ext>
              </a:extLst>
            </p:cNvPr>
            <p:cNvSpPr/>
            <p:nvPr/>
          </p:nvSpPr>
          <p:spPr>
            <a:xfrm>
              <a:off x="1413805" y="1950196"/>
              <a:ext cx="569422" cy="56942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745A1B2-341C-7AE9-5475-D2584B12C512}"/>
                </a:ext>
              </a:extLst>
            </p:cNvPr>
            <p:cNvSpPr/>
            <p:nvPr/>
          </p:nvSpPr>
          <p:spPr>
            <a:xfrm>
              <a:off x="844383" y="3099693"/>
              <a:ext cx="569422" cy="56942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1810C13-F6A5-E8FB-946D-702FE3A91997}"/>
                </a:ext>
              </a:extLst>
            </p:cNvPr>
            <p:cNvSpPr/>
            <p:nvPr/>
          </p:nvSpPr>
          <p:spPr>
            <a:xfrm>
              <a:off x="2296718" y="3016303"/>
              <a:ext cx="569422" cy="56942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2D82C8D-B2EB-4B90-110C-2E2FDED40DD2}"/>
                </a:ext>
              </a:extLst>
            </p:cNvPr>
            <p:cNvSpPr/>
            <p:nvPr/>
          </p:nvSpPr>
          <p:spPr>
            <a:xfrm>
              <a:off x="3160386" y="1846312"/>
              <a:ext cx="569422" cy="56942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995F78A-45D8-4C27-A6D2-E7CCE94ED7B2}"/>
                </a:ext>
              </a:extLst>
            </p:cNvPr>
            <p:cNvSpPr/>
            <p:nvPr/>
          </p:nvSpPr>
          <p:spPr>
            <a:xfrm>
              <a:off x="1810686" y="4269684"/>
              <a:ext cx="569422" cy="56942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A291580-B4D4-6287-FF48-E64B6F440C50}"/>
                </a:ext>
              </a:extLst>
            </p:cNvPr>
            <p:cNvSpPr/>
            <p:nvPr/>
          </p:nvSpPr>
          <p:spPr>
            <a:xfrm>
              <a:off x="3243776" y="3783652"/>
              <a:ext cx="569422" cy="56942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0273AD8-E354-5EEF-44B6-03EDFC2412B6}"/>
                </a:ext>
              </a:extLst>
            </p:cNvPr>
            <p:cNvCxnSpPr>
              <a:cxnSpLocks/>
              <a:stCxn id="33" idx="5"/>
              <a:endCxn id="35" idx="1"/>
            </p:cNvCxnSpPr>
            <p:nvPr/>
          </p:nvCxnSpPr>
          <p:spPr>
            <a:xfrm>
              <a:off x="1899837" y="2436228"/>
              <a:ext cx="480271" cy="66346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658C62-1FFE-598A-E94E-B51B50EBAA77}"/>
                </a:ext>
              </a:extLst>
            </p:cNvPr>
            <p:cNvCxnSpPr>
              <a:cxnSpLocks/>
              <a:stCxn id="36" idx="3"/>
              <a:endCxn id="35" idx="7"/>
            </p:cNvCxnSpPr>
            <p:nvPr/>
          </p:nvCxnSpPr>
          <p:spPr>
            <a:xfrm flipH="1">
              <a:off x="2782750" y="2332344"/>
              <a:ext cx="461026" cy="767349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4AE998-BAE3-D5E6-57C3-BFABCD766E99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 flipV="1">
              <a:off x="1413805" y="3301014"/>
              <a:ext cx="882913" cy="8339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96B709-A3D6-D384-7A8D-78968BC03203}"/>
                </a:ext>
              </a:extLst>
            </p:cNvPr>
            <p:cNvCxnSpPr>
              <a:cxnSpLocks/>
              <a:stCxn id="34" idx="5"/>
              <a:endCxn id="37" idx="1"/>
            </p:cNvCxnSpPr>
            <p:nvPr/>
          </p:nvCxnSpPr>
          <p:spPr>
            <a:xfrm>
              <a:off x="1330415" y="3585725"/>
              <a:ext cx="563661" cy="767349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E082C8-278C-06B7-12F5-A50F526709AA}"/>
                </a:ext>
              </a:extLst>
            </p:cNvPr>
            <p:cNvCxnSpPr>
              <a:cxnSpLocks/>
              <a:stCxn id="35" idx="4"/>
              <a:endCxn id="37" idx="7"/>
            </p:cNvCxnSpPr>
            <p:nvPr/>
          </p:nvCxnSpPr>
          <p:spPr>
            <a:xfrm flipH="1">
              <a:off x="2296718" y="3585725"/>
              <a:ext cx="284711" cy="767349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DA306E-DEDD-F8D2-7065-FA17BDA58B78}"/>
                </a:ext>
              </a:extLst>
            </p:cNvPr>
            <p:cNvCxnSpPr>
              <a:cxnSpLocks/>
              <a:stCxn id="38" idx="0"/>
              <a:endCxn id="36" idx="4"/>
            </p:cNvCxnSpPr>
            <p:nvPr/>
          </p:nvCxnSpPr>
          <p:spPr>
            <a:xfrm flipH="1" flipV="1">
              <a:off x="3445097" y="2415734"/>
              <a:ext cx="83390" cy="1367918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AF1B98-3F3E-2544-2B7F-3D9617D7604A}"/>
                  </a:ext>
                </a:extLst>
              </p:cNvPr>
              <p:cNvSpPr txBox="1"/>
              <p:nvPr/>
            </p:nvSpPr>
            <p:spPr>
              <a:xfrm>
                <a:off x="2536031" y="2213403"/>
                <a:ext cx="572207" cy="428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AF1B98-3F3E-2544-2B7F-3D9617D76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031" y="2213403"/>
                <a:ext cx="572207" cy="4286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981EFF-A664-3467-CC84-D19C6E735F1F}"/>
                  </a:ext>
                </a:extLst>
              </p:cNvPr>
              <p:cNvSpPr txBox="1"/>
              <p:nvPr/>
            </p:nvSpPr>
            <p:spPr>
              <a:xfrm>
                <a:off x="1198689" y="2270806"/>
                <a:ext cx="5722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A981EFF-A664-3467-CC84-D19C6E735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689" y="2270806"/>
                <a:ext cx="5722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51EC321-69DF-94FE-1F06-CADC664DDFA6}"/>
                  </a:ext>
                </a:extLst>
              </p:cNvPr>
              <p:cNvSpPr txBox="1"/>
              <p:nvPr/>
            </p:nvSpPr>
            <p:spPr>
              <a:xfrm>
                <a:off x="1035415" y="3237856"/>
                <a:ext cx="792205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51EC321-69DF-94FE-1F06-CADC664DD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415" y="3237856"/>
                <a:ext cx="792205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row: Down 54">
            <a:extLst>
              <a:ext uri="{FF2B5EF4-FFF2-40B4-BE49-F238E27FC236}">
                <a16:creationId xmlns:a16="http://schemas.microsoft.com/office/drawing/2014/main" id="{A7919144-F131-EC06-992E-810406E14D7D}"/>
              </a:ext>
            </a:extLst>
          </p:cNvPr>
          <p:cNvSpPr/>
          <p:nvPr/>
        </p:nvSpPr>
        <p:spPr>
          <a:xfrm>
            <a:off x="1980671" y="3241788"/>
            <a:ext cx="413399" cy="370338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96F3349-EDFB-D329-5775-53FA658993D1}"/>
                  </a:ext>
                </a:extLst>
              </p:cNvPr>
              <p:cNvSpPr txBox="1"/>
              <p:nvPr/>
            </p:nvSpPr>
            <p:spPr>
              <a:xfrm>
                <a:off x="2388121" y="3237856"/>
                <a:ext cx="1376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=128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96F3349-EDFB-D329-5775-53FA65899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121" y="3237856"/>
                <a:ext cx="1376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17DBC82-BB44-BC3C-EDE4-3FE0962EA6D0}"/>
                  </a:ext>
                </a:extLst>
              </p:cNvPr>
              <p:cNvSpPr txBox="1"/>
              <p:nvPr/>
            </p:nvSpPr>
            <p:spPr>
              <a:xfrm>
                <a:off x="1337680" y="480047"/>
                <a:ext cx="1746226" cy="425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17DBC82-BB44-BC3C-EDE4-3FE0962EA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680" y="480047"/>
                <a:ext cx="1746226" cy="4251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Down 58">
            <a:extLst>
              <a:ext uri="{FF2B5EF4-FFF2-40B4-BE49-F238E27FC236}">
                <a16:creationId xmlns:a16="http://schemas.microsoft.com/office/drawing/2014/main" id="{10D50E23-BCB4-809C-3AB6-EEDE2C165BA8}"/>
              </a:ext>
            </a:extLst>
          </p:cNvPr>
          <p:cNvSpPr/>
          <p:nvPr/>
        </p:nvSpPr>
        <p:spPr>
          <a:xfrm>
            <a:off x="1877822" y="2269800"/>
            <a:ext cx="221106" cy="370338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1830633F-B37F-334F-91C3-E7A1B443B340}"/>
              </a:ext>
            </a:extLst>
          </p:cNvPr>
          <p:cNvSpPr/>
          <p:nvPr/>
        </p:nvSpPr>
        <p:spPr>
          <a:xfrm>
            <a:off x="2274297" y="2269800"/>
            <a:ext cx="221106" cy="370338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BE6060E-5B4C-C976-F289-66463574C386}"/>
              </a:ext>
            </a:extLst>
          </p:cNvPr>
          <p:cNvCxnSpPr>
            <a:cxnSpLocks/>
            <a:stCxn id="51" idx="1"/>
            <a:endCxn id="31" idx="1"/>
          </p:cNvCxnSpPr>
          <p:nvPr/>
        </p:nvCxnSpPr>
        <p:spPr>
          <a:xfrm rot="10800000" flipH="1" flipV="1">
            <a:off x="1198689" y="2455472"/>
            <a:ext cx="487804" cy="1436174"/>
          </a:xfrm>
          <a:prstGeom prst="bentConnector3">
            <a:avLst>
              <a:gd name="adj1" fmla="val -46863"/>
            </a:avLst>
          </a:prstGeom>
          <a:ln w="63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Arrow: Down 63">
            <a:extLst>
              <a:ext uri="{FF2B5EF4-FFF2-40B4-BE49-F238E27FC236}">
                <a16:creationId xmlns:a16="http://schemas.microsoft.com/office/drawing/2014/main" id="{75553896-DAAE-E3A3-E813-FA62DD83120A}"/>
              </a:ext>
            </a:extLst>
          </p:cNvPr>
          <p:cNvSpPr/>
          <p:nvPr/>
        </p:nvSpPr>
        <p:spPr>
          <a:xfrm>
            <a:off x="1980669" y="4207217"/>
            <a:ext cx="413399" cy="370338"/>
          </a:xfrm>
          <a:prstGeom prst="down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6FA69BD-2F1C-DE1C-332C-196C06DEDC03}"/>
              </a:ext>
            </a:extLst>
          </p:cNvPr>
          <p:cNvGrpSpPr/>
          <p:nvPr/>
        </p:nvGrpSpPr>
        <p:grpSpPr>
          <a:xfrm>
            <a:off x="1844171" y="4704141"/>
            <a:ext cx="688571" cy="669175"/>
            <a:chOff x="1201189" y="4609406"/>
            <a:chExt cx="688571" cy="669175"/>
          </a:xfrm>
          <a:solidFill>
            <a:schemeClr val="bg1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6D137F8-E59D-2EDE-06E3-36870C89744D}"/>
                </a:ext>
              </a:extLst>
            </p:cNvPr>
            <p:cNvSpPr/>
            <p:nvPr/>
          </p:nvSpPr>
          <p:spPr>
            <a:xfrm>
              <a:off x="1201189" y="4609406"/>
              <a:ext cx="78971" cy="66917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2EC3886-F8AE-62FE-AB6D-D41811E8357C}"/>
                </a:ext>
              </a:extLst>
            </p:cNvPr>
            <p:cNvSpPr/>
            <p:nvPr/>
          </p:nvSpPr>
          <p:spPr>
            <a:xfrm>
              <a:off x="1353589" y="4609406"/>
              <a:ext cx="78971" cy="66917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40CC876-7B57-F052-230E-2D825BB01C14}"/>
                </a:ext>
              </a:extLst>
            </p:cNvPr>
            <p:cNvSpPr/>
            <p:nvPr/>
          </p:nvSpPr>
          <p:spPr>
            <a:xfrm>
              <a:off x="1505989" y="4609406"/>
              <a:ext cx="78971" cy="66917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A90BD54C-F98B-A0B4-5DFB-DD5E3D31F552}"/>
                </a:ext>
              </a:extLst>
            </p:cNvPr>
            <p:cNvSpPr/>
            <p:nvPr/>
          </p:nvSpPr>
          <p:spPr>
            <a:xfrm>
              <a:off x="1658389" y="4609406"/>
              <a:ext cx="78971" cy="66917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35EF78-6A22-0B83-9B1D-CD0775906766}"/>
                </a:ext>
              </a:extLst>
            </p:cNvPr>
            <p:cNvSpPr/>
            <p:nvPr/>
          </p:nvSpPr>
          <p:spPr>
            <a:xfrm>
              <a:off x="1810789" y="4609406"/>
              <a:ext cx="78971" cy="669175"/>
            </a:xfrm>
            <a:prstGeom prst="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093A2E5E-3C09-1896-A592-41B6D0931D58}"/>
              </a:ext>
            </a:extLst>
          </p:cNvPr>
          <p:cNvSpPr txBox="1"/>
          <p:nvPr/>
        </p:nvSpPr>
        <p:spPr>
          <a:xfrm>
            <a:off x="1484793" y="5498934"/>
            <a:ext cx="140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Scores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DA484D1-04CA-885B-88C5-0A7205B1F088}"/>
                  </a:ext>
                </a:extLst>
              </p:cNvPr>
              <p:cNvSpPr txBox="1"/>
              <p:nvPr/>
            </p:nvSpPr>
            <p:spPr>
              <a:xfrm>
                <a:off x="2640274" y="4893694"/>
                <a:ext cx="1490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DA484D1-04CA-885B-88C5-0A7205B1F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274" y="4893694"/>
                <a:ext cx="149015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7E7F1BC-CCBC-0F5C-5C51-20FE391A5B19}"/>
              </a:ext>
            </a:extLst>
          </p:cNvPr>
          <p:cNvGrpSpPr/>
          <p:nvPr/>
        </p:nvGrpSpPr>
        <p:grpSpPr>
          <a:xfrm>
            <a:off x="4646329" y="973667"/>
            <a:ext cx="7268633" cy="4334934"/>
            <a:chOff x="4732866" y="664634"/>
            <a:chExt cx="7268633" cy="433493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6456D38-D9EE-C790-E7B5-899088F7C6F1}"/>
                </a:ext>
              </a:extLst>
            </p:cNvPr>
            <p:cNvGrpSpPr/>
            <p:nvPr/>
          </p:nvGrpSpPr>
          <p:grpSpPr>
            <a:xfrm>
              <a:off x="5398657" y="1397320"/>
              <a:ext cx="909316" cy="916660"/>
              <a:chOff x="844383" y="1846312"/>
              <a:chExt cx="2968815" cy="2992794"/>
            </a:xfrm>
            <a:noFill/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A54F05B-F307-2875-CD27-788716EC4C68}"/>
                  </a:ext>
                </a:extLst>
              </p:cNvPr>
              <p:cNvSpPr/>
              <p:nvPr/>
            </p:nvSpPr>
            <p:spPr>
              <a:xfrm>
                <a:off x="1413805" y="1950196"/>
                <a:ext cx="569422" cy="56942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8893C8F-79DF-3B19-0AD0-1980E5EF6C02}"/>
                  </a:ext>
                </a:extLst>
              </p:cNvPr>
              <p:cNvSpPr/>
              <p:nvPr/>
            </p:nvSpPr>
            <p:spPr>
              <a:xfrm>
                <a:off x="844383" y="3099693"/>
                <a:ext cx="569422" cy="56942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580D12A-F495-ECEE-A469-B4A331F0B1F5}"/>
                  </a:ext>
                </a:extLst>
              </p:cNvPr>
              <p:cNvSpPr/>
              <p:nvPr/>
            </p:nvSpPr>
            <p:spPr>
              <a:xfrm>
                <a:off x="2296718" y="3016303"/>
                <a:ext cx="569422" cy="56942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AF28C85-73B1-3FCE-2CCF-C3C470BBB201}"/>
                  </a:ext>
                </a:extLst>
              </p:cNvPr>
              <p:cNvSpPr/>
              <p:nvPr/>
            </p:nvSpPr>
            <p:spPr>
              <a:xfrm>
                <a:off x="3160386" y="1846312"/>
                <a:ext cx="569422" cy="56942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CB3A577-C602-EACA-BB4F-DB34524F7E6F}"/>
                  </a:ext>
                </a:extLst>
              </p:cNvPr>
              <p:cNvSpPr/>
              <p:nvPr/>
            </p:nvSpPr>
            <p:spPr>
              <a:xfrm>
                <a:off x="1810686" y="4269684"/>
                <a:ext cx="569422" cy="56942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D6D9078-24EE-3375-045C-991459B8CDE0}"/>
                  </a:ext>
                </a:extLst>
              </p:cNvPr>
              <p:cNvSpPr/>
              <p:nvPr/>
            </p:nvSpPr>
            <p:spPr>
              <a:xfrm>
                <a:off x="3243776" y="3783652"/>
                <a:ext cx="569422" cy="569422"/>
              </a:xfrm>
              <a:prstGeom prst="ellips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5A618A3-151A-E574-3BB4-9221709BD7A6}"/>
                  </a:ext>
                </a:extLst>
              </p:cNvPr>
              <p:cNvCxnSpPr>
                <a:cxnSpLocks/>
                <a:stCxn id="5" idx="5"/>
                <a:endCxn id="7" idx="1"/>
              </p:cNvCxnSpPr>
              <p:nvPr/>
            </p:nvCxnSpPr>
            <p:spPr>
              <a:xfrm>
                <a:off x="1899837" y="2436228"/>
                <a:ext cx="480271" cy="663465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F6D39C4-B730-70ED-5E52-353CFE3A6423}"/>
                  </a:ext>
                </a:extLst>
              </p:cNvPr>
              <p:cNvCxnSpPr>
                <a:cxnSpLocks/>
                <a:stCxn id="8" idx="3"/>
                <a:endCxn id="7" idx="7"/>
              </p:cNvCxnSpPr>
              <p:nvPr/>
            </p:nvCxnSpPr>
            <p:spPr>
              <a:xfrm flipH="1">
                <a:off x="2782750" y="2332344"/>
                <a:ext cx="461026" cy="767349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2AA3B97-AEDC-2B12-830B-7E44686FDFD6}"/>
                  </a:ext>
                </a:extLst>
              </p:cNvPr>
              <p:cNvCxnSpPr>
                <a:cxnSpLocks/>
                <a:stCxn id="6" idx="6"/>
                <a:endCxn id="7" idx="2"/>
              </p:cNvCxnSpPr>
              <p:nvPr/>
            </p:nvCxnSpPr>
            <p:spPr>
              <a:xfrm flipV="1">
                <a:off x="1413805" y="3301014"/>
                <a:ext cx="882913" cy="8339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0328F75-1B7A-7BDF-36A6-3A490E8E4C79}"/>
                  </a:ext>
                </a:extLst>
              </p:cNvPr>
              <p:cNvCxnSpPr>
                <a:cxnSpLocks/>
                <a:stCxn id="6" idx="5"/>
                <a:endCxn id="9" idx="1"/>
              </p:cNvCxnSpPr>
              <p:nvPr/>
            </p:nvCxnSpPr>
            <p:spPr>
              <a:xfrm>
                <a:off x="1330415" y="3585725"/>
                <a:ext cx="563661" cy="767349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C2F1532-7A2D-FE78-5E61-0A08682FF6B5}"/>
                  </a:ext>
                </a:extLst>
              </p:cNvPr>
              <p:cNvCxnSpPr>
                <a:cxnSpLocks/>
                <a:stCxn id="7" idx="4"/>
                <a:endCxn id="9" idx="7"/>
              </p:cNvCxnSpPr>
              <p:nvPr/>
            </p:nvCxnSpPr>
            <p:spPr>
              <a:xfrm flipH="1">
                <a:off x="2296718" y="3585725"/>
                <a:ext cx="284711" cy="767349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E266897-02AE-B778-8B42-AD5ADE12CCF2}"/>
                  </a:ext>
                </a:extLst>
              </p:cNvPr>
              <p:cNvCxnSpPr>
                <a:cxnSpLocks/>
                <a:stCxn id="10" idx="0"/>
                <a:endCxn id="8" idx="4"/>
              </p:cNvCxnSpPr>
              <p:nvPr/>
            </p:nvCxnSpPr>
            <p:spPr>
              <a:xfrm flipH="1" flipV="1">
                <a:off x="3445097" y="2415734"/>
                <a:ext cx="83390" cy="1367918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8BF054C-0BD2-113A-4A50-2DA382BEDDA1}"/>
                </a:ext>
              </a:extLst>
            </p:cNvPr>
            <p:cNvGrpSpPr/>
            <p:nvPr/>
          </p:nvGrpSpPr>
          <p:grpSpPr>
            <a:xfrm>
              <a:off x="7002169" y="1298915"/>
              <a:ext cx="697824" cy="236947"/>
              <a:chOff x="5077770" y="779377"/>
              <a:chExt cx="697824" cy="236947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468CCE8-283D-650E-9944-2945FC5D6A02}"/>
                  </a:ext>
                </a:extLst>
              </p:cNvPr>
              <p:cNvSpPr/>
              <p:nvPr/>
            </p:nvSpPr>
            <p:spPr>
              <a:xfrm>
                <a:off x="5077771" y="779377"/>
                <a:ext cx="697823" cy="919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7275231-B30A-B1F3-66C1-E7ACEF1C5159}"/>
                  </a:ext>
                </a:extLst>
              </p:cNvPr>
              <p:cNvSpPr/>
              <p:nvPr/>
            </p:nvSpPr>
            <p:spPr>
              <a:xfrm>
                <a:off x="5077770" y="924350"/>
                <a:ext cx="697823" cy="919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DCBF23C-48D4-86FC-CFDE-88B784BEEC50}"/>
                </a:ext>
              </a:extLst>
            </p:cNvPr>
            <p:cNvGrpSpPr/>
            <p:nvPr/>
          </p:nvGrpSpPr>
          <p:grpSpPr>
            <a:xfrm>
              <a:off x="7005224" y="1672557"/>
              <a:ext cx="697824" cy="236947"/>
              <a:chOff x="5080825" y="1153019"/>
              <a:chExt cx="697824" cy="236947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D9AB59C-7596-3110-E5E8-372AEA14AC1E}"/>
                  </a:ext>
                </a:extLst>
              </p:cNvPr>
              <p:cNvSpPr/>
              <p:nvPr/>
            </p:nvSpPr>
            <p:spPr>
              <a:xfrm>
                <a:off x="5080826" y="1153019"/>
                <a:ext cx="697823" cy="919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6D6D04D-FD40-632F-C358-AEC7BEB3FDA1}"/>
                  </a:ext>
                </a:extLst>
              </p:cNvPr>
              <p:cNvSpPr/>
              <p:nvPr/>
            </p:nvSpPr>
            <p:spPr>
              <a:xfrm>
                <a:off x="5080825" y="1297992"/>
                <a:ext cx="697823" cy="919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CF29228-E9E8-6EA3-021A-A7956D532A99}"/>
                </a:ext>
              </a:extLst>
            </p:cNvPr>
            <p:cNvGrpSpPr/>
            <p:nvPr/>
          </p:nvGrpSpPr>
          <p:grpSpPr>
            <a:xfrm>
              <a:off x="7002169" y="2050151"/>
              <a:ext cx="697824" cy="236947"/>
              <a:chOff x="5077770" y="1530613"/>
              <a:chExt cx="697824" cy="236947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5BEDCF3-4DDD-C98E-C98D-E5F34EFCB16F}"/>
                  </a:ext>
                </a:extLst>
              </p:cNvPr>
              <p:cNvSpPr/>
              <p:nvPr/>
            </p:nvSpPr>
            <p:spPr>
              <a:xfrm>
                <a:off x="5077771" y="1530613"/>
                <a:ext cx="697823" cy="919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A8D791B-913B-AA76-BCEA-BE70B7C89539}"/>
                  </a:ext>
                </a:extLst>
              </p:cNvPr>
              <p:cNvSpPr/>
              <p:nvPr/>
            </p:nvSpPr>
            <p:spPr>
              <a:xfrm>
                <a:off x="5077770" y="1675586"/>
                <a:ext cx="697823" cy="9197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557D2205-33B5-9A1A-11B9-4353F42E79F0}"/>
                </a:ext>
              </a:extLst>
            </p:cNvPr>
            <p:cNvSpPr/>
            <p:nvPr/>
          </p:nvSpPr>
          <p:spPr>
            <a:xfrm>
              <a:off x="8206924" y="1490026"/>
              <a:ext cx="321365" cy="618388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Linear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7FA7C65-4E2B-7B82-91BC-D98B6088CC0D}"/>
                </a:ext>
              </a:extLst>
            </p:cNvPr>
            <p:cNvCxnSpPr>
              <a:cxnSpLocks/>
            </p:cNvCxnSpPr>
            <p:nvPr/>
          </p:nvCxnSpPr>
          <p:spPr>
            <a:xfrm>
              <a:off x="7753699" y="1417356"/>
              <a:ext cx="400050" cy="24518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84A018D-1D88-3B76-711E-D3B9C4637DE9}"/>
                </a:ext>
              </a:extLst>
            </p:cNvPr>
            <p:cNvCxnSpPr>
              <a:cxnSpLocks/>
            </p:cNvCxnSpPr>
            <p:nvPr/>
          </p:nvCxnSpPr>
          <p:spPr>
            <a:xfrm>
              <a:off x="7753699" y="1789538"/>
              <a:ext cx="374650" cy="635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778AED1-68A7-CE13-BBB9-85826E7A32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6874" y="1926063"/>
              <a:ext cx="390525" cy="22860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EC857C9-565F-BAE6-D884-70D25567A527}"/>
                </a:ext>
              </a:extLst>
            </p:cNvPr>
            <p:cNvSpPr txBox="1"/>
            <p:nvPr/>
          </p:nvSpPr>
          <p:spPr>
            <a:xfrm>
              <a:off x="7785449" y="1226520"/>
              <a:ext cx="4214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add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5C77FBBA-516F-07E3-326C-F7D1B1C96E9E}"/>
                </a:ext>
              </a:extLst>
            </p:cNvPr>
            <p:cNvSpPr/>
            <p:nvPr/>
          </p:nvSpPr>
          <p:spPr>
            <a:xfrm>
              <a:off x="8939213" y="1264279"/>
              <a:ext cx="130175" cy="1080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47199636-10B3-75C2-379B-617A4A96C4D0}"/>
                </a:ext>
              </a:extLst>
            </p:cNvPr>
            <p:cNvSpPr/>
            <p:nvPr/>
          </p:nvSpPr>
          <p:spPr>
            <a:xfrm>
              <a:off x="9480312" y="1490026"/>
              <a:ext cx="426748" cy="618388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AGG (Mean)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2D6922BB-1F56-AA85-98C5-E1A19B94EA64}"/>
                </a:ext>
              </a:extLst>
            </p:cNvPr>
            <p:cNvSpPr/>
            <p:nvPr/>
          </p:nvSpPr>
          <p:spPr>
            <a:xfrm>
              <a:off x="10835492" y="1495311"/>
              <a:ext cx="321365" cy="618388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ReLU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A8CB75C-5E0C-087B-40F1-D773E40B9F90}"/>
                </a:ext>
              </a:extLst>
            </p:cNvPr>
            <p:cNvSpPr/>
            <p:nvPr/>
          </p:nvSpPr>
          <p:spPr>
            <a:xfrm>
              <a:off x="10267429" y="1264279"/>
              <a:ext cx="130175" cy="1080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0E6763B-66C0-CA01-5B37-6E0DA47F16FB}"/>
                    </a:ext>
                  </a:extLst>
                </p:cNvPr>
                <p:cNvSpPr txBox="1"/>
                <p:nvPr/>
              </p:nvSpPr>
              <p:spPr>
                <a:xfrm>
                  <a:off x="9934924" y="811638"/>
                  <a:ext cx="819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0E6763B-66C0-CA01-5B37-6E0DA47F16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4924" y="811638"/>
                  <a:ext cx="8191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D5A5157-6D44-A5E8-F919-BDB8A55153B4}"/>
                </a:ext>
              </a:extLst>
            </p:cNvPr>
            <p:cNvSpPr/>
            <p:nvPr/>
          </p:nvSpPr>
          <p:spPr>
            <a:xfrm>
              <a:off x="10934923" y="2861823"/>
              <a:ext cx="130175" cy="872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Arrow: Down 126">
              <a:extLst>
                <a:ext uri="{FF2B5EF4-FFF2-40B4-BE49-F238E27FC236}">
                  <a16:creationId xmlns:a16="http://schemas.microsoft.com/office/drawing/2014/main" id="{9F78027C-00D5-30F0-BF09-919CFB891C04}"/>
                </a:ext>
              </a:extLst>
            </p:cNvPr>
            <p:cNvSpPr/>
            <p:nvPr/>
          </p:nvSpPr>
          <p:spPr>
            <a:xfrm>
              <a:off x="10839329" y="2262508"/>
              <a:ext cx="321365" cy="448239"/>
            </a:xfrm>
            <a:prstGeom prst="downArrow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22675CB-D2A1-2FCB-D5A4-723BD752B3C8}"/>
                    </a:ext>
                  </a:extLst>
                </p:cNvPr>
                <p:cNvSpPr txBox="1"/>
                <p:nvPr/>
              </p:nvSpPr>
              <p:spPr>
                <a:xfrm>
                  <a:off x="10992998" y="2995035"/>
                  <a:ext cx="819150" cy="3781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22675CB-D2A1-2FCB-D5A4-723BD752B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2998" y="2995035"/>
                  <a:ext cx="819150" cy="37818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C0E8B46-5363-2C93-155F-74A4C13B95DF}"/>
                </a:ext>
              </a:extLst>
            </p:cNvPr>
            <p:cNvSpPr/>
            <p:nvPr/>
          </p:nvSpPr>
          <p:spPr>
            <a:xfrm>
              <a:off x="10937974" y="3867211"/>
              <a:ext cx="137628" cy="872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D57D1F36-3764-134F-815E-7F7D6C167712}"/>
                    </a:ext>
                  </a:extLst>
                </p:cNvPr>
                <p:cNvSpPr txBox="1"/>
                <p:nvPr/>
              </p:nvSpPr>
              <p:spPr>
                <a:xfrm>
                  <a:off x="11000011" y="4204560"/>
                  <a:ext cx="819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D57D1F36-3764-134F-815E-7F7D6C167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0011" y="4204560"/>
                  <a:ext cx="81915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55B12F19-936E-E567-5942-33F8543E1FAA}"/>
                </a:ext>
              </a:extLst>
            </p:cNvPr>
            <p:cNvSpPr/>
            <p:nvPr/>
          </p:nvSpPr>
          <p:spPr>
            <a:xfrm>
              <a:off x="10202372" y="3432901"/>
              <a:ext cx="321365" cy="726658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CONCAT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4B897B3D-1B8A-7AF5-B75F-73CEF6199EBE}"/>
                </a:ext>
              </a:extLst>
            </p:cNvPr>
            <p:cNvSpPr/>
            <p:nvPr/>
          </p:nvSpPr>
          <p:spPr>
            <a:xfrm>
              <a:off x="9440855" y="3487919"/>
              <a:ext cx="321365" cy="618388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Linear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1486CB9C-4558-57D8-4D73-362328D78E80}"/>
                </a:ext>
              </a:extLst>
            </p:cNvPr>
            <p:cNvSpPr/>
            <p:nvPr/>
          </p:nvSpPr>
          <p:spPr>
            <a:xfrm>
              <a:off x="8679338" y="3487919"/>
              <a:ext cx="436746" cy="618388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AGG (Mean)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49FD43D6-DB6E-F785-2974-4E3E7C0CCEE2}"/>
                </a:ext>
              </a:extLst>
            </p:cNvPr>
            <p:cNvSpPr/>
            <p:nvPr/>
          </p:nvSpPr>
          <p:spPr>
            <a:xfrm>
              <a:off x="8092860" y="3256887"/>
              <a:ext cx="130175" cy="1080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7623D9BB-6021-437A-2244-7C5337554FB1}"/>
                    </a:ext>
                  </a:extLst>
                </p:cNvPr>
                <p:cNvSpPr txBox="1"/>
                <p:nvPr/>
              </p:nvSpPr>
              <p:spPr>
                <a:xfrm>
                  <a:off x="7867992" y="2605962"/>
                  <a:ext cx="536171" cy="396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7623D9BB-6021-437A-2244-7C5337554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7992" y="2605962"/>
                  <a:ext cx="536171" cy="396006"/>
                </a:xfrm>
                <a:prstGeom prst="rect">
                  <a:avLst/>
                </a:prstGeom>
                <a:blipFill>
                  <a:blip r:embed="rId11"/>
                  <a:stretch>
                    <a:fillRect r="-23864"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2CDF4A-5BED-5D97-4904-66963877B09F}"/>
                </a:ext>
              </a:extLst>
            </p:cNvPr>
            <p:cNvSpPr/>
            <p:nvPr/>
          </p:nvSpPr>
          <p:spPr>
            <a:xfrm>
              <a:off x="7252333" y="3256887"/>
              <a:ext cx="130175" cy="10804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2EE7585-F31B-580A-177B-EBB59A81B49C}"/>
                    </a:ext>
                  </a:extLst>
                </p:cNvPr>
                <p:cNvSpPr txBox="1"/>
                <p:nvPr/>
              </p:nvSpPr>
              <p:spPr>
                <a:xfrm>
                  <a:off x="7027465" y="2605962"/>
                  <a:ext cx="536171" cy="396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2EE7585-F31B-580A-177B-EBB59A81B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7465" y="2605962"/>
                  <a:ext cx="536171" cy="396006"/>
                </a:xfrm>
                <a:prstGeom prst="rect">
                  <a:avLst/>
                </a:prstGeom>
                <a:blipFill>
                  <a:blip r:embed="rId12"/>
                  <a:stretch>
                    <a:fillRect r="-23864"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D846C26A-E6A2-3D27-DBE3-B5A889BEDCA9}"/>
                    </a:ext>
                  </a:extLst>
                </p:cNvPr>
                <p:cNvSpPr txBox="1"/>
                <p:nvPr/>
              </p:nvSpPr>
              <p:spPr>
                <a:xfrm>
                  <a:off x="7464205" y="3612447"/>
                  <a:ext cx="4962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D846C26A-E6A2-3D27-DBE3-B5A889BED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205" y="3612447"/>
                  <a:ext cx="49621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44134CE3-D74C-4A9D-215B-36210745C400}"/>
                </a:ext>
              </a:extLst>
            </p:cNvPr>
            <p:cNvCxnSpPr>
              <a:stCxn id="134" idx="2"/>
              <a:endCxn id="139" idx="2"/>
            </p:cNvCxnSpPr>
            <p:nvPr/>
          </p:nvCxnSpPr>
          <p:spPr>
            <a:xfrm rot="5400000" flipH="1">
              <a:off x="7757350" y="3936741"/>
              <a:ext cx="355560" cy="445637"/>
            </a:xfrm>
            <a:prstGeom prst="bentConnector3">
              <a:avLst>
                <a:gd name="adj1" fmla="val -6429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8A50BE3-803B-C7AF-E540-1BBA9343B8BF}"/>
                </a:ext>
              </a:extLst>
            </p:cNvPr>
            <p:cNvCxnSpPr>
              <a:cxnSpLocks/>
              <a:stCxn id="134" idx="1"/>
            </p:cNvCxnSpPr>
            <p:nvPr/>
          </p:nvCxnSpPr>
          <p:spPr>
            <a:xfrm flipH="1">
              <a:off x="7851367" y="3797113"/>
              <a:ext cx="241493" cy="17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9FAC0BC-BAF8-6A2C-01A0-1EDCD3D2757C}"/>
                </a:ext>
              </a:extLst>
            </p:cNvPr>
            <p:cNvCxnSpPr>
              <a:cxnSpLocks/>
              <a:endCxn id="136" idx="3"/>
            </p:cNvCxnSpPr>
            <p:nvPr/>
          </p:nvCxnSpPr>
          <p:spPr>
            <a:xfrm flipH="1" flipV="1">
              <a:off x="7382508" y="3797113"/>
              <a:ext cx="186226" cy="172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3B2D5FFB-2DF2-6340-BF89-E2F61D2FE4F4}"/>
                </a:ext>
              </a:extLst>
            </p:cNvPr>
            <p:cNvSpPr/>
            <p:nvPr/>
          </p:nvSpPr>
          <p:spPr>
            <a:xfrm>
              <a:off x="6472864" y="3487031"/>
              <a:ext cx="321365" cy="618388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Linear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6D910969-EE3D-F3D8-E5FA-B1567213F8E6}"/>
                </a:ext>
              </a:extLst>
            </p:cNvPr>
            <p:cNvSpPr/>
            <p:nvPr/>
          </p:nvSpPr>
          <p:spPr>
            <a:xfrm>
              <a:off x="5747443" y="3487031"/>
              <a:ext cx="321365" cy="618388"/>
            </a:xfrm>
            <a:prstGeom prst="round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ReLU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0DDDA4C2-BD44-FB97-6A07-3029A84B5FB4}"/>
                    </a:ext>
                  </a:extLst>
                </p:cNvPr>
                <p:cNvSpPr txBox="1"/>
                <p:nvPr/>
              </p:nvSpPr>
              <p:spPr>
                <a:xfrm>
                  <a:off x="5059702" y="3615971"/>
                  <a:ext cx="426588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0DDDA4C2-BD44-FB97-6A07-3029A84B5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9702" y="3615971"/>
                  <a:ext cx="426588" cy="3742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Arrow: Right 150">
              <a:extLst>
                <a:ext uri="{FF2B5EF4-FFF2-40B4-BE49-F238E27FC236}">
                  <a16:creationId xmlns:a16="http://schemas.microsoft.com/office/drawing/2014/main" id="{2772E899-274C-FDFA-37AF-1DE0B5FE7F65}"/>
                </a:ext>
              </a:extLst>
            </p:cNvPr>
            <p:cNvSpPr/>
            <p:nvPr/>
          </p:nvSpPr>
          <p:spPr>
            <a:xfrm>
              <a:off x="6463581" y="1616230"/>
              <a:ext cx="400050" cy="376550"/>
            </a:xfrm>
            <a:prstGeom prst="rightArrow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row: Right 157">
              <a:extLst>
                <a:ext uri="{FF2B5EF4-FFF2-40B4-BE49-F238E27FC236}">
                  <a16:creationId xmlns:a16="http://schemas.microsoft.com/office/drawing/2014/main" id="{FE3D8AE2-B098-5CC7-E25A-AD08E4865BFE}"/>
                </a:ext>
              </a:extLst>
            </p:cNvPr>
            <p:cNvSpPr/>
            <p:nvPr/>
          </p:nvSpPr>
          <p:spPr>
            <a:xfrm>
              <a:off x="8624326" y="1750472"/>
              <a:ext cx="256965" cy="108065"/>
            </a:xfrm>
            <a:prstGeom prst="rightArrow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Arrow: Right 158">
              <a:extLst>
                <a:ext uri="{FF2B5EF4-FFF2-40B4-BE49-F238E27FC236}">
                  <a16:creationId xmlns:a16="http://schemas.microsoft.com/office/drawing/2014/main" id="{0AB75DF4-A739-616F-FE36-70F913A22A94}"/>
                </a:ext>
              </a:extLst>
            </p:cNvPr>
            <p:cNvSpPr/>
            <p:nvPr/>
          </p:nvSpPr>
          <p:spPr>
            <a:xfrm>
              <a:off x="9159849" y="1750472"/>
              <a:ext cx="256965" cy="108065"/>
            </a:xfrm>
            <a:prstGeom prst="rightArrow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Arrow: Right 159">
              <a:extLst>
                <a:ext uri="{FF2B5EF4-FFF2-40B4-BE49-F238E27FC236}">
                  <a16:creationId xmlns:a16="http://schemas.microsoft.com/office/drawing/2014/main" id="{DC724FF1-4AB6-AB7A-8C51-B18F1AEED3D0}"/>
                </a:ext>
              </a:extLst>
            </p:cNvPr>
            <p:cNvSpPr/>
            <p:nvPr/>
          </p:nvSpPr>
          <p:spPr>
            <a:xfrm>
              <a:off x="9958762" y="1750472"/>
              <a:ext cx="256965" cy="108065"/>
            </a:xfrm>
            <a:prstGeom prst="rightArrow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Arrow: Right 160">
              <a:extLst>
                <a:ext uri="{FF2B5EF4-FFF2-40B4-BE49-F238E27FC236}">
                  <a16:creationId xmlns:a16="http://schemas.microsoft.com/office/drawing/2014/main" id="{ADEF90DA-4261-DBB7-30BF-E4E2349438D4}"/>
                </a:ext>
              </a:extLst>
            </p:cNvPr>
            <p:cNvSpPr/>
            <p:nvPr/>
          </p:nvSpPr>
          <p:spPr>
            <a:xfrm>
              <a:off x="10486372" y="1752485"/>
              <a:ext cx="256965" cy="108065"/>
            </a:xfrm>
            <a:prstGeom prst="rightArrow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Arrow: Right 161">
              <a:extLst>
                <a:ext uri="{FF2B5EF4-FFF2-40B4-BE49-F238E27FC236}">
                  <a16:creationId xmlns:a16="http://schemas.microsoft.com/office/drawing/2014/main" id="{98ADCB79-DE77-7426-B13E-D85A55E212C5}"/>
                </a:ext>
              </a:extLst>
            </p:cNvPr>
            <p:cNvSpPr/>
            <p:nvPr/>
          </p:nvSpPr>
          <p:spPr>
            <a:xfrm rot="10800000">
              <a:off x="10591543" y="3742197"/>
              <a:ext cx="256965" cy="108065"/>
            </a:xfrm>
            <a:prstGeom prst="rightArrow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Arrow: Right 162">
              <a:extLst>
                <a:ext uri="{FF2B5EF4-FFF2-40B4-BE49-F238E27FC236}">
                  <a16:creationId xmlns:a16="http://schemas.microsoft.com/office/drawing/2014/main" id="{0DD213B9-EC86-5157-5334-17C16DCF5FDF}"/>
                </a:ext>
              </a:extLst>
            </p:cNvPr>
            <p:cNvSpPr/>
            <p:nvPr/>
          </p:nvSpPr>
          <p:spPr>
            <a:xfrm rot="10800000">
              <a:off x="9837412" y="3742196"/>
              <a:ext cx="256965" cy="108065"/>
            </a:xfrm>
            <a:prstGeom prst="rightArrow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Arrow: Right 163">
              <a:extLst>
                <a:ext uri="{FF2B5EF4-FFF2-40B4-BE49-F238E27FC236}">
                  <a16:creationId xmlns:a16="http://schemas.microsoft.com/office/drawing/2014/main" id="{151F8A0C-6B61-E9BE-2B49-27F552021055}"/>
                </a:ext>
              </a:extLst>
            </p:cNvPr>
            <p:cNvSpPr/>
            <p:nvPr/>
          </p:nvSpPr>
          <p:spPr>
            <a:xfrm rot="10800000">
              <a:off x="9149987" y="3742195"/>
              <a:ext cx="256965" cy="108065"/>
            </a:xfrm>
            <a:prstGeom prst="rightArrow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Arrow: Right 164">
              <a:extLst>
                <a:ext uri="{FF2B5EF4-FFF2-40B4-BE49-F238E27FC236}">
                  <a16:creationId xmlns:a16="http://schemas.microsoft.com/office/drawing/2014/main" id="{FBE2D522-280E-DDBC-5B0A-B3AFE7A12063}"/>
                </a:ext>
              </a:extLst>
            </p:cNvPr>
            <p:cNvSpPr/>
            <p:nvPr/>
          </p:nvSpPr>
          <p:spPr>
            <a:xfrm rot="10800000">
              <a:off x="8325689" y="3742194"/>
              <a:ext cx="256965" cy="108065"/>
            </a:xfrm>
            <a:prstGeom prst="rightArrow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Arrow: Right 165">
              <a:extLst>
                <a:ext uri="{FF2B5EF4-FFF2-40B4-BE49-F238E27FC236}">
                  <a16:creationId xmlns:a16="http://schemas.microsoft.com/office/drawing/2014/main" id="{67D289B3-5E1B-3004-5199-106171D637AB}"/>
                </a:ext>
              </a:extLst>
            </p:cNvPr>
            <p:cNvSpPr/>
            <p:nvPr/>
          </p:nvSpPr>
          <p:spPr>
            <a:xfrm rot="10800000">
              <a:off x="6887271" y="3742193"/>
              <a:ext cx="256965" cy="108065"/>
            </a:xfrm>
            <a:prstGeom prst="rightArrow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Arrow: Right 166">
              <a:extLst>
                <a:ext uri="{FF2B5EF4-FFF2-40B4-BE49-F238E27FC236}">
                  <a16:creationId xmlns:a16="http://schemas.microsoft.com/office/drawing/2014/main" id="{17579A3A-5DF9-0C4F-06AF-8C9659991D3A}"/>
                </a:ext>
              </a:extLst>
            </p:cNvPr>
            <p:cNvSpPr/>
            <p:nvPr/>
          </p:nvSpPr>
          <p:spPr>
            <a:xfrm rot="10800000">
              <a:off x="6161850" y="3738995"/>
              <a:ext cx="256965" cy="108065"/>
            </a:xfrm>
            <a:prstGeom prst="rightArrow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Arrow: Right 167">
              <a:extLst>
                <a:ext uri="{FF2B5EF4-FFF2-40B4-BE49-F238E27FC236}">
                  <a16:creationId xmlns:a16="http://schemas.microsoft.com/office/drawing/2014/main" id="{178B9EB0-183C-4777-A74A-E04B4853E4A6}"/>
                </a:ext>
              </a:extLst>
            </p:cNvPr>
            <p:cNvSpPr/>
            <p:nvPr/>
          </p:nvSpPr>
          <p:spPr>
            <a:xfrm rot="10800000">
              <a:off x="5429044" y="3738994"/>
              <a:ext cx="256965" cy="108065"/>
            </a:xfrm>
            <a:prstGeom prst="rightArrow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66591B63-E863-CEDC-61A2-AAB2FB19F9F9}"/>
                </a:ext>
              </a:extLst>
            </p:cNvPr>
            <p:cNvSpPr/>
            <p:nvPr/>
          </p:nvSpPr>
          <p:spPr>
            <a:xfrm>
              <a:off x="4732866" y="664634"/>
              <a:ext cx="7268633" cy="4334934"/>
            </a:xfrm>
            <a:prstGeom prst="roundRect">
              <a:avLst>
                <a:gd name="adj" fmla="val 5632"/>
              </a:avLst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F1E6EA97-6E8F-2C21-538B-951C9AD7F2CB}"/>
              </a:ext>
            </a:extLst>
          </p:cNvPr>
          <p:cNvSpPr txBox="1"/>
          <p:nvPr/>
        </p:nvSpPr>
        <p:spPr>
          <a:xfrm>
            <a:off x="4864101" y="1151466"/>
            <a:ext cx="161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DFA Layer</a:t>
            </a:r>
          </a:p>
        </p:txBody>
      </p:sp>
      <p:sp>
        <p:nvSpPr>
          <p:cNvPr id="179" name="Arrow: Right 178">
            <a:extLst>
              <a:ext uri="{FF2B5EF4-FFF2-40B4-BE49-F238E27FC236}">
                <a16:creationId xmlns:a16="http://schemas.microsoft.com/office/drawing/2014/main" id="{B92983D3-0D09-7832-E9AA-D4CB8C278B67}"/>
              </a:ext>
            </a:extLst>
          </p:cNvPr>
          <p:cNvSpPr/>
          <p:nvPr/>
        </p:nvSpPr>
        <p:spPr>
          <a:xfrm>
            <a:off x="3108238" y="2735372"/>
            <a:ext cx="1159934" cy="428643"/>
          </a:xfrm>
          <a:prstGeom prst="rightArrow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2240C-2430-61BD-EA83-854EE6980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DDD50CD-7074-1751-4F7B-F7368F865A68}"/>
              </a:ext>
            </a:extLst>
          </p:cNvPr>
          <p:cNvGrpSpPr/>
          <p:nvPr/>
        </p:nvGrpSpPr>
        <p:grpSpPr>
          <a:xfrm>
            <a:off x="86342" y="1679153"/>
            <a:ext cx="389814" cy="392962"/>
            <a:chOff x="844383" y="1846312"/>
            <a:chExt cx="2968815" cy="299279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CBD27D-6372-6BB7-5271-D23E87E23AD5}"/>
                </a:ext>
              </a:extLst>
            </p:cNvPr>
            <p:cNvSpPr/>
            <p:nvPr/>
          </p:nvSpPr>
          <p:spPr>
            <a:xfrm>
              <a:off x="1413805" y="1950196"/>
              <a:ext cx="569422" cy="569422"/>
            </a:xfrm>
            <a:prstGeom prst="ellipse">
              <a:avLst/>
            </a:prstGeom>
            <a:solidFill>
              <a:srgbClr val="FEBD85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8316FC5-50D8-926F-4C8E-0248A2385862}"/>
                </a:ext>
              </a:extLst>
            </p:cNvPr>
            <p:cNvSpPr/>
            <p:nvPr/>
          </p:nvSpPr>
          <p:spPr>
            <a:xfrm>
              <a:off x="844383" y="3099693"/>
              <a:ext cx="569422" cy="569422"/>
            </a:xfrm>
            <a:prstGeom prst="ellipse">
              <a:avLst/>
            </a:prstGeom>
            <a:solidFill>
              <a:srgbClr val="8DBAD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2E81C5B-A14D-D5DD-20DF-0DA0E6733602}"/>
                </a:ext>
              </a:extLst>
            </p:cNvPr>
            <p:cNvSpPr/>
            <p:nvPr/>
          </p:nvSpPr>
          <p:spPr>
            <a:xfrm>
              <a:off x="2296718" y="3016303"/>
              <a:ext cx="569422" cy="569422"/>
            </a:xfrm>
            <a:prstGeom prst="ellipse">
              <a:avLst/>
            </a:prstGeom>
            <a:solidFill>
              <a:srgbClr val="E9909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82BB10C-3483-F6FB-D136-DFDB4800A2A7}"/>
                </a:ext>
              </a:extLst>
            </p:cNvPr>
            <p:cNvSpPr/>
            <p:nvPr/>
          </p:nvSpPr>
          <p:spPr>
            <a:xfrm>
              <a:off x="3160386" y="1846312"/>
              <a:ext cx="569422" cy="569422"/>
            </a:xfrm>
            <a:prstGeom prst="ellipse">
              <a:avLst/>
            </a:prstGeom>
            <a:solidFill>
              <a:srgbClr val="8ADD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0D058B3-ECDC-E181-36E7-42B24435DD5F}"/>
                </a:ext>
              </a:extLst>
            </p:cNvPr>
            <p:cNvSpPr/>
            <p:nvPr/>
          </p:nvSpPr>
          <p:spPr>
            <a:xfrm>
              <a:off x="1810686" y="4269684"/>
              <a:ext cx="569422" cy="569422"/>
            </a:xfrm>
            <a:prstGeom prst="ellipse">
              <a:avLst/>
            </a:prstGeom>
            <a:solidFill>
              <a:srgbClr val="DCDD8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9545594-EDE9-F3FA-6828-0AC1BE4E76ED}"/>
                </a:ext>
              </a:extLst>
            </p:cNvPr>
            <p:cNvSpPr/>
            <p:nvPr/>
          </p:nvSpPr>
          <p:spPr>
            <a:xfrm>
              <a:off x="3243776" y="3783652"/>
              <a:ext cx="569422" cy="569422"/>
            </a:xfrm>
            <a:prstGeom prst="ellipse">
              <a:avLst/>
            </a:prstGeom>
            <a:solidFill>
              <a:srgbClr val="C4A9A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B2D0791-3D4D-C2C6-DF96-6512D6E74C1B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1899837" y="2436228"/>
              <a:ext cx="480271" cy="66346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0BB842B-09C7-CB5A-FA24-15941E89C965}"/>
                </a:ext>
              </a:extLst>
            </p:cNvPr>
            <p:cNvCxnSpPr>
              <a:cxnSpLocks/>
              <a:stCxn id="21" idx="3"/>
              <a:endCxn id="20" idx="7"/>
            </p:cNvCxnSpPr>
            <p:nvPr/>
          </p:nvCxnSpPr>
          <p:spPr>
            <a:xfrm flipH="1">
              <a:off x="2782750" y="2332344"/>
              <a:ext cx="461026" cy="7673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E62C742-CCCE-966E-EF66-C57217CF68DF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1413805" y="3301014"/>
              <a:ext cx="882913" cy="8339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9D881A-C19B-3F32-2A75-B84C2E338A78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1330415" y="3585725"/>
              <a:ext cx="563661" cy="7673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3649C3-3750-9374-D014-82BB57583E30}"/>
                </a:ext>
              </a:extLst>
            </p:cNvPr>
            <p:cNvCxnSpPr>
              <a:cxnSpLocks/>
              <a:stCxn id="20" idx="4"/>
              <a:endCxn id="22" idx="7"/>
            </p:cNvCxnSpPr>
            <p:nvPr/>
          </p:nvCxnSpPr>
          <p:spPr>
            <a:xfrm flipH="1">
              <a:off x="2296718" y="3585725"/>
              <a:ext cx="284711" cy="7673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222DBA-8E6E-6B7C-DDA7-712EF434D5BA}"/>
                </a:ext>
              </a:extLst>
            </p:cNvPr>
            <p:cNvCxnSpPr>
              <a:cxnSpLocks/>
              <a:stCxn id="23" idx="0"/>
              <a:endCxn id="21" idx="4"/>
            </p:cNvCxnSpPr>
            <p:nvPr/>
          </p:nvCxnSpPr>
          <p:spPr>
            <a:xfrm flipH="1" flipV="1">
              <a:off x="3445097" y="2415734"/>
              <a:ext cx="83390" cy="136791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14E9936-0E0C-2883-464A-990701D516CF}"/>
              </a:ext>
            </a:extLst>
          </p:cNvPr>
          <p:cNvSpPr/>
          <p:nvPr/>
        </p:nvSpPr>
        <p:spPr>
          <a:xfrm>
            <a:off x="2460567" y="2768138"/>
            <a:ext cx="236913" cy="122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EF089A1-56F8-C3B5-3400-940398AAA418}"/>
              </a:ext>
            </a:extLst>
          </p:cNvPr>
          <p:cNvSpPr/>
          <p:nvPr/>
        </p:nvSpPr>
        <p:spPr>
          <a:xfrm>
            <a:off x="4597378" y="2728634"/>
            <a:ext cx="367146" cy="122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ReLU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85B49F-76CA-B267-DCB9-C0501F691C76}"/>
              </a:ext>
            </a:extLst>
          </p:cNvPr>
          <p:cNvSpPr/>
          <p:nvPr/>
        </p:nvSpPr>
        <p:spPr>
          <a:xfrm>
            <a:off x="5652402" y="2732791"/>
            <a:ext cx="236913" cy="122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128dim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ED929F-79E0-6953-D763-C57275DE21A4}"/>
              </a:ext>
            </a:extLst>
          </p:cNvPr>
          <p:cNvSpPr/>
          <p:nvPr/>
        </p:nvSpPr>
        <p:spPr>
          <a:xfrm>
            <a:off x="1989512" y="2768138"/>
            <a:ext cx="236913" cy="122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9CCC30-0457-1FE4-54FA-8F94A3E2FB0D}"/>
              </a:ext>
            </a:extLst>
          </p:cNvPr>
          <p:cNvSpPr/>
          <p:nvPr/>
        </p:nvSpPr>
        <p:spPr>
          <a:xfrm>
            <a:off x="3153167" y="2728634"/>
            <a:ext cx="367146" cy="122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Linear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7BCD7A-AF4F-9516-B12D-22ECA9667E61}"/>
              </a:ext>
            </a:extLst>
          </p:cNvPr>
          <p:cNvSpPr/>
          <p:nvPr/>
        </p:nvSpPr>
        <p:spPr>
          <a:xfrm>
            <a:off x="3909500" y="2728633"/>
            <a:ext cx="236913" cy="1226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128dim</a:t>
            </a:r>
          </a:p>
        </p:txBody>
      </p:sp>
    </p:spTree>
    <p:extLst>
      <p:ext uri="{BB962C8B-B14F-4D97-AF65-F5344CB8AC3E}">
        <p14:creationId xmlns:p14="http://schemas.microsoft.com/office/powerpoint/2010/main" val="376919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EA119-4531-F337-1A6D-0FDC3DF59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66F18B1-88B0-B730-A215-31BBA7BF05CA}"/>
              </a:ext>
            </a:extLst>
          </p:cNvPr>
          <p:cNvGrpSpPr/>
          <p:nvPr/>
        </p:nvGrpSpPr>
        <p:grpSpPr>
          <a:xfrm>
            <a:off x="665962" y="692148"/>
            <a:ext cx="1102378" cy="1111280"/>
            <a:chOff x="844383" y="1846312"/>
            <a:chExt cx="2968815" cy="2992794"/>
          </a:xfrm>
          <a:solidFill>
            <a:schemeClr val="bg1"/>
          </a:solidFill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5B7BDA1-B149-28F7-D9F7-D666C9C1D3E1}"/>
                </a:ext>
              </a:extLst>
            </p:cNvPr>
            <p:cNvSpPr/>
            <p:nvPr/>
          </p:nvSpPr>
          <p:spPr>
            <a:xfrm>
              <a:off x="1413805" y="1950196"/>
              <a:ext cx="569422" cy="56942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B49F6B3-7501-E85E-0461-4CEF4AFB98D5}"/>
                </a:ext>
              </a:extLst>
            </p:cNvPr>
            <p:cNvSpPr/>
            <p:nvPr/>
          </p:nvSpPr>
          <p:spPr>
            <a:xfrm>
              <a:off x="844383" y="3099693"/>
              <a:ext cx="569422" cy="56942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C60A66B-1024-6DFC-1CED-F58DC246FF72}"/>
                </a:ext>
              </a:extLst>
            </p:cNvPr>
            <p:cNvSpPr/>
            <p:nvPr/>
          </p:nvSpPr>
          <p:spPr>
            <a:xfrm>
              <a:off x="2296718" y="3016303"/>
              <a:ext cx="569422" cy="56942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573CE42-A9A4-03BB-0D94-E9EA1527A1B4}"/>
                </a:ext>
              </a:extLst>
            </p:cNvPr>
            <p:cNvSpPr/>
            <p:nvPr/>
          </p:nvSpPr>
          <p:spPr>
            <a:xfrm>
              <a:off x="3160386" y="1846312"/>
              <a:ext cx="569422" cy="56942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F026191-11FD-B4FD-20E4-8043544B3D8D}"/>
                </a:ext>
              </a:extLst>
            </p:cNvPr>
            <p:cNvSpPr/>
            <p:nvPr/>
          </p:nvSpPr>
          <p:spPr>
            <a:xfrm>
              <a:off x="1810686" y="4269684"/>
              <a:ext cx="569422" cy="56942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EB67F7D-0706-CB75-3BEC-6851E4FF0F44}"/>
                </a:ext>
              </a:extLst>
            </p:cNvPr>
            <p:cNvSpPr/>
            <p:nvPr/>
          </p:nvSpPr>
          <p:spPr>
            <a:xfrm>
              <a:off x="3243776" y="3783652"/>
              <a:ext cx="569422" cy="569422"/>
            </a:xfrm>
            <a:prstGeom prst="ellips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0A6A515-DAD3-1882-FC1B-99845D898EC3}"/>
                </a:ext>
              </a:extLst>
            </p:cNvPr>
            <p:cNvCxnSpPr>
              <a:cxnSpLocks/>
              <a:stCxn id="18" idx="5"/>
              <a:endCxn id="20" idx="1"/>
            </p:cNvCxnSpPr>
            <p:nvPr/>
          </p:nvCxnSpPr>
          <p:spPr>
            <a:xfrm>
              <a:off x="1899837" y="2436228"/>
              <a:ext cx="480271" cy="663465"/>
            </a:xfrm>
            <a:prstGeom prst="line">
              <a:avLst/>
            </a:prstGeom>
            <a:grpFill/>
            <a:ln w="19050">
              <a:solidFill>
                <a:srgbClr val="DCDD8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7B49E54-0CA7-A1DB-4046-4C8646F1BE53}"/>
                </a:ext>
              </a:extLst>
            </p:cNvPr>
            <p:cNvCxnSpPr>
              <a:cxnSpLocks/>
              <a:stCxn id="21" idx="3"/>
              <a:endCxn id="20" idx="7"/>
            </p:cNvCxnSpPr>
            <p:nvPr/>
          </p:nvCxnSpPr>
          <p:spPr>
            <a:xfrm flipH="1">
              <a:off x="2782750" y="2332344"/>
              <a:ext cx="461026" cy="767349"/>
            </a:xfrm>
            <a:prstGeom prst="line">
              <a:avLst/>
            </a:prstGeom>
            <a:grpFill/>
            <a:ln w="19050">
              <a:solidFill>
                <a:srgbClr val="8ADDE4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A939F91-04EF-AC49-2DFE-F656FE4907BD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1413805" y="3301014"/>
              <a:ext cx="882913" cy="8339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0FA9D28-B547-AE79-D2BB-6C70C0694994}"/>
                </a:ext>
              </a:extLst>
            </p:cNvPr>
            <p:cNvCxnSpPr>
              <a:cxnSpLocks/>
              <a:stCxn id="19" idx="5"/>
              <a:endCxn id="22" idx="1"/>
            </p:cNvCxnSpPr>
            <p:nvPr/>
          </p:nvCxnSpPr>
          <p:spPr>
            <a:xfrm>
              <a:off x="1330415" y="3585725"/>
              <a:ext cx="563661" cy="767349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7961B-A52D-074C-5ABF-A243091BAE1E}"/>
                </a:ext>
              </a:extLst>
            </p:cNvPr>
            <p:cNvCxnSpPr>
              <a:cxnSpLocks/>
              <a:stCxn id="20" idx="4"/>
              <a:endCxn id="22" idx="7"/>
            </p:cNvCxnSpPr>
            <p:nvPr/>
          </p:nvCxnSpPr>
          <p:spPr>
            <a:xfrm flipH="1">
              <a:off x="2296718" y="3585725"/>
              <a:ext cx="284711" cy="767349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9B1351-91C0-1B93-6E03-5344F9ADB2E0}"/>
                </a:ext>
              </a:extLst>
            </p:cNvPr>
            <p:cNvCxnSpPr>
              <a:cxnSpLocks/>
              <a:stCxn id="23" idx="0"/>
              <a:endCxn id="21" idx="4"/>
            </p:cNvCxnSpPr>
            <p:nvPr/>
          </p:nvCxnSpPr>
          <p:spPr>
            <a:xfrm flipH="1" flipV="1">
              <a:off x="3445097" y="2415734"/>
              <a:ext cx="83390" cy="1367918"/>
            </a:xfrm>
            <a:prstGeom prst="line">
              <a:avLst/>
            </a:prstGeom>
            <a:grpFill/>
            <a:ln w="19050">
              <a:solidFill>
                <a:srgbClr val="FEBD85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3EAF80B-C8CC-9A51-02E8-65FDF1E22B2A}"/>
              </a:ext>
            </a:extLst>
          </p:cNvPr>
          <p:cNvSpPr/>
          <p:nvPr/>
        </p:nvSpPr>
        <p:spPr>
          <a:xfrm>
            <a:off x="2786113" y="737670"/>
            <a:ext cx="990600" cy="76200"/>
          </a:xfrm>
          <a:prstGeom prst="rect">
            <a:avLst/>
          </a:prstGeom>
          <a:solidFill>
            <a:srgbClr val="DCDD8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357CF2-50E1-F5DD-C65D-AB5C6C75EF26}"/>
              </a:ext>
            </a:extLst>
          </p:cNvPr>
          <p:cNvSpPr/>
          <p:nvPr/>
        </p:nvSpPr>
        <p:spPr>
          <a:xfrm>
            <a:off x="2786113" y="919704"/>
            <a:ext cx="990600" cy="76200"/>
          </a:xfrm>
          <a:prstGeom prst="rect">
            <a:avLst/>
          </a:prstGeom>
          <a:solidFill>
            <a:srgbClr val="DCDD8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BFAB65-9704-25C2-DCB9-43DA87EFE1DF}"/>
              </a:ext>
            </a:extLst>
          </p:cNvPr>
          <p:cNvSpPr/>
          <p:nvPr/>
        </p:nvSpPr>
        <p:spPr>
          <a:xfrm>
            <a:off x="2786113" y="1101738"/>
            <a:ext cx="990600" cy="76200"/>
          </a:xfrm>
          <a:prstGeom prst="rect">
            <a:avLst/>
          </a:prstGeom>
          <a:solidFill>
            <a:srgbClr val="8ADD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2A8462-1227-0F85-F69F-12EE1D25E490}"/>
              </a:ext>
            </a:extLst>
          </p:cNvPr>
          <p:cNvSpPr/>
          <p:nvPr/>
        </p:nvSpPr>
        <p:spPr>
          <a:xfrm>
            <a:off x="2786113" y="1283772"/>
            <a:ext cx="990600" cy="76200"/>
          </a:xfrm>
          <a:prstGeom prst="rect">
            <a:avLst/>
          </a:prstGeom>
          <a:solidFill>
            <a:srgbClr val="8ADD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8676FD-7FAA-AA10-4CA2-5FB3D676C94F}"/>
              </a:ext>
            </a:extLst>
          </p:cNvPr>
          <p:cNvSpPr/>
          <p:nvPr/>
        </p:nvSpPr>
        <p:spPr>
          <a:xfrm>
            <a:off x="2786113" y="1465806"/>
            <a:ext cx="990600" cy="76200"/>
          </a:xfrm>
          <a:prstGeom prst="rect">
            <a:avLst/>
          </a:prstGeom>
          <a:solidFill>
            <a:srgbClr val="FEBD8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D96178-BEAC-8A81-BEFE-C8FDF8097AD1}"/>
              </a:ext>
            </a:extLst>
          </p:cNvPr>
          <p:cNvSpPr/>
          <p:nvPr/>
        </p:nvSpPr>
        <p:spPr>
          <a:xfrm>
            <a:off x="2786113" y="1647840"/>
            <a:ext cx="990600" cy="76200"/>
          </a:xfrm>
          <a:prstGeom prst="rect">
            <a:avLst/>
          </a:prstGeom>
          <a:solidFill>
            <a:srgbClr val="FEBD8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017075FF-CE0A-8DA2-7963-A0350C86E7A6}"/>
              </a:ext>
            </a:extLst>
          </p:cNvPr>
          <p:cNvSpPr/>
          <p:nvPr/>
        </p:nvSpPr>
        <p:spPr>
          <a:xfrm>
            <a:off x="2066156" y="1076728"/>
            <a:ext cx="346075" cy="342120"/>
          </a:xfrm>
          <a:prstGeom prst="rightArrow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E9A6024-9C2A-2A18-4089-B9D86BD58DAD}"/>
              </a:ext>
            </a:extLst>
          </p:cNvPr>
          <p:cNvSpPr/>
          <p:nvPr/>
        </p:nvSpPr>
        <p:spPr>
          <a:xfrm>
            <a:off x="4360360" y="865611"/>
            <a:ext cx="315111" cy="72215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339179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71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</dc:creator>
  <cp:lastModifiedBy>mike</cp:lastModifiedBy>
  <cp:revision>110</cp:revision>
  <dcterms:created xsi:type="dcterms:W3CDTF">2025-09-26T12:50:15Z</dcterms:created>
  <dcterms:modified xsi:type="dcterms:W3CDTF">2025-09-27T09:37:33Z</dcterms:modified>
</cp:coreProperties>
</file>