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C7D0-963A-4734-87A1-7A6D0D538E01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DF08-EB96-4866-96C4-7872EE13B6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03904" y="1479833"/>
            <a:ext cx="6094520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数据格式</a:t>
            </a:r>
            <a:endParaRPr lang="en-US" altLang="zh-CN" sz="18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:{</a:t>
            </a:r>
            <a:endParaRPr lang="zh-CN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RolePrompt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:"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扮演一个当事人正在和律师对话，这个案件的其他信息有，当被问及你不知道的信息时你需要回答不知道：”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zh-CN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有加班记录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平时身体健康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endParaRPr lang="zh-CN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Need:“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给出建议</a:t>
            </a:r>
            <a:br>
              <a:rPr lang="zh-CN" altLang="en-US" b="0" dirty="0">
                <a:effectLst/>
              </a:rPr>
            </a:b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zh-CN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Evaluateprompt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判断下面两段对话中，哪个更满足了当事人的需求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zh-CN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Evaluatehints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:[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需要提到工伤认定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需要明确提到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中华人民共和国劳动法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，需要提到实际可行的操作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endParaRPr lang="zh-CN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zh-CN" altLang="en-US" b="0" dirty="0">
              <a:effectLst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1684" y="2680629"/>
            <a:ext cx="2254929" cy="18287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聊天机器人</a:t>
            </a:r>
          </a:p>
        </p:txBody>
      </p:sp>
      <p:sp>
        <p:nvSpPr>
          <p:cNvPr id="4" name="矩形 3"/>
          <p:cNvSpPr/>
          <p:nvPr/>
        </p:nvSpPr>
        <p:spPr>
          <a:xfrm>
            <a:off x="9402929" y="2680628"/>
            <a:ext cx="2254929" cy="18287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评测模型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2470" y="1901497"/>
            <a:ext cx="3504461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{role prompt}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{model prompt}</a:t>
            </a:r>
            <a:endParaRPr lang="zh-CN" alt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扮演一个当事人正在和律师对话，这个案件的信息有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{information}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当被问及你不知道的信息时你需要回答不知道。你的需求是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{need}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以下为对话内容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zh-CN" altLang="en-US" b="0" dirty="0">
              <a:effectLst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96613" y="2847087"/>
            <a:ext cx="3206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196613" y="3416737"/>
            <a:ext cx="3206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196613" y="3968633"/>
            <a:ext cx="3206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196613" y="4509427"/>
            <a:ext cx="3206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88203" y="3009001"/>
            <a:ext cx="178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他平时加班吗？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63188" y="3578650"/>
            <a:ext cx="281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平时加班</a:t>
            </a:r>
            <a:r>
              <a:rPr lang="en-US" altLang="zh-CN" dirty="0"/>
              <a:t>, </a:t>
            </a:r>
            <a:r>
              <a:rPr lang="zh-CN" altLang="en-US" dirty="0"/>
              <a:t>有加班记录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10548" y="4089509"/>
            <a:ext cx="346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那你可以起诉公司 </a:t>
            </a:r>
            <a:r>
              <a:rPr lang="en-US" altLang="zh-CN" dirty="0"/>
              <a:t>**</a:t>
            </a:r>
            <a:r>
              <a:rPr lang="zh-CN" altLang="en-US" dirty="0"/>
              <a:t>咨询结束</a:t>
            </a:r>
            <a:r>
              <a:rPr lang="en-US" altLang="zh-CN" dirty="0"/>
              <a:t>**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785717" y="4509427"/>
            <a:ext cx="0" cy="96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350890" y="5516596"/>
            <a:ext cx="1971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{Dialogue}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35006" y="1040919"/>
            <a:ext cx="11079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在对每个评测模型获取多轮对话后，再用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GPT4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对这些多轮对话两两比较，评估评测模型表现的好坏。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90712" y="2998432"/>
            <a:ext cx="2567865" cy="1624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GPT4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006" y="2379578"/>
            <a:ext cx="4482373" cy="3138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你是一个裁判，要评价模型</a:t>
            </a:r>
            <a:r>
              <a:rPr lang="en-US" altLang="zh-CN" dirty="0"/>
              <a:t>1</a:t>
            </a:r>
            <a:r>
              <a:rPr lang="zh-CN" altLang="en-US" dirty="0"/>
              <a:t>和模型</a:t>
            </a:r>
            <a:r>
              <a:rPr lang="en-US" altLang="zh-CN" dirty="0"/>
              <a:t>2</a:t>
            </a:r>
            <a:r>
              <a:rPr lang="zh-CN" altLang="en-US" dirty="0"/>
              <a:t>哪个对用户提供的服务好。</a:t>
            </a:r>
            <a:r>
              <a:rPr lang="zh-CN" altLang="en-US" b="1" dirty="0">
                <a:solidFill>
                  <a:srgbClr val="FF0000"/>
                </a:solidFill>
              </a:rPr>
              <a:t>说明问题背景。</a:t>
            </a:r>
            <a:endParaRPr lang="zh-CN" altLang="en-US" dirty="0"/>
          </a:p>
          <a:p>
            <a:r>
              <a:rPr lang="zh-CN" altLang="en-US" dirty="0"/>
              <a:t>用户的信息为</a:t>
            </a:r>
            <a:r>
              <a:rPr lang="en-US" altLang="zh-CN" dirty="0"/>
              <a:t>{information}</a:t>
            </a:r>
          </a:p>
          <a:p>
            <a:r>
              <a:rPr lang="zh-CN" altLang="en-US" dirty="0"/>
              <a:t>用户的需求是</a:t>
            </a:r>
            <a:r>
              <a:rPr lang="en-US" altLang="zh-CN" dirty="0"/>
              <a:t>{need}</a:t>
            </a:r>
          </a:p>
          <a:p>
            <a:r>
              <a:rPr lang="zh-CN" altLang="en-US" dirty="0"/>
              <a:t>评估标准为：</a:t>
            </a:r>
            <a:r>
              <a:rPr lang="en-US" altLang="zh-CN" dirty="0"/>
              <a:t>{evaluation hints}</a:t>
            </a:r>
          </a:p>
          <a:p>
            <a:endParaRPr lang="en-US" altLang="zh-CN" dirty="0"/>
          </a:p>
          <a:p>
            <a:r>
              <a:rPr lang="zh-CN" altLang="en-US" dirty="0"/>
              <a:t>（好坏）</a:t>
            </a:r>
            <a:endParaRPr lang="en-US" altLang="zh-CN" dirty="0"/>
          </a:p>
          <a:p>
            <a:r>
              <a:rPr lang="zh-CN" altLang="en-US" dirty="0"/>
              <a:t>用户与模型</a:t>
            </a:r>
            <a:r>
              <a:rPr lang="en-US" altLang="zh-CN" dirty="0"/>
              <a:t>1</a:t>
            </a:r>
            <a:r>
              <a:rPr lang="zh-CN" altLang="en-US" dirty="0"/>
              <a:t>的对话是 </a:t>
            </a:r>
            <a:r>
              <a:rPr lang="en-US" altLang="zh-CN" dirty="0"/>
              <a:t>{dialogue 1}</a:t>
            </a:r>
          </a:p>
          <a:p>
            <a:r>
              <a:rPr lang="zh-CN" altLang="en-US" dirty="0"/>
              <a:t>用户与模型</a:t>
            </a:r>
            <a:r>
              <a:rPr lang="en-US" altLang="zh-CN" dirty="0"/>
              <a:t>2</a:t>
            </a:r>
            <a:r>
              <a:rPr lang="zh-CN" altLang="en-US" dirty="0"/>
              <a:t>的对话是 </a:t>
            </a:r>
            <a:r>
              <a:rPr lang="en-US" altLang="zh-CN" dirty="0"/>
              <a:t>{dialogue 2}</a:t>
            </a:r>
          </a:p>
          <a:p>
            <a:endParaRPr lang="en-US" altLang="zh-CN" dirty="0"/>
          </a:p>
          <a:p>
            <a:r>
              <a:rPr lang="zh-CN" altLang="en-US" dirty="0"/>
              <a:t>请给出你的判断结果：</a:t>
            </a:r>
          </a:p>
        </p:txBody>
      </p:sp>
      <p:cxnSp>
        <p:nvCxnSpPr>
          <p:cNvPr id="7" name="直接箭头连接符 6"/>
          <p:cNvCxnSpPr>
            <a:endCxn id="2" idx="1"/>
          </p:cNvCxnSpPr>
          <p:nvPr/>
        </p:nvCxnSpPr>
        <p:spPr>
          <a:xfrm>
            <a:off x="4917379" y="3810739"/>
            <a:ext cx="673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3"/>
          </p:cNvCxnSpPr>
          <p:nvPr/>
        </p:nvCxnSpPr>
        <p:spPr>
          <a:xfrm>
            <a:off x="8158577" y="3810739"/>
            <a:ext cx="790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948691" y="3626072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</a:t>
            </a:r>
            <a:r>
              <a:rPr lang="en-US" altLang="zh-CN" dirty="0"/>
              <a:t> 1 </a:t>
            </a:r>
            <a:r>
              <a:rPr lang="zh-CN" altLang="en-US" dirty="0"/>
              <a:t>优于 模型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917379" y="3302907"/>
            <a:ext cx="945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115037" y="3429000"/>
            <a:ext cx="945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293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若醴 甘</dc:creator>
  <cp:lastModifiedBy>若醴 甘</cp:lastModifiedBy>
  <cp:revision>5</cp:revision>
  <dcterms:created xsi:type="dcterms:W3CDTF">2024-01-05T12:59:00Z</dcterms:created>
  <dcterms:modified xsi:type="dcterms:W3CDTF">2024-01-13T01:46:16Z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7667A1AB1301444EA89F1B49C08EC72E_12</vt:lpwstr>
  </property>
  <property fmtid="{D5CDD505-2E9C-101B-9397-08002B2CF9AE}" pid="3" name="KSOProductBuildVer">
    <vt:lpwstr>2052-12.1.0.16120</vt:lpwstr>
  </property>
</Properties>
</file>