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64" r:id="rId5"/>
    <p:sldId id="266" r:id="rId6"/>
    <p:sldId id="267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C1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图片 59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4886683" y="94320"/>
            <a:ext cx="1048797" cy="1127172"/>
          </a:xfrm>
          <a:prstGeom prst="rect">
            <a:avLst/>
          </a:prstGeom>
        </p:spPr>
      </p:pic>
      <p:pic>
        <p:nvPicPr>
          <p:cNvPr id="2" name="图片 1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5056016" y="263653"/>
            <a:ext cx="1048797" cy="1127172"/>
          </a:xfrm>
          <a:prstGeom prst="rect">
            <a:avLst/>
          </a:prstGeom>
        </p:spPr>
      </p:pic>
      <p:pic>
        <p:nvPicPr>
          <p:cNvPr id="5" name="图片 4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5225349" y="432987"/>
            <a:ext cx="1048797" cy="11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718" y="1355403"/>
            <a:ext cx="12192000" cy="4455462"/>
          </a:xfrm>
          <a:prstGeom prst="rect">
            <a:avLst/>
          </a:prstGeom>
          <a:solidFill>
            <a:srgbClr val="294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-142499" y="2917739"/>
            <a:ext cx="1241881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44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P</a:t>
            </a:r>
            <a:r>
              <a:rPr lang="en-US" altLang="zh-CN" sz="44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IXIU</a:t>
            </a:r>
            <a:endParaRPr lang="en-US" altLang="zh-CN" sz="4400" b="1" kern="100" dirty="0">
              <a:solidFill>
                <a:prstClr val="white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52" y="500955"/>
            <a:ext cx="1708896" cy="1708896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242919" y="4148498"/>
            <a:ext cx="364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</a:rPr>
              <a:t>Xiao Zhang</a:t>
            </a:r>
            <a:endParaRPr lang="en-US" altLang="zh-CN" dirty="0">
              <a:solidFill>
                <a:schemeClr val="bg1"/>
              </a:solidFill>
              <a:latin typeface="Times New Roman Regular" panose="02020603050405020304" charset="0"/>
              <a:ea typeface="微软雅黑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178752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Thinking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4800" y="1110615"/>
            <a:ext cx="115824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Now we used financia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l data and compare the results of different model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s, and we are thinking: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 Besides financial forecasting, can we create more financial tasks based on existing data sets?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eg. BigData22)  Can 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</a:rPr>
              <a:t>more financial tasks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 be completed with current data and model ? Such as 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</a:rPr>
              <a:t>portfolio management. 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altLang="zh-CN" sz="1600">
                <a:latin typeface="Times New Roman Regular" panose="02020603050405020304" charset="0"/>
                <a:cs typeface="Times New Roman Regular" panose="02020603050405020304" charset="0"/>
              </a:rPr>
              <a:t>https://github.com/stocktweet/stock-tweet</a:t>
            </a:r>
            <a:endParaRPr lang="en-US" altLang="zh-CN" sz="1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About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portfolio management,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 I’m thinking: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I think we are doing a predicting work, which means we have in-the sample and out-of sample, and in this way, I think it may not be just an algebra question. And I'm not very sure what this means "I expect the results to degrade quickly as the number of assets increases." 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178752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Thinking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7500" y="1250315"/>
            <a:ext cx="1169606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Times New Roman Bold" panose="02020603050405020304" charset="0"/>
                <a:cs typeface="Times New Roman Bold" panose="02020603050405020304" charset="0"/>
              </a:rPr>
              <a:t>portfolio management(conti</a:t>
            </a:r>
            <a:r>
              <a:rPr lang="en-US" altLang="zh-CN" sz="2800" b="1">
                <a:latin typeface="Times New Roman Bold" panose="02020603050405020304" charset="0"/>
                <a:cs typeface="Times New Roman Bold" panose="02020603050405020304" charset="0"/>
              </a:rPr>
              <a:t>nue):</a:t>
            </a:r>
            <a:endParaRPr lang="en-US" altLang="zh-CN" sz="2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2. I think we can rank the return or any other index you think better , as long as we make the ranking metric the same, and then choose the TOP ten percent assets to build a portfolio. It is a very simple method but it works. 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3. In this process, we may not be able to handle risk and return at the same time. In this case, I think choosing a return index may be better. And we can combine this ranking metric with text information together to find a more proper portfolio. However, here is a question: A portfolio with fifty or more assets can take up a lot of memory.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178752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Thinking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3865" y="2190115"/>
            <a:ext cx="1099756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Is the existing data set sufficient?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Do we need to expand the data set and 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what kind of data set do we need ?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Now we have  dataset BigData22,which contains both price and twitter information, however, twitter text is noisy and sparse, maybe we can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add news text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? And we can analy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ze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the difference between using numerical data alone and using numerical data and text information together? 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3865" y="1479550"/>
            <a:ext cx="89077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If we are supposed to create more financial tasks, then we should think: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178752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Thinking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7500" y="1453515"/>
            <a:ext cx="11696065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4. At present, many researches and analyses of assets are done separately, such as spot market, futures market, alternative market, commodity market, securities and stocks.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Can we create a training model that can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analyze products in many different markets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?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（What are the main difficulties in 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analysis of different 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markets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?）</a:t>
            </a:r>
            <a:endParaRPr lang="en-US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5. At present, many models are only trained for one language (one market). 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Perhaps we can expand to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domestic and foreign markets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 (for example, China and the United States) for training.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Is this feasible? What are the main difficulties in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analysis of different countries?）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6. If our model training works well,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what advantages do we have over traditional analysis ? 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Can we explain that it can capture some special information? (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Maybe it can capture information that traditional analysis methods, such as factor analysis, can't capture)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WPS Spreadsheets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 Light</vt:lpstr>
      <vt:lpstr>Times New Roman</vt:lpstr>
      <vt:lpstr>微软雅黑</vt:lpstr>
      <vt:lpstr>汉仪旗黑</vt:lpstr>
      <vt:lpstr>Times New Roman Regular</vt:lpstr>
      <vt:lpstr>Calibri</vt:lpstr>
      <vt:lpstr>Times New Roman Bold</vt:lpstr>
      <vt:lpstr>Helvetica Neue</vt:lpstr>
      <vt:lpstr>汉仪书宋二KW</vt:lpstr>
      <vt:lpstr>汉仪中黑KW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shinohara_xiao</dc:creator>
  <cp:lastModifiedBy>竹</cp:lastModifiedBy>
  <cp:revision>14</cp:revision>
  <dcterms:created xsi:type="dcterms:W3CDTF">2023-06-13T01:46:09Z</dcterms:created>
  <dcterms:modified xsi:type="dcterms:W3CDTF">2023-06-13T01:46:09Z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E3302BD5B2DFC7C861CA876422715D91</vt:lpwstr>
  </property>
</Properties>
</file>