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9" r:id="rId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CCCC"/>
    <a:srgbClr val="FF99CC"/>
    <a:srgbClr val="FF9966"/>
    <a:srgbClr val="FF9933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>
        <p:scale>
          <a:sx n="70" d="100"/>
          <a:sy n="70" d="100"/>
        </p:scale>
        <p:origin x="-13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39F3B-0257-4446-8363-FDC9890EC105}" type="datetimeFigureOut">
              <a:rPr lang="en-US" smtClean="0"/>
              <a:t>27/12/2021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A1064-63CC-4BF2-8198-7AC5FBE2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A1064-63CC-4BF2-8198-7AC5FBE230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98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A1064-63CC-4BF2-8198-7AC5FBE230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98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A1064-63CC-4BF2-8198-7AC5FBE230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9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43BB-3188-46CE-AA52-68FF6CEC926F}" type="datetimeFigureOut">
              <a:rPr lang="en-US" smtClean="0"/>
              <a:t>27/12/2021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3FAE-1BD6-4700-8B9F-0A21D415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2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43BB-3188-46CE-AA52-68FF6CEC926F}" type="datetimeFigureOut">
              <a:rPr lang="en-US" smtClean="0"/>
              <a:t>27/12/2021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3FAE-1BD6-4700-8B9F-0A21D415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4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43BB-3188-46CE-AA52-68FF6CEC926F}" type="datetimeFigureOut">
              <a:rPr lang="en-US" smtClean="0"/>
              <a:t>27/12/2021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3FAE-1BD6-4700-8B9F-0A21D415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0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43BB-3188-46CE-AA52-68FF6CEC926F}" type="datetimeFigureOut">
              <a:rPr lang="en-US" smtClean="0"/>
              <a:t>27/12/2021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3FAE-1BD6-4700-8B9F-0A21D415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43BB-3188-46CE-AA52-68FF6CEC926F}" type="datetimeFigureOut">
              <a:rPr lang="en-US" smtClean="0"/>
              <a:t>27/12/2021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3FAE-1BD6-4700-8B9F-0A21D415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1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43BB-3188-46CE-AA52-68FF6CEC926F}" type="datetimeFigureOut">
              <a:rPr lang="en-US" smtClean="0"/>
              <a:t>27/12/2021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3FAE-1BD6-4700-8B9F-0A21D415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9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43BB-3188-46CE-AA52-68FF6CEC926F}" type="datetimeFigureOut">
              <a:rPr lang="en-US" smtClean="0"/>
              <a:t>27/12/2021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3FAE-1BD6-4700-8B9F-0A21D415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3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43BB-3188-46CE-AA52-68FF6CEC926F}" type="datetimeFigureOut">
              <a:rPr lang="en-US" smtClean="0"/>
              <a:t>27/12/2021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3FAE-1BD6-4700-8B9F-0A21D415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5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43BB-3188-46CE-AA52-68FF6CEC926F}" type="datetimeFigureOut">
              <a:rPr lang="en-US" smtClean="0"/>
              <a:t>27/12/2021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3FAE-1BD6-4700-8B9F-0A21D415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43BB-3188-46CE-AA52-68FF6CEC926F}" type="datetimeFigureOut">
              <a:rPr lang="en-US" smtClean="0"/>
              <a:t>27/12/2021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3FAE-1BD6-4700-8B9F-0A21D415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0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43BB-3188-46CE-AA52-68FF6CEC926F}" type="datetimeFigureOut">
              <a:rPr lang="en-US" smtClean="0"/>
              <a:t>27/12/2021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3FAE-1BD6-4700-8B9F-0A21D415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9999">
                <a:lumMod val="98000"/>
              </a:srgb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43BB-3188-46CE-AA52-68FF6CEC926F}" type="datetimeFigureOut">
              <a:rPr lang="en-US" smtClean="0"/>
              <a:t>27/12/2021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23FAE-1BD6-4700-8B9F-0A21D415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3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8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10.jpeg"/><Relationship Id="rId4" Type="http://schemas.openxmlformats.org/officeDocument/2006/relationships/image" Target="../media/image11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1752600"/>
            <a:ext cx="9144000" cy="2438400"/>
          </a:xfrm>
          <a:prstGeom prst="rect">
            <a:avLst/>
          </a:prstGeom>
          <a:solidFill>
            <a:srgbClr val="FF9999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https://f4.photo.talk.zdn.vn/5910044262507402083/e07a8a62feaf34f16db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" t="12178" r="6089"/>
          <a:stretch/>
        </p:blipFill>
        <p:spPr bwMode="auto">
          <a:xfrm>
            <a:off x="7086600" y="1981200"/>
            <a:ext cx="1981200" cy="19812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" y="2438400"/>
            <a:ext cx="7848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50" smtClean="0">
                <a:ln w="11430">
                  <a:solidFill>
                    <a:schemeClr val="bg1"/>
                  </a:solidFill>
                </a:ln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XIÊN QUE TỰ CHỌN</a:t>
            </a:r>
          </a:p>
          <a:p>
            <a:endParaRPr lang="en-US" sz="4800">
              <a:ln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8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zalo-file-dl1.zdn.vn/6cfec73ef4d21b8c42c3/608790857399428817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552" y="2462527"/>
            <a:ext cx="4343400" cy="441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 rot="575145">
            <a:off x="82110" y="2821454"/>
            <a:ext cx="3811740" cy="3123786"/>
          </a:xfrm>
          <a:prstGeom prst="cloudCallout">
            <a:avLst>
              <a:gd name="adj1" fmla="val 93198"/>
              <a:gd name="adj2" fmla="val -1871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f4.photo.talk.zdn.vn/5910044262507402083/e07a8a62feaf34f16dbe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" t="12178" r="6089"/>
          <a:stretch/>
        </p:blipFill>
        <p:spPr bwMode="auto">
          <a:xfrm>
            <a:off x="152401" y="152401"/>
            <a:ext cx="2209799" cy="220979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8400" y="1219200"/>
            <a:ext cx="6828504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i="1" spc="5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 hàng tận nơi</a:t>
            </a:r>
          </a:p>
          <a:p>
            <a:pPr algn="ctr"/>
            <a:r>
              <a:rPr lang="en-US" sz="2000" b="1" i="1" spc="5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0889.287.981 - 0971.754.695</a:t>
            </a:r>
          </a:p>
          <a:p>
            <a:pPr algn="ctr"/>
            <a:r>
              <a:rPr lang="en-US" sz="2000" b="1" i="1" spc="5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23 Võ Thị Sáu, Liên Hương, Tuy Phong, Bình Thuận</a:t>
            </a:r>
          </a:p>
          <a:p>
            <a:pPr algn="ctr"/>
            <a:endParaRPr lang="en-US" sz="2000" b="1" i="1" spc="5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287132"/>
            <a:ext cx="65828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spc="50" smtClean="0">
                <a:ln w="11430">
                  <a:solidFill>
                    <a:schemeClr val="bg1"/>
                  </a:solidFill>
                </a:ln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XIÊN QUE TỰ CHỌN</a:t>
            </a:r>
          </a:p>
          <a:p>
            <a:endParaRPr lang="en-US" sz="5000">
              <a:ln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4800" y="2971800"/>
            <a:ext cx="3340035" cy="2900562"/>
            <a:chOff x="651417" y="2774814"/>
            <a:chExt cx="3340035" cy="2900562"/>
          </a:xfrm>
        </p:grpSpPr>
        <p:pic>
          <p:nvPicPr>
            <p:cNvPr id="1046" name="Picture 22" descr="Combo Xiên Que Chiên | Shopee Việt Nam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987979" y="2774814"/>
              <a:ext cx="1051147" cy="1051147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Khám phá 20 địa điểm ăn xiên que ngon &amp;quot;bá cháy&amp;quot; không thể bỏ qua tại Hà Nội  - Nhìn Xe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651417" y="3560541"/>
              <a:ext cx="1645612" cy="1645612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914400" y="2819400"/>
              <a:ext cx="3077052" cy="2855976"/>
              <a:chOff x="906439" y="2819400"/>
              <a:chExt cx="3077052" cy="2855976"/>
            </a:xfrm>
          </p:grpSpPr>
          <p:pic>
            <p:nvPicPr>
              <p:cNvPr id="1042" name="Picture 18" descr="https://f2.photo.talk.zdn.vn/8043247039369262287/aea4f4d6171edd40840f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9" t="22311" r="-719" b="2688"/>
              <a:stretch/>
            </p:blipFill>
            <p:spPr bwMode="auto">
              <a:xfrm rot="16200000">
                <a:off x="1941252" y="3571436"/>
                <a:ext cx="1179576" cy="1179576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906439" y="2819400"/>
                <a:ext cx="3077052" cy="2855976"/>
                <a:chOff x="1067061" y="2824807"/>
                <a:chExt cx="3077052" cy="2855976"/>
              </a:xfrm>
            </p:grpSpPr>
            <p:pic>
              <p:nvPicPr>
                <p:cNvPr id="1040" name="Picture 16" descr="https://f16.photo.talk.zdn.vn/6926038910960456273/fa4df84e1986d3d88a97.jpg"/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6" t="3725" r="-236" b="16197"/>
                <a:stretch/>
              </p:blipFill>
              <p:spPr bwMode="auto">
                <a:xfrm>
                  <a:off x="1789957" y="4501207"/>
                  <a:ext cx="1179576" cy="1179576"/>
                </a:xfrm>
                <a:prstGeom prst="ellipse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8" name="Picture 14" descr="https://f18-zpc.zdn.vn/8002291196963369479/487f816865a0affef6b1.jpg"/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975" t="5519" r="975"/>
                <a:stretch/>
              </p:blipFill>
              <p:spPr bwMode="auto">
                <a:xfrm>
                  <a:off x="1067061" y="2824807"/>
                  <a:ext cx="1179576" cy="1179576"/>
                </a:xfrm>
                <a:prstGeom prst="ellipse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6" name="Picture 12" descr="https://f23-zpc.zdn.vn/6842466272094528266/22f48282664aac14f55b.jpg"/>
                <p:cNvPicPr>
                  <a:picLocks noChangeAspect="1" noChangeArrowheads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2969533" y="2992051"/>
                  <a:ext cx="1174580" cy="1174580"/>
                </a:xfrm>
                <a:prstGeom prst="ellipse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4" name="Picture 10" descr="https://f2.photo.talk.zdn.vn/5170581440376024449/e180b1eb5823927dcb32.jpg"/>
                <p:cNvPicPr>
                  <a:picLocks noChangeAspect="1" noChangeArrowheads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550" t="-61" r="8145" b="61"/>
                <a:stretch/>
              </p:blipFill>
              <p:spPr bwMode="auto">
                <a:xfrm>
                  <a:off x="2690494" y="4089155"/>
                  <a:ext cx="1176914" cy="1176914"/>
                </a:xfrm>
                <a:prstGeom prst="ellipse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68926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https://f18-zpc.zdn.vn/8002291196963369479/487f816865a0affef6b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5" t="5519" r="975"/>
          <a:stretch/>
        </p:blipFill>
        <p:spPr bwMode="auto">
          <a:xfrm>
            <a:off x="5126832" y="5543172"/>
            <a:ext cx="1179576" cy="117957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f4.photo.talk.zdn.vn/5910044262507402083/e07a8a62feaf34f16dbe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" t="12178" r="6089"/>
          <a:stretch/>
        </p:blipFill>
        <p:spPr bwMode="auto">
          <a:xfrm>
            <a:off x="1266895" y="146108"/>
            <a:ext cx="2009705" cy="20097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06298" y="2133600"/>
            <a:ext cx="45327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50" smtClean="0">
                <a:ln w="11430">
                  <a:solidFill>
                    <a:schemeClr val="bg1"/>
                  </a:solidFill>
                </a:ln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XIÊN QUE </a:t>
            </a:r>
            <a:br>
              <a:rPr lang="en-US" sz="6000" b="1" spc="50" smtClean="0">
                <a:ln w="11430">
                  <a:solidFill>
                    <a:schemeClr val="bg1"/>
                  </a:solidFill>
                </a:ln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spc="50" smtClean="0">
                <a:ln w="11430">
                  <a:solidFill>
                    <a:schemeClr val="bg1"/>
                  </a:solidFill>
                </a:ln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TỰ CHỌN</a:t>
            </a:r>
          </a:p>
          <a:p>
            <a:endParaRPr lang="en-US" sz="6000">
              <a:ln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pic>
        <p:nvPicPr>
          <p:cNvPr id="1046" name="Picture 22" descr="Combo Xiên Que Chiên | Shopee Việt Nam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80834" y="4942875"/>
            <a:ext cx="1051147" cy="105114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Khám phá 20 địa điểm ăn xiên que ngon &amp;quot;bá cháy&amp;quot; không thể bỏ qua tại Hà Nội  - Nhìn Xe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10000" y="4666799"/>
            <a:ext cx="1645612" cy="16456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f2.photo.talk.zdn.vn/8043247039369262287/aea4f4d6171edd40840f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" t="22311" r="-719" b="2688"/>
          <a:stretch/>
        </p:blipFill>
        <p:spPr bwMode="auto">
          <a:xfrm rot="16200000">
            <a:off x="1981200" y="5017598"/>
            <a:ext cx="1179576" cy="117957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f16.photo.talk.zdn.vn/6926038910960456273/fa4df84e1986d3d88a97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" t="3725" r="-236" b="16197"/>
          <a:stretch/>
        </p:blipFill>
        <p:spPr bwMode="auto">
          <a:xfrm>
            <a:off x="2902807" y="5543172"/>
            <a:ext cx="1179576" cy="117957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f23-zpc.zdn.vn/6842466272094528266/22f48282664aac14f55b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04638" y="4432806"/>
            <a:ext cx="1174580" cy="11745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f2.photo.talk.zdn.vn/5170581440376024449/e180b1eb5823927dcb32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0" t="-61" r="8145" b="61"/>
          <a:stretch/>
        </p:blipFill>
        <p:spPr bwMode="auto">
          <a:xfrm>
            <a:off x="2828808" y="4495151"/>
            <a:ext cx="1176914" cy="117691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43200" y="144970"/>
            <a:ext cx="5529265" cy="36317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11500" b="1" smtClean="0">
                <a:ln/>
                <a:solidFill>
                  <a:srgbClr val="FFFF00"/>
                </a:solidFill>
                <a:latin typeface="Rosewood Std Regular" pitchFamily="82" charset="0"/>
                <a:cs typeface="Arial" panose="020B0604020202020204" pitchFamily="34" charset="0"/>
              </a:rPr>
              <a:t>97ER</a:t>
            </a:r>
          </a:p>
          <a:p>
            <a:pPr algn="ctr"/>
            <a:endParaRPr lang="en-US" sz="11500" b="1">
              <a:ln/>
              <a:solidFill>
                <a:srgbClr val="FFFF00"/>
              </a:solidFill>
              <a:latin typeface="Rosewood Std Regular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8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34</Words>
  <Application>Microsoft Office PowerPoint</Application>
  <PresentationFormat>On-screen Show (4:3)</PresentationFormat>
  <Paragraphs>10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</cp:revision>
  <dcterms:created xsi:type="dcterms:W3CDTF">2021-12-25T09:21:11Z</dcterms:created>
  <dcterms:modified xsi:type="dcterms:W3CDTF">2021-12-27T12:31:34Z</dcterms:modified>
</cp:coreProperties>
</file>