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6854-3B15-CF44-9A85-AEA03E750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41A90-E3AB-2F45-AF94-98E66B85B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9FB1-5C53-0B4A-B0F4-72CD494E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FC07-19C6-F548-9B56-CE2CA3310C65}" type="datetimeFigureOut">
              <a:rPr lang="en-LT" smtClean="0"/>
              <a:t>2021-11-06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0389-7359-6349-9150-CDA2BB45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7F9C6-B620-614B-88C0-657C321A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44DF-6D78-DE45-ABC0-CC352BC3469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961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B614-8758-0C4B-804F-565C1C93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0C808-9705-5441-AB36-D73C80518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B6939-D558-3646-BED0-568B5E40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FC07-19C6-F548-9B56-CE2CA3310C65}" type="datetimeFigureOut">
              <a:rPr lang="en-LT" smtClean="0"/>
              <a:t>2021-11-06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FC16F-F1BF-124E-AE5A-428501E6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65094-CF67-B440-A1C4-AB42A38B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44DF-6D78-DE45-ABC0-CC352BC3469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8860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5FDF8-7948-6648-91F2-A558E1A02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99B45-570D-0A46-8827-C41F1F5C2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CF6AD-79D6-BA47-A9D5-3A796538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FC07-19C6-F548-9B56-CE2CA3310C65}" type="datetimeFigureOut">
              <a:rPr lang="en-LT" smtClean="0"/>
              <a:t>2021-11-06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C648-3BBD-8747-9998-7E125D53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AE05-87AB-3144-9C71-25B4F35D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44DF-6D78-DE45-ABC0-CC352BC3469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1033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544A-B324-4745-BCDA-515D1CC5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E766-BB8C-314B-A259-C5E48583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FFEA1-0538-EB41-A511-8895E59F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FC07-19C6-F548-9B56-CE2CA3310C65}" type="datetimeFigureOut">
              <a:rPr lang="en-LT" smtClean="0"/>
              <a:t>2021-11-06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153B-EA46-3F4C-A42E-3D41BD4A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93C86-FEDB-A844-BE9C-6FB3E932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44DF-6D78-DE45-ABC0-CC352BC3469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435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8F8A-7789-5748-99C8-04CADA6A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76E2D-F1AF-0543-A5A4-27F78D4D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18EE-1BC8-A94F-8A72-22497752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FC07-19C6-F548-9B56-CE2CA3310C65}" type="datetimeFigureOut">
              <a:rPr lang="en-LT" smtClean="0"/>
              <a:t>2021-11-06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04E9-4371-8644-BE42-8985571E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7966D-54B6-2A4D-B013-80EDBD45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44DF-6D78-DE45-ABC0-CC352BC3469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57316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3CA2-4CCA-8744-8293-64DA3F0A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2200-A226-364A-AD9A-F5FA08E2D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7572C-2BEC-C94A-AD89-5913944BC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03D75-E63F-9C48-BA7F-12F3065E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FC07-19C6-F548-9B56-CE2CA3310C65}" type="datetimeFigureOut">
              <a:rPr lang="en-LT" smtClean="0"/>
              <a:t>2021-11-06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878D2-E043-F64F-8E40-2325D61E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B6F9D-72CB-854B-A30E-73D6F4E6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44DF-6D78-DE45-ABC0-CC352BC3469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84671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8AB0-EA5C-7C48-A863-18A0D53B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1D07B-90BE-D44E-8BF5-68D309AE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34BD3-102F-8B4D-94BC-BDD7E1752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8277D-899E-5944-BD0C-FBF1D379D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2FEF6-E6EC-6243-9A06-E420106E1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895C3-3051-1D4C-9F8F-A10876B9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FC07-19C6-F548-9B56-CE2CA3310C65}" type="datetimeFigureOut">
              <a:rPr lang="en-LT" smtClean="0"/>
              <a:t>2021-11-06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834EC-1F1F-7144-8297-F40F408E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42E9E-A768-AD41-A683-7B5924D1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44DF-6D78-DE45-ABC0-CC352BC3469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0745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869B-36FB-2449-9B4F-B80A8952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5FDD0-8FF0-124F-B6F1-A53C026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FC07-19C6-F548-9B56-CE2CA3310C65}" type="datetimeFigureOut">
              <a:rPr lang="en-LT" smtClean="0"/>
              <a:t>2021-11-06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DCB6F-356B-5140-B5FB-D0FEAE7F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9A82B-4808-0744-8341-4AF3E390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44DF-6D78-DE45-ABC0-CC352BC3469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59377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32CF5-2042-1742-ABC1-B39863C1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FC07-19C6-F548-9B56-CE2CA3310C65}" type="datetimeFigureOut">
              <a:rPr lang="en-LT" smtClean="0"/>
              <a:t>2021-11-06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E1121-64F6-5645-8405-9BF718D4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A0097-2723-924A-8508-6475B46C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44DF-6D78-DE45-ABC0-CC352BC3469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2013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5BCF-B2BC-1A4A-8B73-C6F8484B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628C-E00C-2B4F-AE2B-F52EC389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67149-A1E8-6149-A455-2202A3CFF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592EB-12E6-0543-A20E-7D101C20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FC07-19C6-F548-9B56-CE2CA3310C65}" type="datetimeFigureOut">
              <a:rPr lang="en-LT" smtClean="0"/>
              <a:t>2021-11-06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B16D5-0BB4-4F41-8182-625D9B0B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0CA8C-5535-F146-BB34-0010FA96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44DF-6D78-DE45-ABC0-CC352BC3469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3660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C182-CEBC-0345-A5B7-17B2BD76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27007-75D8-2D4D-B27B-F0D28CC7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187C7-02DF-D44D-BF92-25AE5779A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DD77B-5DD1-9846-9CB3-B95EB686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FC07-19C6-F548-9B56-CE2CA3310C65}" type="datetimeFigureOut">
              <a:rPr lang="en-LT" smtClean="0"/>
              <a:t>2021-11-06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62A1-247D-D24A-AF4E-9912A3F4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32D2F-AD4C-1442-8452-2377AC9B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44DF-6D78-DE45-ABC0-CC352BC3469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1806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E33E2-27EA-8641-B9AE-F4BC1AB4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E88FA-4D85-4D41-85FC-C23042008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B0D3-AF43-334C-B18C-4D66404FB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9FC07-19C6-F548-9B56-CE2CA3310C65}" type="datetimeFigureOut">
              <a:rPr lang="en-LT" smtClean="0"/>
              <a:t>2021-11-06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0C180-370B-5940-89BC-2D0B218D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5BBD-6702-C046-BC15-C14A3D1DE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44DF-6D78-DE45-ABC0-CC352BC34695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66607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32F00-969E-0C4D-BB4A-12FC1FCD5232}"/>
              </a:ext>
            </a:extLst>
          </p:cNvPr>
          <p:cNvSpPr txBox="1"/>
          <p:nvPr/>
        </p:nvSpPr>
        <p:spPr>
          <a:xfrm>
            <a:off x="3628834" y="598058"/>
            <a:ext cx="488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T" sz="2000" b="1" dirty="0">
                <a:latin typeface="Times" pitchFamily="2" charset="0"/>
              </a:rPr>
              <a:t>Dashboard/Interface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92F108F-433C-9043-872B-9ED58B202B25}"/>
              </a:ext>
            </a:extLst>
          </p:cNvPr>
          <p:cNvSpPr/>
          <p:nvPr/>
        </p:nvSpPr>
        <p:spPr>
          <a:xfrm>
            <a:off x="2123470" y="1096700"/>
            <a:ext cx="7712597" cy="4664597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22F8E3-A3BF-EF40-9060-79173D6363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7714" y="2505753"/>
            <a:ext cx="1962605" cy="196260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30058C-B037-564B-A966-F0F5786B12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84849" y="2088275"/>
            <a:ext cx="2540000" cy="254000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70C7B5E1-F198-314A-A313-04CCDC2B631B}"/>
              </a:ext>
            </a:extLst>
          </p:cNvPr>
          <p:cNvSpPr/>
          <p:nvPr/>
        </p:nvSpPr>
        <p:spPr>
          <a:xfrm>
            <a:off x="8553691" y="2628238"/>
            <a:ext cx="680020" cy="682906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B8D7E5-CB02-B74B-AC99-E33F09ACE060}"/>
              </a:ext>
            </a:extLst>
          </p:cNvPr>
          <p:cNvSpPr/>
          <p:nvPr/>
        </p:nvSpPr>
        <p:spPr>
          <a:xfrm>
            <a:off x="8553691" y="3546857"/>
            <a:ext cx="680020" cy="68290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F05454-98AD-2342-9E4A-4BF8C7521E30}"/>
              </a:ext>
            </a:extLst>
          </p:cNvPr>
          <p:cNvSpPr txBox="1"/>
          <p:nvPr/>
        </p:nvSpPr>
        <p:spPr>
          <a:xfrm>
            <a:off x="8545503" y="2785025"/>
            <a:ext cx="131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600" dirty="0">
                <a:latin typeface="Bauhaus 93" pitchFamily="82" charset="77"/>
              </a:rPr>
              <a:t>START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5AF419-E58C-1348-8EAD-3F408DE86605}"/>
              </a:ext>
            </a:extLst>
          </p:cNvPr>
          <p:cNvSpPr txBox="1"/>
          <p:nvPr/>
        </p:nvSpPr>
        <p:spPr>
          <a:xfrm>
            <a:off x="8553691" y="3699814"/>
            <a:ext cx="92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600" dirty="0">
                <a:latin typeface="Bauhaus 93" pitchFamily="82" charset="77"/>
              </a:rPr>
              <a:t>STOP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95DE73-B4FB-C541-A447-B17F79C8B27A}"/>
              </a:ext>
            </a:extLst>
          </p:cNvPr>
          <p:cNvSpPr/>
          <p:nvPr/>
        </p:nvSpPr>
        <p:spPr>
          <a:xfrm>
            <a:off x="2743360" y="4771654"/>
            <a:ext cx="828569" cy="45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C3DEC9-9725-CC4E-B89B-521C1A64FFB5}"/>
              </a:ext>
            </a:extLst>
          </p:cNvPr>
          <p:cNvSpPr/>
          <p:nvPr/>
        </p:nvSpPr>
        <p:spPr>
          <a:xfrm>
            <a:off x="4607372" y="4771654"/>
            <a:ext cx="828569" cy="45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860A26-94ED-6F4F-91FE-C37F6621CBE8}"/>
              </a:ext>
            </a:extLst>
          </p:cNvPr>
          <p:cNvSpPr/>
          <p:nvPr/>
        </p:nvSpPr>
        <p:spPr>
          <a:xfrm>
            <a:off x="6790469" y="4771654"/>
            <a:ext cx="828569" cy="45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7995F5-C59C-4F42-90AA-4CA9E8D669EE}"/>
              </a:ext>
            </a:extLst>
          </p:cNvPr>
          <p:cNvSpPr txBox="1"/>
          <p:nvPr/>
        </p:nvSpPr>
        <p:spPr>
          <a:xfrm>
            <a:off x="2762984" y="4812175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b="1" dirty="0"/>
              <a:t>35.0℃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D12FBC-7F2B-8E41-A508-F2E1481ED293}"/>
              </a:ext>
            </a:extLst>
          </p:cNvPr>
          <p:cNvSpPr txBox="1"/>
          <p:nvPr/>
        </p:nvSpPr>
        <p:spPr>
          <a:xfrm>
            <a:off x="6895609" y="4816735"/>
            <a:ext cx="726325" cy="36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b="1" dirty="0"/>
              <a:t>6.205</a:t>
            </a:r>
            <a:r>
              <a:rPr lang="en-LT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233A18-BB28-E34E-BAE4-32A6998371B8}"/>
              </a:ext>
            </a:extLst>
          </p:cNvPr>
          <p:cNvSpPr txBox="1"/>
          <p:nvPr/>
        </p:nvSpPr>
        <p:spPr>
          <a:xfrm>
            <a:off x="4751397" y="4834773"/>
            <a:ext cx="107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b="1" dirty="0"/>
              <a:t>200</a:t>
            </a:r>
            <a:r>
              <a:rPr lang="en-LT" sz="1400" b="1" dirty="0"/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0F5B40-E824-8141-A592-BDDDB5AB515E}"/>
              </a:ext>
            </a:extLst>
          </p:cNvPr>
          <p:cNvSpPr/>
          <p:nvPr/>
        </p:nvSpPr>
        <p:spPr>
          <a:xfrm>
            <a:off x="4509878" y="1820942"/>
            <a:ext cx="1174061" cy="2000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70B848-F77D-354D-8B60-179AE85B5753}"/>
              </a:ext>
            </a:extLst>
          </p:cNvPr>
          <p:cNvSpPr/>
          <p:nvPr/>
        </p:nvSpPr>
        <p:spPr>
          <a:xfrm>
            <a:off x="4846135" y="1766488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B2E984-7AB1-F44C-A02C-FE91AF5F72BA}"/>
              </a:ext>
            </a:extLst>
          </p:cNvPr>
          <p:cNvSpPr/>
          <p:nvPr/>
        </p:nvSpPr>
        <p:spPr>
          <a:xfrm>
            <a:off x="4561795" y="1781680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2163D4-BBA2-B242-A17F-9F4979F41A9C}"/>
              </a:ext>
            </a:extLst>
          </p:cNvPr>
          <p:cNvSpPr/>
          <p:nvPr/>
        </p:nvSpPr>
        <p:spPr>
          <a:xfrm>
            <a:off x="4705678" y="1772304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C942FA-C5BD-7F4B-8A9D-096AD02EDF98}"/>
              </a:ext>
            </a:extLst>
          </p:cNvPr>
          <p:cNvSpPr/>
          <p:nvPr/>
        </p:nvSpPr>
        <p:spPr>
          <a:xfrm>
            <a:off x="4993298" y="1768683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1D182C-249D-2243-9B41-626BC0B2C7CE}"/>
              </a:ext>
            </a:extLst>
          </p:cNvPr>
          <p:cNvSpPr/>
          <p:nvPr/>
        </p:nvSpPr>
        <p:spPr>
          <a:xfrm>
            <a:off x="5115259" y="1768684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CAD40B-2CC4-9640-98A3-A1F51D6CF2DD}"/>
              </a:ext>
            </a:extLst>
          </p:cNvPr>
          <p:cNvSpPr/>
          <p:nvPr/>
        </p:nvSpPr>
        <p:spPr>
          <a:xfrm>
            <a:off x="5242177" y="1768683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87D9D4-E413-424F-9CB0-F444D3DF4200}"/>
              </a:ext>
            </a:extLst>
          </p:cNvPr>
          <p:cNvSpPr/>
          <p:nvPr/>
        </p:nvSpPr>
        <p:spPr>
          <a:xfrm>
            <a:off x="5384383" y="1771427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965782-9E93-054E-8BB8-59958310C008}"/>
              </a:ext>
            </a:extLst>
          </p:cNvPr>
          <p:cNvSpPr/>
          <p:nvPr/>
        </p:nvSpPr>
        <p:spPr>
          <a:xfrm>
            <a:off x="5527971" y="1768686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4B8419-0339-AB42-B2B3-8267F6B68C52}"/>
              </a:ext>
            </a:extLst>
          </p:cNvPr>
          <p:cNvSpPr/>
          <p:nvPr/>
        </p:nvSpPr>
        <p:spPr>
          <a:xfrm>
            <a:off x="6664612" y="1850633"/>
            <a:ext cx="1174061" cy="2000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F8F9AB9-1A9E-A343-AFFE-22405E56C78E}"/>
              </a:ext>
            </a:extLst>
          </p:cNvPr>
          <p:cNvSpPr/>
          <p:nvPr/>
        </p:nvSpPr>
        <p:spPr>
          <a:xfrm>
            <a:off x="7000869" y="1796179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3430491-CA9E-C644-A8AB-8D0E7B276A47}"/>
              </a:ext>
            </a:extLst>
          </p:cNvPr>
          <p:cNvSpPr/>
          <p:nvPr/>
        </p:nvSpPr>
        <p:spPr>
          <a:xfrm>
            <a:off x="6716529" y="1811371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109D8B-8347-1D46-B99D-2E05AAB572AF}"/>
              </a:ext>
            </a:extLst>
          </p:cNvPr>
          <p:cNvSpPr/>
          <p:nvPr/>
        </p:nvSpPr>
        <p:spPr>
          <a:xfrm>
            <a:off x="6860412" y="1801995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875A6C9-2284-824C-9F04-250EF02D8B82}"/>
              </a:ext>
            </a:extLst>
          </p:cNvPr>
          <p:cNvSpPr/>
          <p:nvPr/>
        </p:nvSpPr>
        <p:spPr>
          <a:xfrm>
            <a:off x="7148032" y="1798374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C0CD0B-B42E-4249-988D-BFA6739A865C}"/>
              </a:ext>
            </a:extLst>
          </p:cNvPr>
          <p:cNvSpPr/>
          <p:nvPr/>
        </p:nvSpPr>
        <p:spPr>
          <a:xfrm>
            <a:off x="7269993" y="1798375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3520DED-C2DE-9B46-805F-7EEAF905A097}"/>
              </a:ext>
            </a:extLst>
          </p:cNvPr>
          <p:cNvSpPr/>
          <p:nvPr/>
        </p:nvSpPr>
        <p:spPr>
          <a:xfrm>
            <a:off x="7396911" y="1798374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1873104-84C4-FB44-BCF4-18826E02D681}"/>
              </a:ext>
            </a:extLst>
          </p:cNvPr>
          <p:cNvSpPr/>
          <p:nvPr/>
        </p:nvSpPr>
        <p:spPr>
          <a:xfrm>
            <a:off x="7539117" y="1801118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5909DC-E0FB-C145-B140-0CD89FE5374A}"/>
              </a:ext>
            </a:extLst>
          </p:cNvPr>
          <p:cNvSpPr/>
          <p:nvPr/>
        </p:nvSpPr>
        <p:spPr>
          <a:xfrm>
            <a:off x="7682705" y="1798377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CDDE364-8824-5047-817F-F20ECA36A2F4}"/>
              </a:ext>
            </a:extLst>
          </p:cNvPr>
          <p:cNvSpPr/>
          <p:nvPr/>
        </p:nvSpPr>
        <p:spPr>
          <a:xfrm>
            <a:off x="2522647" y="1824908"/>
            <a:ext cx="1174061" cy="2000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2A44C14-34E4-B547-8FFE-CE3C440D6C09}"/>
              </a:ext>
            </a:extLst>
          </p:cNvPr>
          <p:cNvSpPr/>
          <p:nvPr/>
        </p:nvSpPr>
        <p:spPr>
          <a:xfrm>
            <a:off x="2858904" y="1770454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E990BC6-CF2F-C84C-9CE7-33B65DA6609D}"/>
              </a:ext>
            </a:extLst>
          </p:cNvPr>
          <p:cNvSpPr/>
          <p:nvPr/>
        </p:nvSpPr>
        <p:spPr>
          <a:xfrm>
            <a:off x="2574564" y="1785646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0D602D-B651-414A-BDE0-80B99172F740}"/>
              </a:ext>
            </a:extLst>
          </p:cNvPr>
          <p:cNvSpPr/>
          <p:nvPr/>
        </p:nvSpPr>
        <p:spPr>
          <a:xfrm>
            <a:off x="2718447" y="1776270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CCA78A5-5F09-FA4F-B9D4-4918949388C9}"/>
              </a:ext>
            </a:extLst>
          </p:cNvPr>
          <p:cNvSpPr/>
          <p:nvPr/>
        </p:nvSpPr>
        <p:spPr>
          <a:xfrm>
            <a:off x="3006067" y="1772649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3E7F25A-8DDD-AD46-A197-01490DF8ACF2}"/>
              </a:ext>
            </a:extLst>
          </p:cNvPr>
          <p:cNvSpPr/>
          <p:nvPr/>
        </p:nvSpPr>
        <p:spPr>
          <a:xfrm>
            <a:off x="3128028" y="1772650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D173808-D167-6B4E-93C4-FB4CB0B90821}"/>
              </a:ext>
            </a:extLst>
          </p:cNvPr>
          <p:cNvSpPr/>
          <p:nvPr/>
        </p:nvSpPr>
        <p:spPr>
          <a:xfrm>
            <a:off x="3254946" y="1772649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421765A-A04E-8145-9C9D-FEEBD03D14DC}"/>
              </a:ext>
            </a:extLst>
          </p:cNvPr>
          <p:cNvSpPr/>
          <p:nvPr/>
        </p:nvSpPr>
        <p:spPr>
          <a:xfrm>
            <a:off x="3397152" y="1775393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341F63E-7BE6-B840-81F6-802B9BB15D18}"/>
              </a:ext>
            </a:extLst>
          </p:cNvPr>
          <p:cNvSpPr/>
          <p:nvPr/>
        </p:nvSpPr>
        <p:spPr>
          <a:xfrm>
            <a:off x="3540740" y="1772652"/>
            <a:ext cx="45719" cy="2785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81EB0AE0-21F1-674B-9618-ACBD18E82B0A}"/>
              </a:ext>
            </a:extLst>
          </p:cNvPr>
          <p:cNvSpPr/>
          <p:nvPr/>
        </p:nvSpPr>
        <p:spPr>
          <a:xfrm flipH="1">
            <a:off x="2853573" y="1364965"/>
            <a:ext cx="152494" cy="356848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21" name="Down Arrow 120">
            <a:extLst>
              <a:ext uri="{FF2B5EF4-FFF2-40B4-BE49-F238E27FC236}">
                <a16:creationId xmlns:a16="http://schemas.microsoft.com/office/drawing/2014/main" id="{6326C9B7-F15B-E44A-B070-BAA8E63F0F4B}"/>
              </a:ext>
            </a:extLst>
          </p:cNvPr>
          <p:cNvSpPr/>
          <p:nvPr/>
        </p:nvSpPr>
        <p:spPr>
          <a:xfrm flipH="1">
            <a:off x="7092452" y="1392260"/>
            <a:ext cx="152494" cy="356848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22" name="Down Arrow 121">
            <a:extLst>
              <a:ext uri="{FF2B5EF4-FFF2-40B4-BE49-F238E27FC236}">
                <a16:creationId xmlns:a16="http://schemas.microsoft.com/office/drawing/2014/main" id="{CE3FB3D5-0C5A-4841-AB0E-6E5EB76732D0}"/>
              </a:ext>
            </a:extLst>
          </p:cNvPr>
          <p:cNvSpPr/>
          <p:nvPr/>
        </p:nvSpPr>
        <p:spPr>
          <a:xfrm flipH="1">
            <a:off x="4792747" y="1348347"/>
            <a:ext cx="152494" cy="356848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C329222-51AC-4E4D-B085-F2CC38BF2E39}"/>
              </a:ext>
            </a:extLst>
          </p:cNvPr>
          <p:cNvSpPr txBox="1"/>
          <p:nvPr/>
        </p:nvSpPr>
        <p:spPr>
          <a:xfrm>
            <a:off x="2368933" y="2062009"/>
            <a:ext cx="18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b="1" dirty="0"/>
              <a:t>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3523275-5154-C347-9E6C-EF3B4BCFC6A9}"/>
              </a:ext>
            </a:extLst>
          </p:cNvPr>
          <p:cNvSpPr txBox="1"/>
          <p:nvPr/>
        </p:nvSpPr>
        <p:spPr>
          <a:xfrm>
            <a:off x="3438024" y="2009942"/>
            <a:ext cx="101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b="1" dirty="0"/>
              <a:t>100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6677C12-4665-C54D-AD33-C73D4F329C7F}"/>
              </a:ext>
            </a:extLst>
          </p:cNvPr>
          <p:cNvSpPr txBox="1"/>
          <p:nvPr/>
        </p:nvSpPr>
        <p:spPr>
          <a:xfrm>
            <a:off x="6495619" y="2066173"/>
            <a:ext cx="18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b="1" dirty="0"/>
              <a:t>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824CFBE-792F-F14C-B923-6D1EE783FA40}"/>
              </a:ext>
            </a:extLst>
          </p:cNvPr>
          <p:cNvSpPr txBox="1"/>
          <p:nvPr/>
        </p:nvSpPr>
        <p:spPr>
          <a:xfrm>
            <a:off x="4342368" y="2036197"/>
            <a:ext cx="18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b="1" dirty="0"/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B2C45CF-2AA1-C64E-A951-546341F6B58F}"/>
              </a:ext>
            </a:extLst>
          </p:cNvPr>
          <p:cNvSpPr txBox="1"/>
          <p:nvPr/>
        </p:nvSpPr>
        <p:spPr>
          <a:xfrm>
            <a:off x="7619038" y="2102944"/>
            <a:ext cx="95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b="1" dirty="0"/>
              <a:t>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CA86625-8993-B147-860A-A2C729C25EA6}"/>
              </a:ext>
            </a:extLst>
          </p:cNvPr>
          <p:cNvSpPr txBox="1"/>
          <p:nvPr/>
        </p:nvSpPr>
        <p:spPr>
          <a:xfrm>
            <a:off x="5315397" y="2069955"/>
            <a:ext cx="10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b="1" dirty="0"/>
              <a:t>1000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F8AEEDAC-DA2A-8149-9945-2B71DB797F4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61491" y="1693215"/>
            <a:ext cx="458101" cy="45810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BEA893DD-E23D-0340-9565-47D015754E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</a:blip>
          <a:srcRect/>
          <a:stretch/>
        </p:blipFill>
        <p:spPr>
          <a:xfrm>
            <a:off x="6316972" y="1805954"/>
            <a:ext cx="278577" cy="278577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A74EAB2D-F327-D847-904C-DA0EB83EA70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1104" y="1782718"/>
            <a:ext cx="278577" cy="278577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E7907416-764F-2A4C-A8BF-94CD08BC525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10676" y="1785646"/>
            <a:ext cx="278577" cy="278577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5B9B3DC1-BFB0-9145-827A-908AAC2C487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9716" y="1693215"/>
            <a:ext cx="458101" cy="45810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3352BA31-273F-CF44-AF7E-597DE232887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38673" y="1717931"/>
            <a:ext cx="458101" cy="45810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EF490CE9-E18A-2648-890B-D8EA614ABE6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6380592" y="2610536"/>
            <a:ext cx="1693357" cy="16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2021-11-06T20:47:52Z</dcterms:created>
  <dcterms:modified xsi:type="dcterms:W3CDTF">2021-11-06T23:08:16Z</dcterms:modified>
</cp:coreProperties>
</file>