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665852" y="4762721"/>
            <a:ext cx="8011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Shinora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Thomas 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Engineering-AIDS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449F2-07AA-4625-A031-01516A646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华文中宋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sysway</cp:lastModifiedBy>
  <cp:revision>5</cp:revision>
  <dcterms:created xsi:type="dcterms:W3CDTF">2021-05-26T05:50:10Z</dcterms:created>
  <dcterms:modified xsi:type="dcterms:W3CDTF">2024-04-04T15:32:50Z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