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4600" autoAdjust="0"/>
  </p:normalViewPr>
  <p:slideViewPr>
    <p:cSldViewPr>
      <p:cViewPr varScale="1">
        <p:scale>
          <a:sx n="84" d="100"/>
          <a:sy n="84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7623AA6F-6848-42FF-82A8-A4CB51CA60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502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zh-CN" altLang="en-US"/>
              <a:t>*</a:t>
            </a:r>
            <a:endParaRPr lang="zh-CN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zh-CN"/>
              <a:t>07/16/96</a:t>
            </a:r>
            <a:endParaRPr lang="en-US" altLang="zh-CN" sz="1200" i="0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75" tIns="46840" rIns="93675" bIns="46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zh-CN" altLang="en-US"/>
              <a:t>*</a:t>
            </a:r>
            <a:endParaRPr lang="zh-CN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zh-CN"/>
              <a:t>##</a:t>
            </a:r>
            <a:endParaRPr lang="en-US" altLang="zh-CN" sz="1200" i="0"/>
          </a:p>
        </p:txBody>
      </p:sp>
    </p:spTree>
    <p:extLst>
      <p:ext uri="{BB962C8B-B14F-4D97-AF65-F5344CB8AC3E}">
        <p14:creationId xmlns:p14="http://schemas.microsoft.com/office/powerpoint/2010/main" val="28341838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*</a:t>
            </a:r>
            <a:endParaRPr lang="zh-CN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zh-CN"/>
              <a:t>07/16/96</a:t>
            </a:r>
            <a:endParaRPr lang="en-US" altLang="zh-CN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*</a:t>
            </a:r>
            <a:endParaRPr lang="zh-CN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zh-CN"/>
              <a:t>##</a:t>
            </a:r>
            <a:endParaRPr lang="en-US" altLang="zh-CN" sz="1200" i="0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FA2B41-A45C-4555-88BB-FDF973F0E1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18EA3-A491-4CB8-86E9-60D013CD5D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F0F3E-0CB9-446D-812D-D0FBDE08C0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5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93EA6-A794-488E-9B5B-1A320DDAEB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3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0C2D5-CE6F-4097-A56D-8BEF2373A3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BB12F-4FE3-468B-8BA2-C579ADA04F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3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3C9AB-222E-419A-9091-8E0C477FC8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9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A9D00-6400-4C8A-AFA7-A5C5896DEE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2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B93D9-03CE-449B-B294-7670ACF086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6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F59B2-F288-46C4-A447-966D0B37AC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9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290E1-2495-494D-841B-E8C87855A9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07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7B73426E-B0F8-41C8-B9CB-A2A4838DCF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员工培训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在此处键入您的主题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欢迎和简介 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欢迎员工成员参与本培训单元。</a:t>
            </a:r>
          </a:p>
          <a:p>
            <a:r>
              <a:rPr lang="zh-CN" altLang="en-US"/>
              <a:t>陈述培训单元的主题。</a:t>
            </a:r>
          </a:p>
          <a:p>
            <a:r>
              <a:rPr lang="zh-CN" altLang="en-US"/>
              <a:t>描述培训单元的总目标。 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概述 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对主题进行概述。</a:t>
            </a:r>
          </a:p>
          <a:p>
            <a:r>
              <a:rPr lang="zh-CN" altLang="en-US"/>
              <a:t>介绍本培训为什么对员工成员很重要。</a:t>
            </a:r>
          </a:p>
          <a:p>
            <a:r>
              <a:rPr lang="zh-CN" altLang="en-US"/>
              <a:t>列出要涵盖的主题。</a:t>
            </a:r>
          </a:p>
          <a:p>
            <a:r>
              <a:rPr lang="zh-CN" altLang="en-US"/>
              <a:t>介绍单个主题如何合并在一起。 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词汇</a:t>
            </a:r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提供术语及其定义列表。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主题一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介绍该主题。</a:t>
            </a:r>
          </a:p>
          <a:p>
            <a:r>
              <a:rPr lang="zh-CN" altLang="en-US"/>
              <a:t>提供示例。</a:t>
            </a:r>
          </a:p>
          <a:p>
            <a:r>
              <a:rPr lang="zh-CN" altLang="en-US"/>
              <a:t>提供练习以巩固学习。 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主题二</a:t>
            </a:r>
          </a:p>
        </p:txBody>
      </p:sp>
      <p:sp>
        <p:nvSpPr>
          <p:cNvPr id="37890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介绍该主题。</a:t>
            </a:r>
          </a:p>
          <a:p>
            <a:r>
              <a:rPr lang="zh-CN" altLang="en-US"/>
              <a:t>提供示</a:t>
            </a:r>
            <a:r>
              <a:rPr lang="zh-CN" altLang="en-US">
                <a:latin typeface="Palatino Linotype" pitchFamily="18" charset="0"/>
              </a:rPr>
              <a:t>例</a:t>
            </a:r>
            <a:r>
              <a:rPr lang="zh-CN" altLang="en-US"/>
              <a:t>。</a:t>
            </a:r>
          </a:p>
          <a:p>
            <a:r>
              <a:rPr lang="zh-CN" altLang="en-US"/>
              <a:t>提供练习以巩固学习。 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总结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列出所涵盖的主题。</a:t>
            </a:r>
          </a:p>
          <a:p>
            <a:r>
              <a:rPr lang="zh-CN" altLang="en-US"/>
              <a:t>介绍将本培训应用于作业的任何要求。</a:t>
            </a:r>
          </a:p>
          <a:p>
            <a:r>
              <a:rPr lang="zh-CN" altLang="en-US"/>
              <a:t>请求有关本培训单元的反馈。 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>
          <a:noFill/>
          <a:ln/>
        </p:spPr>
        <p:txBody>
          <a:bodyPr lIns="92075" tIns="46037" rIns="92075" bIns="46037" anchor="ctr"/>
          <a:lstStyle/>
          <a:p>
            <a:r>
              <a:rPr lang="zh-CN" altLang="en-US"/>
              <a:t>更多信息</a:t>
            </a:r>
          </a:p>
        </p:txBody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182562" tIns="46037" rIns="182562" bIns="46037"/>
          <a:lstStyle/>
          <a:p>
            <a:r>
              <a:rPr lang="zh-CN" altLang="en-US"/>
              <a:t>列出其他培训单元。</a:t>
            </a:r>
          </a:p>
          <a:p>
            <a:r>
              <a:rPr lang="zh-CN" altLang="en-US"/>
              <a:t>列出书籍、文章和在线资源。</a:t>
            </a:r>
          </a:p>
          <a:p>
            <a:r>
              <a:rPr lang="zh-CN" altLang="en-US"/>
              <a:t>列出咨询服务和其他资源。 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taff training presentation">
  <a:themeElements>
    <a:clrScheme name="Office 主题​​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148</Words>
  <Application>Microsoft Office PowerPoint</Application>
  <PresentationFormat>全屏显示(4:3)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宋体</vt:lpstr>
      <vt:lpstr>Wingdings</vt:lpstr>
      <vt:lpstr>Tahoma</vt:lpstr>
      <vt:lpstr>Palatino Linotype</vt:lpstr>
      <vt:lpstr>Staff training presentation</vt:lpstr>
      <vt:lpstr>员工培训</vt:lpstr>
      <vt:lpstr>欢迎和简介 </vt:lpstr>
      <vt:lpstr>概述 </vt:lpstr>
      <vt:lpstr>词汇</vt:lpstr>
      <vt:lpstr>主题一</vt:lpstr>
      <vt:lpstr>主题二</vt:lpstr>
      <vt:lpstr>总结</vt:lpstr>
      <vt:lpstr>更多信息</vt:lpstr>
    </vt:vector>
  </TitlesOfParts>
  <Company>北京华软恒信科技发展有限公司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员工培训</dc:title>
  <dc:creator>杜洪明</dc:creator>
  <cp:lastModifiedBy>杜洪明</cp:lastModifiedBy>
  <cp:revision>1</cp:revision>
  <dcterms:created xsi:type="dcterms:W3CDTF">2017-02-24T08:39:54Z</dcterms:created>
  <dcterms:modified xsi:type="dcterms:W3CDTF">2017-02-24T08:40:12Z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TC010130222052</vt:lpwstr>
  </property>
</Properties>
</file>