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61" r:id="rId4"/>
    <p:sldId id="263" r:id="rId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88" y="-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3F95-B674-6E4F-86B5-F8DDA90644BE}" type="datetimeFigureOut">
              <a:t>2013/01/29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025F-0347-F241-A3DC-3E0F4677C38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83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3F95-B674-6E4F-86B5-F8DDA90644BE}" type="datetimeFigureOut">
              <a:t>2013/01/29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025F-0347-F241-A3DC-3E0F4677C38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22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3F95-B674-6E4F-86B5-F8DDA90644BE}" type="datetimeFigureOut">
              <a:t>2013/01/29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025F-0347-F241-A3DC-3E0F4677C38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75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3F95-B674-6E4F-86B5-F8DDA90644BE}" type="datetimeFigureOut">
              <a:t>2013/01/29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025F-0347-F241-A3DC-3E0F4677C38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48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3F95-B674-6E4F-86B5-F8DDA90644BE}" type="datetimeFigureOut">
              <a:t>2013/01/29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025F-0347-F241-A3DC-3E0F4677C38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92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3F95-B674-6E4F-86B5-F8DDA90644BE}" type="datetimeFigureOut">
              <a:t>2013/01/29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025F-0347-F241-A3DC-3E0F4677C38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37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3F95-B674-6E4F-86B5-F8DDA90644BE}" type="datetimeFigureOut">
              <a:t>2013/01/29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025F-0347-F241-A3DC-3E0F4677C38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95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3F95-B674-6E4F-86B5-F8DDA90644BE}" type="datetimeFigureOut">
              <a:t>2013/01/29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025F-0347-F241-A3DC-3E0F4677C38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38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3F95-B674-6E4F-86B5-F8DDA90644BE}" type="datetimeFigureOut">
              <a:t>2013/01/29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025F-0347-F241-A3DC-3E0F4677C38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598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3F95-B674-6E4F-86B5-F8DDA90644BE}" type="datetimeFigureOut">
              <a:t>2013/01/29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025F-0347-F241-A3DC-3E0F4677C38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645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3F95-B674-6E4F-86B5-F8DDA90644BE}" type="datetimeFigureOut">
              <a:t>2013/01/29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0025F-0347-F241-A3DC-3E0F4677C38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3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73F95-B674-6E4F-86B5-F8DDA90644BE}" type="datetimeFigureOut">
              <a:t>2013/01/29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0025F-0347-F241-A3DC-3E0F4677C38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44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タイトル 7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PMEM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091371" y="2352525"/>
            <a:ext cx="1806743" cy="5368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/>
              <a:t>Host Memory</a:t>
            </a:r>
            <a:endParaRPr kumimoji="1" lang="ja-JP" altLang="en-US" sz="2000"/>
          </a:p>
        </p:txBody>
      </p:sp>
      <p:sp>
        <p:nvSpPr>
          <p:cNvPr id="6" name="正方形/長方形 5"/>
          <p:cNvSpPr/>
          <p:nvPr/>
        </p:nvSpPr>
        <p:spPr>
          <a:xfrm>
            <a:off x="3091371" y="2889405"/>
            <a:ext cx="1806743" cy="26843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200"/>
          </a:p>
        </p:txBody>
      </p:sp>
      <p:sp>
        <p:nvSpPr>
          <p:cNvPr id="13" name="正方形/長方形 12"/>
          <p:cNvSpPr/>
          <p:nvPr/>
        </p:nvSpPr>
        <p:spPr>
          <a:xfrm>
            <a:off x="5926217" y="2895619"/>
            <a:ext cx="2000437" cy="10369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I/O Register </a:t>
            </a:r>
            <a:endParaRPr kumimoji="1" lang="ja-JP" altLang="en-US" sz="1600"/>
          </a:p>
        </p:txBody>
      </p:sp>
      <p:cxnSp>
        <p:nvCxnSpPr>
          <p:cNvPr id="21" name="直線コネクタ 20"/>
          <p:cNvCxnSpPr/>
          <p:nvPr/>
        </p:nvCxnSpPr>
        <p:spPr>
          <a:xfrm flipH="1">
            <a:off x="3091372" y="3005445"/>
            <a:ext cx="180674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50" idx="2"/>
            <a:endCxn id="48" idx="2"/>
          </p:cNvCxnSpPr>
          <p:nvPr/>
        </p:nvCxnSpPr>
        <p:spPr>
          <a:xfrm flipH="1">
            <a:off x="5111242" y="3409873"/>
            <a:ext cx="621276" cy="4162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5926217" y="2355704"/>
            <a:ext cx="2000437" cy="5368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/>
              <a:t>Device</a:t>
            </a:r>
            <a:endParaRPr kumimoji="1" lang="ja-JP" altLang="en-US" sz="2000"/>
          </a:p>
        </p:txBody>
      </p:sp>
      <p:sp>
        <p:nvSpPr>
          <p:cNvPr id="48" name="右大かっこ 47"/>
          <p:cNvSpPr/>
          <p:nvPr/>
        </p:nvSpPr>
        <p:spPr>
          <a:xfrm>
            <a:off x="4896026" y="3157844"/>
            <a:ext cx="215216" cy="587314"/>
          </a:xfrm>
          <a:prstGeom prst="rightBracket">
            <a:avLst>
              <a:gd name="adj" fmla="val 2976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右大かっこ 49"/>
          <p:cNvSpPr/>
          <p:nvPr/>
        </p:nvSpPr>
        <p:spPr>
          <a:xfrm flipH="1">
            <a:off x="5732518" y="2887198"/>
            <a:ext cx="193695" cy="1045349"/>
          </a:xfrm>
          <a:prstGeom prst="rightBracket">
            <a:avLst>
              <a:gd name="adj" fmla="val 2976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169562" y="3945247"/>
            <a:ext cx="832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Mapping</a:t>
            </a:r>
            <a:endParaRPr kumimoji="1" lang="ja-JP" altLang="en-US" sz="140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035273" y="289354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0x00000000</a:t>
            </a:r>
            <a:endParaRPr kumimoji="1" lang="ja-JP" altLang="en-US" sz="1400"/>
          </a:p>
        </p:txBody>
      </p:sp>
      <p:cxnSp>
        <p:nvCxnSpPr>
          <p:cNvPr id="74" name="直線コネクタ 73"/>
          <p:cNvCxnSpPr/>
          <p:nvPr/>
        </p:nvCxnSpPr>
        <p:spPr>
          <a:xfrm>
            <a:off x="2131251" y="3157845"/>
            <a:ext cx="965964" cy="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1876314" y="2648104"/>
            <a:ext cx="1297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V</a:t>
            </a:r>
            <a:r>
              <a:rPr kumimoji="1" lang="en-US" altLang="ja-JP" sz="1400"/>
              <a:t>irtual Address</a:t>
            </a:r>
            <a:endParaRPr kumimoji="1" lang="ja-JP" altLang="en-US" sz="1400"/>
          </a:p>
        </p:txBody>
      </p:sp>
      <p:sp>
        <p:nvSpPr>
          <p:cNvPr id="80" name="正方形/長方形 79"/>
          <p:cNvSpPr/>
          <p:nvPr/>
        </p:nvSpPr>
        <p:spPr>
          <a:xfrm>
            <a:off x="108608" y="2341333"/>
            <a:ext cx="1806743" cy="5368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/>
              <a:t>CPU</a:t>
            </a:r>
            <a:endParaRPr kumimoji="1" lang="en-US" altLang="ja-JP" sz="200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1062780" y="3860913"/>
            <a:ext cx="115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Read/Write</a:t>
            </a:r>
            <a:endParaRPr kumimoji="1" lang="ja-JP" altLang="en-US" sz="1600"/>
          </a:p>
        </p:txBody>
      </p:sp>
      <p:cxnSp>
        <p:nvCxnSpPr>
          <p:cNvPr id="91" name="カギ線コネクタ 90"/>
          <p:cNvCxnSpPr>
            <a:stCxn id="80" idx="2"/>
          </p:cNvCxnSpPr>
          <p:nvPr/>
        </p:nvCxnSpPr>
        <p:spPr>
          <a:xfrm rot="16200000" flipH="1">
            <a:off x="1549477" y="2340714"/>
            <a:ext cx="1021868" cy="2096863"/>
          </a:xfrm>
          <a:prstGeom prst="bentConnector2">
            <a:avLst/>
          </a:prstGeom>
          <a:ln w="190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40" idx="2"/>
          </p:cNvCxnSpPr>
          <p:nvPr/>
        </p:nvCxnSpPr>
        <p:spPr>
          <a:xfrm flipH="1" flipV="1">
            <a:off x="5131462" y="4051302"/>
            <a:ext cx="634468" cy="1275633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2064593" y="346815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0x70000000</a:t>
            </a:r>
            <a:endParaRPr kumimoji="1" lang="ja-JP" altLang="en-US" sz="1400"/>
          </a:p>
        </p:txBody>
      </p:sp>
      <p:cxnSp>
        <p:nvCxnSpPr>
          <p:cNvPr id="38" name="直線コネクタ 37"/>
          <p:cNvCxnSpPr>
            <a:endCxn id="24" idx="1"/>
          </p:cNvCxnSpPr>
          <p:nvPr/>
        </p:nvCxnSpPr>
        <p:spPr>
          <a:xfrm>
            <a:off x="2131251" y="3742732"/>
            <a:ext cx="96012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右大かっこ 39"/>
          <p:cNvSpPr/>
          <p:nvPr/>
        </p:nvSpPr>
        <p:spPr>
          <a:xfrm flipH="1">
            <a:off x="5765930" y="5128032"/>
            <a:ext cx="193696" cy="397805"/>
          </a:xfrm>
          <a:prstGeom prst="rightBracket">
            <a:avLst>
              <a:gd name="adj" fmla="val 2976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3091371" y="3157845"/>
            <a:ext cx="1806743" cy="1169774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2" name="正方形/長方形 41"/>
          <p:cNvSpPr/>
          <p:nvPr/>
        </p:nvSpPr>
        <p:spPr>
          <a:xfrm>
            <a:off x="3097215" y="4327618"/>
            <a:ext cx="1806743" cy="1169774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PCI BAR1</a:t>
            </a:r>
          </a:p>
        </p:txBody>
      </p:sp>
      <p:cxnSp>
        <p:nvCxnSpPr>
          <p:cNvPr id="43" name="直線コネクタ 42"/>
          <p:cNvCxnSpPr/>
          <p:nvPr/>
        </p:nvCxnSpPr>
        <p:spPr>
          <a:xfrm flipH="1">
            <a:off x="3134744" y="3745158"/>
            <a:ext cx="180674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右大かっこ 45"/>
          <p:cNvSpPr/>
          <p:nvPr/>
        </p:nvSpPr>
        <p:spPr>
          <a:xfrm>
            <a:off x="4895694" y="3757643"/>
            <a:ext cx="215216" cy="569975"/>
          </a:xfrm>
          <a:prstGeom prst="rightBracket">
            <a:avLst>
              <a:gd name="adj" fmla="val 2976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図形グループ 11"/>
          <p:cNvGrpSpPr/>
          <p:nvPr/>
        </p:nvGrpSpPr>
        <p:grpSpPr>
          <a:xfrm>
            <a:off x="5926213" y="4327618"/>
            <a:ext cx="2000442" cy="2069529"/>
            <a:chOff x="6119909" y="4327618"/>
            <a:chExt cx="1806746" cy="2069529"/>
          </a:xfrm>
        </p:grpSpPr>
        <p:sp>
          <p:nvSpPr>
            <p:cNvPr id="35" name="正方形/長方形 34"/>
            <p:cNvSpPr/>
            <p:nvPr/>
          </p:nvSpPr>
          <p:spPr>
            <a:xfrm>
              <a:off x="6119910" y="5119786"/>
              <a:ext cx="1806743" cy="127736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/>
                <a:t>User Specified Area</a:t>
              </a:r>
            </a:p>
            <a:p>
              <a:pPr algn="ctr"/>
              <a:endParaRPr lang="en-US" altLang="ja-JP" sz="1200"/>
            </a:p>
            <a:p>
              <a:pPr algn="ctr"/>
              <a:endParaRPr lang="en-US" altLang="ja-JP" sz="1200"/>
            </a:p>
            <a:p>
              <a:pPr algn="ctr"/>
              <a:endParaRPr lang="en-US" altLang="ja-JP" sz="1200"/>
            </a:p>
            <a:p>
              <a:pPr algn="ctr"/>
              <a:endParaRPr lang="en-US" altLang="ja-JP" sz="1200"/>
            </a:p>
            <a:p>
              <a:pPr algn="ctr"/>
              <a:endParaRPr lang="en-US" altLang="ja-JP" sz="120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6119909" y="5128032"/>
              <a:ext cx="1806743" cy="783946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ja-JP" sz="120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6119911" y="4327618"/>
              <a:ext cx="1806743" cy="5368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/>
                <a:t>DeviceMemory</a:t>
              </a:r>
              <a:endParaRPr kumimoji="1" lang="ja-JP" altLang="en-US" sz="2000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6119912" y="4859592"/>
              <a:ext cx="1806743" cy="26843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ja-JP" sz="1200"/>
            </a:p>
          </p:txBody>
        </p:sp>
        <p:cxnSp>
          <p:nvCxnSpPr>
            <p:cNvPr id="29" name="直線コネクタ 28"/>
            <p:cNvCxnSpPr/>
            <p:nvPr/>
          </p:nvCxnSpPr>
          <p:spPr>
            <a:xfrm flipH="1">
              <a:off x="6119913" y="4975632"/>
              <a:ext cx="1806742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 flipH="1">
              <a:off x="6119913" y="6156732"/>
              <a:ext cx="1806742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コネクタ 50"/>
            <p:cNvCxnSpPr/>
            <p:nvPr/>
          </p:nvCxnSpPr>
          <p:spPr>
            <a:xfrm flipH="1">
              <a:off x="6119913" y="5525836"/>
              <a:ext cx="1806742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正方形/長方形 21"/>
            <p:cNvSpPr/>
            <p:nvPr/>
          </p:nvSpPr>
          <p:spPr>
            <a:xfrm>
              <a:off x="6464300" y="5314233"/>
              <a:ext cx="1168400" cy="3381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600"/>
                <a:t>Data Area</a:t>
              </a:r>
              <a:endParaRPr kumimoji="1" lang="ja-JP" altLang="en-US" sz="1600"/>
            </a:p>
          </p:txBody>
        </p:sp>
      </p:grpSp>
      <p:sp>
        <p:nvSpPr>
          <p:cNvPr id="39" name="正方形/長方形 38"/>
          <p:cNvSpPr/>
          <p:nvPr/>
        </p:nvSpPr>
        <p:spPr>
          <a:xfrm>
            <a:off x="3517900" y="3561942"/>
            <a:ext cx="939800" cy="3381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/>
              <a:t>PCI BAR0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2468242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正方形/長方形 39"/>
          <p:cNvSpPr/>
          <p:nvPr/>
        </p:nvSpPr>
        <p:spPr>
          <a:xfrm>
            <a:off x="6119909" y="5128032"/>
            <a:ext cx="1906491" cy="78394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200"/>
          </a:p>
        </p:txBody>
      </p:sp>
      <p:sp>
        <p:nvSpPr>
          <p:cNvPr id="79" name="タイトル 7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IORW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091371" y="2352525"/>
            <a:ext cx="1806743" cy="5368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/>
              <a:t>Host Memory</a:t>
            </a:r>
            <a:endParaRPr kumimoji="1" lang="ja-JP" altLang="en-US" sz="2000"/>
          </a:p>
        </p:txBody>
      </p:sp>
      <p:sp>
        <p:nvSpPr>
          <p:cNvPr id="6" name="正方形/長方形 5"/>
          <p:cNvSpPr/>
          <p:nvPr/>
        </p:nvSpPr>
        <p:spPr>
          <a:xfrm>
            <a:off x="3091371" y="2889405"/>
            <a:ext cx="1806743" cy="26843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200"/>
          </a:p>
        </p:txBody>
      </p:sp>
      <p:sp>
        <p:nvSpPr>
          <p:cNvPr id="13" name="正方形/長方形 12"/>
          <p:cNvSpPr/>
          <p:nvPr/>
        </p:nvSpPr>
        <p:spPr>
          <a:xfrm>
            <a:off x="6119911" y="2895619"/>
            <a:ext cx="1906489" cy="10369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I/O Register </a:t>
            </a:r>
            <a:endParaRPr kumimoji="1" lang="ja-JP" altLang="en-US" sz="1600"/>
          </a:p>
        </p:txBody>
      </p:sp>
      <p:cxnSp>
        <p:nvCxnSpPr>
          <p:cNvPr id="21" name="直線コネクタ 20"/>
          <p:cNvCxnSpPr/>
          <p:nvPr/>
        </p:nvCxnSpPr>
        <p:spPr>
          <a:xfrm flipH="1">
            <a:off x="3091372" y="3005445"/>
            <a:ext cx="180674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50" idx="2"/>
            <a:endCxn id="48" idx="2"/>
          </p:cNvCxnSpPr>
          <p:nvPr/>
        </p:nvCxnSpPr>
        <p:spPr>
          <a:xfrm flipH="1">
            <a:off x="5111242" y="3409873"/>
            <a:ext cx="814974" cy="4162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6119911" y="2355704"/>
            <a:ext cx="1906489" cy="5368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/>
              <a:t>Device</a:t>
            </a:r>
            <a:endParaRPr kumimoji="1" lang="ja-JP" altLang="en-US" sz="2000"/>
          </a:p>
        </p:txBody>
      </p:sp>
      <p:sp>
        <p:nvSpPr>
          <p:cNvPr id="24" name="正方形/長方形 23"/>
          <p:cNvSpPr/>
          <p:nvPr/>
        </p:nvSpPr>
        <p:spPr>
          <a:xfrm>
            <a:off x="3091371" y="3157844"/>
            <a:ext cx="1806743" cy="1187243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200"/>
          </a:p>
          <a:p>
            <a:pPr algn="ctr"/>
            <a:endParaRPr lang="en-US" altLang="ja-JP" sz="1200"/>
          </a:p>
          <a:p>
            <a:pPr algn="ctr"/>
            <a:endParaRPr lang="en-US" altLang="ja-JP" sz="1200"/>
          </a:p>
          <a:p>
            <a:pPr algn="ctr"/>
            <a:endParaRPr lang="en-US" altLang="ja-JP" sz="1200"/>
          </a:p>
          <a:p>
            <a:pPr algn="ctr"/>
            <a:endParaRPr lang="en-US" altLang="ja-JP" sz="1200"/>
          </a:p>
          <a:p>
            <a:pPr algn="ctr"/>
            <a:endParaRPr lang="en-US" altLang="ja-JP" sz="1200"/>
          </a:p>
          <a:p>
            <a:pPr algn="ctr"/>
            <a:endParaRPr kumimoji="1" lang="en-US" altLang="ja-JP" sz="1200"/>
          </a:p>
          <a:p>
            <a:pPr algn="ctr"/>
            <a:endParaRPr lang="en-US" altLang="ja-JP" sz="1200"/>
          </a:p>
          <a:p>
            <a:pPr algn="ctr"/>
            <a:endParaRPr kumimoji="1" lang="en-US" altLang="ja-JP" sz="1200"/>
          </a:p>
          <a:p>
            <a:pPr algn="ctr"/>
            <a:endParaRPr lang="en-US" altLang="ja-JP" sz="1200"/>
          </a:p>
          <a:p>
            <a:pPr algn="ctr"/>
            <a:endParaRPr kumimoji="1" lang="en-US" altLang="ja-JP" sz="1200"/>
          </a:p>
          <a:p>
            <a:pPr algn="ctr"/>
            <a:endParaRPr kumimoji="1" lang="ja-JP" altLang="en-US" sz="1200"/>
          </a:p>
        </p:txBody>
      </p:sp>
      <p:sp>
        <p:nvSpPr>
          <p:cNvPr id="48" name="右大かっこ 47"/>
          <p:cNvSpPr/>
          <p:nvPr/>
        </p:nvSpPr>
        <p:spPr>
          <a:xfrm>
            <a:off x="4903386" y="3157844"/>
            <a:ext cx="207856" cy="587314"/>
          </a:xfrm>
          <a:prstGeom prst="rightBracket">
            <a:avLst>
              <a:gd name="adj" fmla="val 2976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右大かっこ 49"/>
          <p:cNvSpPr/>
          <p:nvPr/>
        </p:nvSpPr>
        <p:spPr>
          <a:xfrm flipH="1">
            <a:off x="5926216" y="2887198"/>
            <a:ext cx="193695" cy="1045349"/>
          </a:xfrm>
          <a:prstGeom prst="rightBracket">
            <a:avLst>
              <a:gd name="adj" fmla="val 2976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131461" y="4047720"/>
            <a:ext cx="832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Mapping</a:t>
            </a:r>
            <a:endParaRPr kumimoji="1" lang="ja-JP" altLang="en-US" sz="1400"/>
          </a:p>
        </p:txBody>
      </p:sp>
      <p:sp>
        <p:nvSpPr>
          <p:cNvPr id="76" name="正方形/長方形 75"/>
          <p:cNvSpPr/>
          <p:nvPr/>
        </p:nvSpPr>
        <p:spPr>
          <a:xfrm>
            <a:off x="6119911" y="4327618"/>
            <a:ext cx="1906489" cy="5368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/>
              <a:t>Device Memory</a:t>
            </a:r>
            <a:endParaRPr kumimoji="1" lang="ja-JP" altLang="en-US" sz="2000"/>
          </a:p>
        </p:txBody>
      </p:sp>
      <p:sp>
        <p:nvSpPr>
          <p:cNvPr id="80" name="正方形/長方形 79"/>
          <p:cNvSpPr/>
          <p:nvPr/>
        </p:nvSpPr>
        <p:spPr>
          <a:xfrm>
            <a:off x="159408" y="2341333"/>
            <a:ext cx="1806743" cy="5368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/>
              <a:t>CPU</a:t>
            </a:r>
            <a:endParaRPr kumimoji="1" lang="en-US" altLang="ja-JP" sz="200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1062780" y="4521038"/>
            <a:ext cx="115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Read/Write</a:t>
            </a:r>
            <a:endParaRPr kumimoji="1" lang="ja-JP" altLang="en-US" sz="1600"/>
          </a:p>
        </p:txBody>
      </p:sp>
      <p:cxnSp>
        <p:nvCxnSpPr>
          <p:cNvPr id="91" name="カギ線コネクタ 90"/>
          <p:cNvCxnSpPr>
            <a:stCxn id="80" idx="2"/>
            <a:endCxn id="32" idx="1"/>
          </p:cNvCxnSpPr>
          <p:nvPr/>
        </p:nvCxnSpPr>
        <p:spPr>
          <a:xfrm rot="16200000" flipH="1">
            <a:off x="1046829" y="2894162"/>
            <a:ext cx="2060497" cy="2028595"/>
          </a:xfrm>
          <a:prstGeom prst="bentConnector2">
            <a:avLst/>
          </a:prstGeom>
          <a:ln w="190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6119912" y="4859592"/>
            <a:ext cx="1906488" cy="26843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200"/>
          </a:p>
        </p:txBody>
      </p:sp>
      <p:cxnSp>
        <p:nvCxnSpPr>
          <p:cNvPr id="29" name="直線コネクタ 28"/>
          <p:cNvCxnSpPr>
            <a:stCxn id="27" idx="3"/>
          </p:cNvCxnSpPr>
          <p:nvPr/>
        </p:nvCxnSpPr>
        <p:spPr>
          <a:xfrm flipH="1" flipV="1">
            <a:off x="6119913" y="4975632"/>
            <a:ext cx="1906487" cy="1818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右大かっこ 29"/>
          <p:cNvSpPr/>
          <p:nvPr/>
        </p:nvSpPr>
        <p:spPr>
          <a:xfrm flipH="1">
            <a:off x="5926214" y="5145186"/>
            <a:ext cx="193698" cy="366613"/>
          </a:xfrm>
          <a:prstGeom prst="rightBracket">
            <a:avLst>
              <a:gd name="adj" fmla="val 2976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/>
          <p:cNvCxnSpPr>
            <a:stCxn id="30" idx="2"/>
            <a:endCxn id="33" idx="2"/>
          </p:cNvCxnSpPr>
          <p:nvPr/>
        </p:nvCxnSpPr>
        <p:spPr>
          <a:xfrm flipH="1" flipV="1">
            <a:off x="5093776" y="4938708"/>
            <a:ext cx="832438" cy="389785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6119910" y="5911978"/>
            <a:ext cx="1906490" cy="48516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200"/>
          </a:p>
        </p:txBody>
      </p:sp>
      <p:sp>
        <p:nvSpPr>
          <p:cNvPr id="32" name="正方形/長方形 31"/>
          <p:cNvSpPr/>
          <p:nvPr/>
        </p:nvSpPr>
        <p:spPr>
          <a:xfrm>
            <a:off x="3091375" y="4345087"/>
            <a:ext cx="1806743" cy="1187244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/>
              <a:t>PCI BAR1</a:t>
            </a:r>
            <a:endParaRPr kumimoji="1" lang="en-US" altLang="ja-JP" sz="1600"/>
          </a:p>
        </p:txBody>
      </p:sp>
      <p:sp>
        <p:nvSpPr>
          <p:cNvPr id="33" name="右大かっこ 32"/>
          <p:cNvSpPr/>
          <p:nvPr/>
        </p:nvSpPr>
        <p:spPr>
          <a:xfrm>
            <a:off x="4878560" y="4351394"/>
            <a:ext cx="215216" cy="1174628"/>
          </a:xfrm>
          <a:prstGeom prst="rightBracket">
            <a:avLst>
              <a:gd name="adj" fmla="val 2976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/>
          <p:cNvCxnSpPr/>
          <p:nvPr/>
        </p:nvCxnSpPr>
        <p:spPr>
          <a:xfrm flipH="1">
            <a:off x="3096644" y="3745158"/>
            <a:ext cx="180674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3517900" y="3561942"/>
            <a:ext cx="939800" cy="3381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/>
              <a:t>PCI BAR0</a:t>
            </a:r>
            <a:endParaRPr kumimoji="1" lang="ja-JP" altLang="en-US" sz="1600"/>
          </a:p>
        </p:txBody>
      </p:sp>
      <p:cxnSp>
        <p:nvCxnSpPr>
          <p:cNvPr id="42" name="直線コネクタ 41"/>
          <p:cNvCxnSpPr>
            <a:stCxn id="40" idx="3"/>
          </p:cNvCxnSpPr>
          <p:nvPr/>
        </p:nvCxnSpPr>
        <p:spPr>
          <a:xfrm flipH="1">
            <a:off x="6119913" y="5520005"/>
            <a:ext cx="1906487" cy="583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6464300" y="5314233"/>
            <a:ext cx="1168400" cy="3381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/>
              <a:t>Data Area</a:t>
            </a:r>
            <a:endParaRPr kumimoji="1" lang="ja-JP" altLang="en-US" sz="1600"/>
          </a:p>
        </p:txBody>
      </p:sp>
      <p:cxnSp>
        <p:nvCxnSpPr>
          <p:cNvPr id="44" name="直線コネクタ 43"/>
          <p:cNvCxnSpPr>
            <a:stCxn id="35" idx="3"/>
          </p:cNvCxnSpPr>
          <p:nvPr/>
        </p:nvCxnSpPr>
        <p:spPr>
          <a:xfrm flipH="1">
            <a:off x="6119913" y="6154563"/>
            <a:ext cx="1906487" cy="2169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80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タイトル 7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マイクロコントローラ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975524" y="2374928"/>
            <a:ext cx="1806743" cy="5368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/>
              <a:t>Host Memory</a:t>
            </a:r>
            <a:endParaRPr kumimoji="1" lang="ja-JP" altLang="en-US" sz="2000"/>
          </a:p>
        </p:txBody>
      </p:sp>
      <p:sp>
        <p:nvSpPr>
          <p:cNvPr id="6" name="正方形/長方形 5"/>
          <p:cNvSpPr/>
          <p:nvPr/>
        </p:nvSpPr>
        <p:spPr>
          <a:xfrm>
            <a:off x="975524" y="2911808"/>
            <a:ext cx="1806743" cy="26843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200"/>
          </a:p>
        </p:txBody>
      </p:sp>
      <p:sp>
        <p:nvSpPr>
          <p:cNvPr id="14" name="正方形/長方形 13"/>
          <p:cNvSpPr/>
          <p:nvPr/>
        </p:nvSpPr>
        <p:spPr>
          <a:xfrm>
            <a:off x="6119913" y="3152307"/>
            <a:ext cx="1906487" cy="38614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/>
              <a:t>Data Area</a:t>
            </a:r>
            <a:endParaRPr kumimoji="1" lang="ja-JP" altLang="en-US" sz="1600"/>
          </a:p>
        </p:txBody>
      </p:sp>
      <p:cxnSp>
        <p:nvCxnSpPr>
          <p:cNvPr id="21" name="直線コネクタ 20"/>
          <p:cNvCxnSpPr/>
          <p:nvPr/>
        </p:nvCxnSpPr>
        <p:spPr>
          <a:xfrm flipH="1">
            <a:off x="975525" y="3027848"/>
            <a:ext cx="180674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975524" y="3180247"/>
            <a:ext cx="1806743" cy="1187243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200"/>
          </a:p>
          <a:p>
            <a:pPr algn="ctr"/>
            <a:endParaRPr lang="en-US" altLang="ja-JP" sz="1200"/>
          </a:p>
          <a:p>
            <a:pPr algn="ctr"/>
            <a:endParaRPr lang="en-US" altLang="ja-JP" sz="1200"/>
          </a:p>
          <a:p>
            <a:pPr algn="ctr"/>
            <a:endParaRPr lang="en-US" altLang="ja-JP" sz="1200"/>
          </a:p>
          <a:p>
            <a:pPr algn="ctr"/>
            <a:endParaRPr lang="en-US" altLang="ja-JP" sz="1200"/>
          </a:p>
          <a:p>
            <a:pPr algn="ctr"/>
            <a:endParaRPr lang="en-US" altLang="ja-JP" sz="1200"/>
          </a:p>
          <a:p>
            <a:pPr algn="ctr"/>
            <a:r>
              <a:rPr lang="en-US" altLang="ja-JP" sz="1600"/>
              <a:t/>
            </a:r>
            <a:br>
              <a:rPr lang="en-US" altLang="ja-JP" sz="1600"/>
            </a:br>
            <a:r>
              <a:rPr lang="en-US" altLang="ja-JP" sz="1600"/>
              <a:t>Pinned Memory Area</a:t>
            </a:r>
          </a:p>
          <a:p>
            <a:pPr algn="ctr"/>
            <a:endParaRPr kumimoji="1" lang="en-US" altLang="ja-JP" sz="1200"/>
          </a:p>
          <a:p>
            <a:pPr algn="ctr"/>
            <a:endParaRPr lang="en-US" altLang="ja-JP" sz="1200"/>
          </a:p>
          <a:p>
            <a:pPr algn="ctr"/>
            <a:endParaRPr kumimoji="1" lang="en-US" altLang="ja-JP" sz="1200"/>
          </a:p>
          <a:p>
            <a:pPr algn="ctr"/>
            <a:endParaRPr lang="en-US" altLang="ja-JP" sz="1200"/>
          </a:p>
          <a:p>
            <a:pPr algn="ctr"/>
            <a:endParaRPr kumimoji="1" lang="en-US" altLang="ja-JP" sz="1200"/>
          </a:p>
          <a:p>
            <a:pPr algn="ctr"/>
            <a:endParaRPr lang="en-US" altLang="ja-JP" sz="1200"/>
          </a:p>
          <a:p>
            <a:pPr algn="ctr"/>
            <a:endParaRPr kumimoji="1" lang="en-US" altLang="ja-JP" sz="1200"/>
          </a:p>
          <a:p>
            <a:pPr algn="ctr"/>
            <a:endParaRPr kumimoji="1" lang="ja-JP" altLang="en-US" sz="1200"/>
          </a:p>
        </p:txBody>
      </p:sp>
      <p:sp>
        <p:nvSpPr>
          <p:cNvPr id="48" name="右大かっこ 47"/>
          <p:cNvSpPr/>
          <p:nvPr/>
        </p:nvSpPr>
        <p:spPr>
          <a:xfrm>
            <a:off x="2780179" y="3180247"/>
            <a:ext cx="215216" cy="1174628"/>
          </a:xfrm>
          <a:prstGeom prst="rightBracket">
            <a:avLst>
              <a:gd name="adj" fmla="val 2976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>
            <a:off x="6119913" y="2354266"/>
            <a:ext cx="1906487" cy="5368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/>
              <a:t>Device Memory</a:t>
            </a:r>
            <a:endParaRPr kumimoji="1" lang="ja-JP" altLang="en-US" sz="2000"/>
          </a:p>
        </p:txBody>
      </p:sp>
      <p:sp>
        <p:nvSpPr>
          <p:cNvPr id="80" name="正方形/長方形 79"/>
          <p:cNvSpPr/>
          <p:nvPr/>
        </p:nvSpPr>
        <p:spPr>
          <a:xfrm>
            <a:off x="3429000" y="2354266"/>
            <a:ext cx="2171700" cy="6480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/>
              <a:t>GPU </a:t>
            </a:r>
            <a:br>
              <a:rPr lang="en-US" altLang="ja-JP" sz="2000"/>
            </a:br>
            <a:r>
              <a:rPr lang="en-US" altLang="ja-JP" sz="2000"/>
              <a:t>Micro Controllers</a:t>
            </a:r>
            <a:endParaRPr kumimoji="1" lang="en-US" altLang="ja-JP" sz="200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4019980" y="3153510"/>
            <a:ext cx="115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/>
              <a:t>Read/Write</a:t>
            </a:r>
            <a:endParaRPr kumimoji="1" lang="ja-JP" altLang="en-US" sz="1600"/>
          </a:p>
        </p:txBody>
      </p:sp>
      <p:sp>
        <p:nvSpPr>
          <p:cNvPr id="27" name="正方形/長方形 26"/>
          <p:cNvSpPr/>
          <p:nvPr/>
        </p:nvSpPr>
        <p:spPr>
          <a:xfrm>
            <a:off x="6119914" y="2886241"/>
            <a:ext cx="1906486" cy="26019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200"/>
          </a:p>
        </p:txBody>
      </p:sp>
      <p:cxnSp>
        <p:nvCxnSpPr>
          <p:cNvPr id="29" name="直線コネクタ 28"/>
          <p:cNvCxnSpPr/>
          <p:nvPr/>
        </p:nvCxnSpPr>
        <p:spPr>
          <a:xfrm flipH="1" flipV="1">
            <a:off x="6119915" y="3002280"/>
            <a:ext cx="1906485" cy="25568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右大かっこ 29"/>
          <p:cNvSpPr/>
          <p:nvPr/>
        </p:nvSpPr>
        <p:spPr>
          <a:xfrm flipH="1">
            <a:off x="5926216" y="3146434"/>
            <a:ext cx="193698" cy="366613"/>
          </a:xfrm>
          <a:prstGeom prst="rightBracket">
            <a:avLst>
              <a:gd name="adj" fmla="val 2976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6119912" y="3525748"/>
            <a:ext cx="1906488" cy="89804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200"/>
          </a:p>
        </p:txBody>
      </p:sp>
      <p:cxnSp>
        <p:nvCxnSpPr>
          <p:cNvPr id="37" name="直線コネクタ 36"/>
          <p:cNvCxnSpPr>
            <a:stCxn id="35" idx="3"/>
          </p:cNvCxnSpPr>
          <p:nvPr/>
        </p:nvCxnSpPr>
        <p:spPr>
          <a:xfrm flipH="1" flipV="1">
            <a:off x="6119912" y="3967480"/>
            <a:ext cx="1906488" cy="7292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30" idx="2"/>
            <a:endCxn id="80" idx="2"/>
          </p:cNvCxnSpPr>
          <p:nvPr/>
        </p:nvCxnSpPr>
        <p:spPr>
          <a:xfrm flipH="1" flipV="1">
            <a:off x="4514850" y="3002280"/>
            <a:ext cx="1411366" cy="327461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80" idx="2"/>
            <a:endCxn id="48" idx="2"/>
          </p:cNvCxnSpPr>
          <p:nvPr/>
        </p:nvCxnSpPr>
        <p:spPr>
          <a:xfrm flipH="1">
            <a:off x="2995395" y="3002280"/>
            <a:ext cx="1519455" cy="765281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47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タイトル 7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DMA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975524" y="2374928"/>
            <a:ext cx="1806743" cy="5368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/>
              <a:t>Host Memory</a:t>
            </a:r>
            <a:endParaRPr kumimoji="1" lang="ja-JP" altLang="en-US" sz="2000"/>
          </a:p>
        </p:txBody>
      </p:sp>
      <p:sp>
        <p:nvSpPr>
          <p:cNvPr id="6" name="正方形/長方形 5"/>
          <p:cNvSpPr/>
          <p:nvPr/>
        </p:nvSpPr>
        <p:spPr>
          <a:xfrm>
            <a:off x="975524" y="2911808"/>
            <a:ext cx="1806743" cy="26843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600"/>
          </a:p>
        </p:txBody>
      </p:sp>
      <p:sp>
        <p:nvSpPr>
          <p:cNvPr id="14" name="正方形/長方形 13"/>
          <p:cNvSpPr/>
          <p:nvPr/>
        </p:nvSpPr>
        <p:spPr>
          <a:xfrm>
            <a:off x="6070968" y="3152307"/>
            <a:ext cx="1955432" cy="38614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/>
              <a:t>Data Area</a:t>
            </a:r>
            <a:endParaRPr kumimoji="1" lang="ja-JP" altLang="en-US" sz="1600"/>
          </a:p>
        </p:txBody>
      </p:sp>
      <p:cxnSp>
        <p:nvCxnSpPr>
          <p:cNvPr id="21" name="直線コネクタ 20"/>
          <p:cNvCxnSpPr/>
          <p:nvPr/>
        </p:nvCxnSpPr>
        <p:spPr>
          <a:xfrm flipH="1">
            <a:off x="975525" y="3027848"/>
            <a:ext cx="180674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975524" y="3180247"/>
            <a:ext cx="1806743" cy="1187243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/>
              <a:t>Data Area</a:t>
            </a:r>
          </a:p>
          <a:p>
            <a:pPr algn="ctr"/>
            <a:endParaRPr lang="en-US" altLang="ja-JP" sz="1600"/>
          </a:p>
          <a:p>
            <a:pPr algn="ctr"/>
            <a:endParaRPr lang="en-US" altLang="ja-JP" sz="1600"/>
          </a:p>
          <a:p>
            <a:pPr algn="ctr"/>
            <a:endParaRPr lang="en-US" altLang="ja-JP" sz="1600"/>
          </a:p>
        </p:txBody>
      </p:sp>
      <p:sp>
        <p:nvSpPr>
          <p:cNvPr id="48" name="右大かっこ 47"/>
          <p:cNvSpPr/>
          <p:nvPr/>
        </p:nvSpPr>
        <p:spPr>
          <a:xfrm>
            <a:off x="2780179" y="3296888"/>
            <a:ext cx="215216" cy="332800"/>
          </a:xfrm>
          <a:prstGeom prst="rightBracket">
            <a:avLst>
              <a:gd name="adj" fmla="val 2976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76" name="正方形/長方形 75"/>
          <p:cNvSpPr/>
          <p:nvPr/>
        </p:nvSpPr>
        <p:spPr>
          <a:xfrm>
            <a:off x="6119913" y="2354266"/>
            <a:ext cx="1906487" cy="5368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/>
              <a:t>Device Memory</a:t>
            </a:r>
            <a:endParaRPr kumimoji="1" lang="ja-JP" altLang="en-US" sz="2000"/>
          </a:p>
        </p:txBody>
      </p:sp>
      <p:sp>
        <p:nvSpPr>
          <p:cNvPr id="80" name="正方形/長方形 79"/>
          <p:cNvSpPr/>
          <p:nvPr/>
        </p:nvSpPr>
        <p:spPr>
          <a:xfrm>
            <a:off x="3365500" y="2354266"/>
            <a:ext cx="2148664" cy="5368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/>
              <a:t>GPU DMA Engines</a:t>
            </a:r>
            <a:endParaRPr kumimoji="1" lang="en-US" altLang="ja-JP" sz="200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3956480" y="338455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DMA Transfer</a:t>
            </a:r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6119914" y="2886240"/>
            <a:ext cx="1906486" cy="29400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600"/>
          </a:p>
        </p:txBody>
      </p:sp>
      <p:cxnSp>
        <p:nvCxnSpPr>
          <p:cNvPr id="29" name="直線コネクタ 28"/>
          <p:cNvCxnSpPr/>
          <p:nvPr/>
        </p:nvCxnSpPr>
        <p:spPr>
          <a:xfrm flipH="1" flipV="1">
            <a:off x="6119915" y="3002280"/>
            <a:ext cx="1906485" cy="25568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右大かっこ 29"/>
          <p:cNvSpPr/>
          <p:nvPr/>
        </p:nvSpPr>
        <p:spPr>
          <a:xfrm flipH="1">
            <a:off x="5926216" y="3146434"/>
            <a:ext cx="193698" cy="366613"/>
          </a:xfrm>
          <a:prstGeom prst="rightBracket">
            <a:avLst>
              <a:gd name="adj" fmla="val 2976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31" name="直線矢印コネクタ 30"/>
          <p:cNvCxnSpPr>
            <a:stCxn id="30" idx="2"/>
            <a:endCxn id="48" idx="2"/>
          </p:cNvCxnSpPr>
          <p:nvPr/>
        </p:nvCxnSpPr>
        <p:spPr>
          <a:xfrm flipH="1">
            <a:off x="2995395" y="3329741"/>
            <a:ext cx="2930821" cy="13354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6119912" y="3525748"/>
            <a:ext cx="1906488" cy="89804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600"/>
          </a:p>
        </p:txBody>
      </p:sp>
      <p:cxnSp>
        <p:nvCxnSpPr>
          <p:cNvPr id="37" name="直線コネクタ 36"/>
          <p:cNvCxnSpPr>
            <a:stCxn id="35" idx="3"/>
          </p:cNvCxnSpPr>
          <p:nvPr/>
        </p:nvCxnSpPr>
        <p:spPr>
          <a:xfrm flipH="1" flipV="1">
            <a:off x="6119912" y="3967480"/>
            <a:ext cx="1906488" cy="7292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988225" y="3624748"/>
            <a:ext cx="180674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988225" y="3307248"/>
            <a:ext cx="180674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80" idx="2"/>
          </p:cNvCxnSpPr>
          <p:nvPr/>
        </p:nvCxnSpPr>
        <p:spPr>
          <a:xfrm flipH="1">
            <a:off x="4433332" y="2891145"/>
            <a:ext cx="6500" cy="49341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4433332" y="2925881"/>
            <a:ext cx="1080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Start/End 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832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6452</TotalTime>
  <Words>76</Words>
  <Application>Microsoft Macintosh PowerPoint</Application>
  <PresentationFormat>画面に合わせる (4:3)</PresentationFormat>
  <Paragraphs>67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ホワイト</vt:lpstr>
      <vt:lpstr>PMEM</vt:lpstr>
      <vt:lpstr>IORW</vt:lpstr>
      <vt:lpstr>マイクロコントローラ</vt:lpstr>
      <vt:lpstr>DMA</vt:lpstr>
    </vt:vector>
  </TitlesOfParts>
  <Company>立命館大学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藤居 祐輔</dc:creator>
  <cp:lastModifiedBy>藤居 祐輔</cp:lastModifiedBy>
  <cp:revision>28</cp:revision>
  <dcterms:created xsi:type="dcterms:W3CDTF">2013-01-20T05:00:49Z</dcterms:created>
  <dcterms:modified xsi:type="dcterms:W3CDTF">2013-01-29T01:01:43Z</dcterms:modified>
</cp:coreProperties>
</file>