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embeddedFontLst>
    <p:embeddedFont>
      <p:font typeface="Tahoma" panose="020B0604030504040204" pitchFamily="34" charset="0"/>
      <p:regular r:id="rId51"/>
      <p:bold r:id="rId52"/>
    </p:embeddedFont>
    <p:embeddedFont>
      <p:font typeface="Lucida Console" panose="020B0609040504020204" pitchFamily="49" charset="0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Webdings" panose="05030102010509060703" pitchFamily="18" charset="2"/>
      <p:regular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</p:embeddedFontLst>
  <p:custDataLst>
    <p:tags r:id="rId6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0"/>
    <a:srgbClr val="4290BC"/>
    <a:srgbClr val="990000"/>
    <a:srgbClr val="17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43" autoAdjust="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orient="horz" pos="4207"/>
        <p:guide orient="horz" pos="367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6.xml"/><Relationship Id="rId7" Type="http://schemas.openxmlformats.org/officeDocument/2006/relationships/slide" Target="slides/slide13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2.xml"/><Relationship Id="rId5" Type="http://schemas.openxmlformats.org/officeDocument/2006/relationships/slide" Target="slides/slide8.xml"/><Relationship Id="rId10" Type="http://schemas.openxmlformats.org/officeDocument/2006/relationships/slide" Target="slides/slide16.xml"/><Relationship Id="rId4" Type="http://schemas.openxmlformats.org/officeDocument/2006/relationships/slide" Target="slides/slide7.xml"/><Relationship Id="rId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6A19A7E-EEA9-4116-946B-0042122AFC12}" type="datetimeFigureOut">
              <a:rPr lang="en-US"/>
              <a:pPr>
                <a:defRPr/>
              </a:pPr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3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A4CED-67F4-4440-B485-ED015109E7FB}" type="slidenum">
              <a:rPr lang="de-DE"/>
              <a:pPr/>
              <a:t>7</a:t>
            </a:fld>
            <a:endParaRPr lang="de-DE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Elementzeichen fehlt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A4CED-67F4-4440-B485-ED015109E7FB}" type="slidenum">
              <a:rPr lang="de-DE"/>
              <a:pPr/>
              <a:t>8</a:t>
            </a:fld>
            <a:endParaRPr lang="de-DE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Elementzeichen fehlt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98DFC-6E90-984A-AD97-2477CD98520F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RBO_logo_rgb_l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875" y="238125"/>
            <a:ext cx="44180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450850" y="5138738"/>
            <a:ext cx="8240713" cy="0"/>
          </a:xfrm>
          <a:prstGeom prst="line">
            <a:avLst/>
          </a:prstGeom>
          <a:noFill/>
          <a:ln w="9525">
            <a:solidFill>
              <a:srgbClr val="4290B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8" descr="tu-logo_schriftzug_sw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638" y="6010275"/>
            <a:ext cx="24939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Titelplatzhalter 1"/>
          <p:cNvSpPr>
            <a:spLocks noGrp="1"/>
          </p:cNvSpPr>
          <p:nvPr>
            <p:ph type="ctrTitle"/>
          </p:nvPr>
        </p:nvSpPr>
        <p:spPr>
          <a:xfrm>
            <a:off x="450850" y="3914775"/>
            <a:ext cx="8247063" cy="1143000"/>
          </a:xfrm>
        </p:spPr>
        <p:txBody>
          <a:bodyPr anchor="b"/>
          <a:lstStyle>
            <a:lvl1pPr algn="l">
              <a:defRPr sz="3200"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94211" name="Textplatzhalter 2"/>
          <p:cNvSpPr>
            <a:spLocks noGrp="1"/>
          </p:cNvSpPr>
          <p:nvPr>
            <p:ph type="subTitle" idx="1"/>
          </p:nvPr>
        </p:nvSpPr>
        <p:spPr>
          <a:xfrm>
            <a:off x="450850" y="5226050"/>
            <a:ext cx="6240463" cy="1304925"/>
          </a:xfrm>
        </p:spPr>
        <p:txBody>
          <a:bodyPr/>
          <a:lstStyle>
            <a:lvl1pPr marL="0" indent="0">
              <a:spcBef>
                <a:spcPct val="10000"/>
              </a:spcBef>
              <a:buNone/>
              <a:defRPr sz="20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8F306D-5DC5-4341-A225-345DB770BFF5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0F0155-858A-4870-94CC-4F65E8FD26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96F6-1016-4D16-A9ED-8E6C0FF741CE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DB766-72FE-4A35-B157-2A0EE7B2F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0C3E-33AD-4B87-8E9D-054EDDDD0678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E0B55-AC75-4CD4-B8F5-059842DC5C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28003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B179-DBC7-4A0D-955F-0C5FDDF70249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5979-C73A-4FE5-9005-C3A792C2ED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D296-C870-45F5-A4C4-FE867AA8E843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C2198-EDB6-4DE8-91E4-4AAF7EA406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8D2A1-30F9-4F31-A0CB-1B9A35DF7195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D95C8-52BE-41E3-9971-CDA7EFE784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4381F-2BBE-4326-AB92-F331EE97AC27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D9D4-A983-46C7-BFC4-9D7069A00A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C26D-952B-49FB-ACF4-F3EAC7EC6CAF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AEAB-AB1C-4F7C-9A1F-904EF79F2D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1A4EF-E8B2-46F7-AB29-58C637F0D970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C57DF-8E65-4F87-B370-31BBD828F5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A395-5833-498F-92B0-B69E74A9637C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E107-22AC-4786-A69C-B8854FC2BF4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FE05F-9E8B-405E-B8CC-3E4C7DDDDF3B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F84D-953E-4078-A342-39872C885E4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9D951-4E09-4827-B3B9-AF28ED3DB110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F7B6-642A-43C5-9194-37DB2A5E63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RBO_logo_rgb_s_300dp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3675" y="6162675"/>
            <a:ext cx="1370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0850" y="430213"/>
            <a:ext cx="8229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1047750"/>
            <a:ext cx="822960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232C5A-0869-4CB8-BCCB-B970AC4E5B08}" type="datetimeFigureOut">
              <a:rPr lang="de-DE"/>
              <a:pPr>
                <a:defRPr/>
              </a:pPr>
              <a:t>26.05.2016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DE473-F9F5-4C52-BD65-8C644DD997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9B07EA-1E23-4FE1-9D2C-2D000F016D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1033" name="Picture 11" descr="tu-logo_schriftzug_sw"/>
          <p:cNvPicPr>
            <a:picLocks noChangeAspect="1" noChangeArrowheads="1"/>
          </p:cNvPicPr>
          <p:nvPr userDrawn="1"/>
        </p:nvPicPr>
        <p:blipFill>
          <a:blip r:embed="rId15" cstate="print"/>
          <a:srcRect l="68941" b="1608"/>
          <a:stretch>
            <a:fillRect/>
          </a:stretch>
        </p:blipFill>
        <p:spPr bwMode="auto">
          <a:xfrm>
            <a:off x="8396288" y="6375400"/>
            <a:ext cx="5476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574675" indent="-341313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85000"/>
        <a:buFont typeface="Arial" charset="0"/>
        <a:buChar char="►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38188" indent="-222250" algn="l" rtl="0" eaLnBrk="0" fontAlgn="base" hangingPunct="0">
        <a:spcBef>
          <a:spcPct val="20000"/>
        </a:spcBef>
        <a:spcAft>
          <a:spcPct val="0"/>
        </a:spcAft>
        <a:buClr>
          <a:srgbClr val="005890"/>
        </a:buClr>
        <a:buChar char="•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74725" indent="-1762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2538" indent="-1635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46225" indent="-174625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Graphen</a:t>
            </a:r>
            <a:r>
              <a:rPr lang="en-US" dirty="0" smtClean="0"/>
              <a:t>: </a:t>
            </a:r>
            <a:r>
              <a:rPr lang="en-US" dirty="0" err="1" smtClean="0"/>
              <a:t>Minimalbaum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Fluss</a:t>
            </a:r>
            <a:endParaRPr 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Oliver Brock</a:t>
            </a:r>
            <a:endParaRPr lang="en-US" dirty="0"/>
          </a:p>
          <a:p>
            <a:pPr eaLnBrk="1" hangingPunct="1"/>
            <a:r>
              <a:rPr lang="en-US" dirty="0"/>
              <a:t>Robotics and Biology Laboratory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(Kruskals Minimalbaumsuche)</a:t>
            </a:r>
          </a:p>
        </p:txBody>
      </p:sp>
      <p:grpSp>
        <p:nvGrpSpPr>
          <p:cNvPr id="2" name="Group 435"/>
          <p:cNvGrpSpPr>
            <a:grpSpLocks/>
          </p:cNvGrpSpPr>
          <p:nvPr/>
        </p:nvGrpSpPr>
        <p:grpSpPr bwMode="auto">
          <a:xfrm>
            <a:off x="888092" y="1030283"/>
            <a:ext cx="3281363" cy="1784350"/>
            <a:chOff x="772" y="720"/>
            <a:chExt cx="2067" cy="1124"/>
          </a:xfrm>
        </p:grpSpPr>
        <p:sp>
          <p:nvSpPr>
            <p:cNvPr id="443814" name="Line 422"/>
            <p:cNvSpPr>
              <a:spLocks noChangeShapeType="1"/>
            </p:cNvSpPr>
            <p:nvPr/>
          </p:nvSpPr>
          <p:spPr bwMode="auto">
            <a:xfrm flipV="1">
              <a:off x="936" y="876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15" name="Line 423"/>
            <p:cNvSpPr>
              <a:spLocks noChangeShapeType="1"/>
            </p:cNvSpPr>
            <p:nvPr/>
          </p:nvSpPr>
          <p:spPr bwMode="auto">
            <a:xfrm>
              <a:off x="1928" y="1452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16" name="Line 424"/>
            <p:cNvSpPr>
              <a:spLocks noChangeShapeType="1"/>
            </p:cNvSpPr>
            <p:nvPr/>
          </p:nvSpPr>
          <p:spPr bwMode="auto">
            <a:xfrm flipV="1">
              <a:off x="1588" y="888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17" name="Line 425"/>
            <p:cNvSpPr>
              <a:spLocks noChangeShapeType="1"/>
            </p:cNvSpPr>
            <p:nvPr/>
          </p:nvSpPr>
          <p:spPr bwMode="auto">
            <a:xfrm>
              <a:off x="1288" y="1452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04" name="Line 412"/>
            <p:cNvSpPr>
              <a:spLocks noChangeShapeType="1"/>
            </p:cNvSpPr>
            <p:nvPr/>
          </p:nvSpPr>
          <p:spPr bwMode="auto">
            <a:xfrm>
              <a:off x="1872" y="894"/>
              <a:ext cx="498" cy="5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16" name="Rectangle 224"/>
            <p:cNvSpPr>
              <a:spLocks noChangeArrowheads="1"/>
            </p:cNvSpPr>
            <p:nvPr/>
          </p:nvSpPr>
          <p:spPr bwMode="auto">
            <a:xfrm>
              <a:off x="1864" y="1435"/>
              <a:ext cx="494" cy="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17" name="Rectangle 225"/>
            <p:cNvSpPr>
              <a:spLocks noChangeArrowheads="1"/>
            </p:cNvSpPr>
            <p:nvPr/>
          </p:nvSpPr>
          <p:spPr bwMode="auto">
            <a:xfrm>
              <a:off x="1221" y="1435"/>
              <a:ext cx="493" cy="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18" name="Line 226"/>
            <p:cNvSpPr>
              <a:spLocks noChangeShapeType="1"/>
            </p:cNvSpPr>
            <p:nvPr/>
          </p:nvSpPr>
          <p:spPr bwMode="auto">
            <a:xfrm>
              <a:off x="2484" y="871"/>
              <a:ext cx="223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19" name="Line 227"/>
            <p:cNvSpPr>
              <a:spLocks noChangeShapeType="1"/>
            </p:cNvSpPr>
            <p:nvPr/>
          </p:nvSpPr>
          <p:spPr bwMode="auto">
            <a:xfrm flipV="1">
              <a:off x="911" y="871"/>
              <a:ext cx="199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0" name="Line 228"/>
            <p:cNvSpPr>
              <a:spLocks noChangeShapeType="1"/>
            </p:cNvSpPr>
            <p:nvPr/>
          </p:nvSpPr>
          <p:spPr bwMode="auto">
            <a:xfrm>
              <a:off x="1253" y="831"/>
              <a:ext cx="4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1" name="Line 229"/>
            <p:cNvSpPr>
              <a:spLocks noChangeShapeType="1"/>
            </p:cNvSpPr>
            <p:nvPr/>
          </p:nvSpPr>
          <p:spPr bwMode="auto">
            <a:xfrm flipV="1">
              <a:off x="1173" y="911"/>
              <a:ext cx="1" cy="4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2" name="Line 230"/>
            <p:cNvSpPr>
              <a:spLocks noChangeShapeType="1"/>
            </p:cNvSpPr>
            <p:nvPr/>
          </p:nvSpPr>
          <p:spPr bwMode="auto">
            <a:xfrm>
              <a:off x="911" y="1213"/>
              <a:ext cx="199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3" name="Line 231"/>
            <p:cNvSpPr>
              <a:spLocks noChangeShapeType="1"/>
            </p:cNvSpPr>
            <p:nvPr/>
          </p:nvSpPr>
          <p:spPr bwMode="auto">
            <a:xfrm flipV="1">
              <a:off x="1221" y="1189"/>
              <a:ext cx="222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4" name="Line 232"/>
            <p:cNvSpPr>
              <a:spLocks noChangeShapeType="1"/>
            </p:cNvSpPr>
            <p:nvPr/>
          </p:nvSpPr>
          <p:spPr bwMode="auto">
            <a:xfrm flipV="1">
              <a:off x="1555" y="887"/>
              <a:ext cx="206" cy="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5" name="Line 233"/>
            <p:cNvSpPr>
              <a:spLocks noChangeShapeType="1"/>
            </p:cNvSpPr>
            <p:nvPr/>
          </p:nvSpPr>
          <p:spPr bwMode="auto">
            <a:xfrm>
              <a:off x="1253" y="1459"/>
              <a:ext cx="4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6" name="Line 234"/>
            <p:cNvSpPr>
              <a:spLocks noChangeShapeType="1"/>
            </p:cNvSpPr>
            <p:nvPr/>
          </p:nvSpPr>
          <p:spPr bwMode="auto">
            <a:xfrm>
              <a:off x="1539" y="1189"/>
              <a:ext cx="222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7" name="Line 235"/>
            <p:cNvSpPr>
              <a:spLocks noChangeShapeType="1"/>
            </p:cNvSpPr>
            <p:nvPr/>
          </p:nvSpPr>
          <p:spPr bwMode="auto">
            <a:xfrm>
              <a:off x="1856" y="871"/>
              <a:ext cx="549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8" name="Line 236"/>
            <p:cNvSpPr>
              <a:spLocks noChangeShapeType="1"/>
            </p:cNvSpPr>
            <p:nvPr/>
          </p:nvSpPr>
          <p:spPr bwMode="auto">
            <a:xfrm>
              <a:off x="1888" y="831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29" name="Line 237"/>
            <p:cNvSpPr>
              <a:spLocks noChangeShapeType="1"/>
            </p:cNvSpPr>
            <p:nvPr/>
          </p:nvSpPr>
          <p:spPr bwMode="auto">
            <a:xfrm flipV="1">
              <a:off x="2436" y="911"/>
              <a:ext cx="1" cy="4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0" name="Line 238"/>
            <p:cNvSpPr>
              <a:spLocks noChangeShapeType="1"/>
            </p:cNvSpPr>
            <p:nvPr/>
          </p:nvSpPr>
          <p:spPr bwMode="auto">
            <a:xfrm flipV="1">
              <a:off x="2484" y="1189"/>
              <a:ext cx="223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1" name="Line 239"/>
            <p:cNvSpPr>
              <a:spLocks noChangeShapeType="1"/>
            </p:cNvSpPr>
            <p:nvPr/>
          </p:nvSpPr>
          <p:spPr bwMode="auto">
            <a:xfrm>
              <a:off x="1888" y="1459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2" name="Oval 240"/>
            <p:cNvSpPr>
              <a:spLocks noChangeArrowheads="1"/>
            </p:cNvSpPr>
            <p:nvPr/>
          </p:nvSpPr>
          <p:spPr bwMode="auto">
            <a:xfrm>
              <a:off x="1090" y="748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3" name="Oval 241"/>
            <p:cNvSpPr>
              <a:spLocks noChangeArrowheads="1"/>
            </p:cNvSpPr>
            <p:nvPr/>
          </p:nvSpPr>
          <p:spPr bwMode="auto">
            <a:xfrm>
              <a:off x="1090" y="1375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4" name="Oval 242"/>
            <p:cNvSpPr>
              <a:spLocks noChangeArrowheads="1"/>
            </p:cNvSpPr>
            <p:nvPr/>
          </p:nvSpPr>
          <p:spPr bwMode="auto">
            <a:xfrm>
              <a:off x="1717" y="748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5" name="Oval 243"/>
            <p:cNvSpPr>
              <a:spLocks noChangeArrowheads="1"/>
            </p:cNvSpPr>
            <p:nvPr/>
          </p:nvSpPr>
          <p:spPr bwMode="auto">
            <a:xfrm>
              <a:off x="772" y="1058"/>
              <a:ext cx="176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6" name="Oval 244"/>
            <p:cNvSpPr>
              <a:spLocks noChangeArrowheads="1"/>
            </p:cNvSpPr>
            <p:nvPr/>
          </p:nvSpPr>
          <p:spPr bwMode="auto">
            <a:xfrm>
              <a:off x="1717" y="1375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7" name="Oval 245"/>
            <p:cNvSpPr>
              <a:spLocks noChangeArrowheads="1"/>
            </p:cNvSpPr>
            <p:nvPr/>
          </p:nvSpPr>
          <p:spPr bwMode="auto">
            <a:xfrm>
              <a:off x="1408" y="1058"/>
              <a:ext cx="167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8" name="Oval 246"/>
            <p:cNvSpPr>
              <a:spLocks noChangeArrowheads="1"/>
            </p:cNvSpPr>
            <p:nvPr/>
          </p:nvSpPr>
          <p:spPr bwMode="auto">
            <a:xfrm>
              <a:off x="2353" y="748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39" name="Oval 247"/>
            <p:cNvSpPr>
              <a:spLocks noChangeArrowheads="1"/>
            </p:cNvSpPr>
            <p:nvPr/>
          </p:nvSpPr>
          <p:spPr bwMode="auto">
            <a:xfrm>
              <a:off x="2353" y="1375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40" name="Oval 248"/>
            <p:cNvSpPr>
              <a:spLocks noChangeArrowheads="1"/>
            </p:cNvSpPr>
            <p:nvPr/>
          </p:nvSpPr>
          <p:spPr bwMode="auto">
            <a:xfrm>
              <a:off x="2671" y="1058"/>
              <a:ext cx="168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41" name="Rectangle 249"/>
            <p:cNvSpPr>
              <a:spLocks noChangeArrowheads="1"/>
            </p:cNvSpPr>
            <p:nvPr/>
          </p:nvSpPr>
          <p:spPr bwMode="auto">
            <a:xfrm>
              <a:off x="840" y="1085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42" name="Rectangle 250"/>
            <p:cNvSpPr>
              <a:spLocks noChangeArrowheads="1"/>
            </p:cNvSpPr>
            <p:nvPr/>
          </p:nvSpPr>
          <p:spPr bwMode="auto">
            <a:xfrm>
              <a:off x="840" y="109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3643" name="Rectangle 251"/>
            <p:cNvSpPr>
              <a:spLocks noChangeArrowheads="1"/>
            </p:cNvSpPr>
            <p:nvPr/>
          </p:nvSpPr>
          <p:spPr bwMode="auto">
            <a:xfrm>
              <a:off x="1149" y="768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44" name="Rectangle 252"/>
            <p:cNvSpPr>
              <a:spLocks noChangeArrowheads="1"/>
            </p:cNvSpPr>
            <p:nvPr/>
          </p:nvSpPr>
          <p:spPr bwMode="auto">
            <a:xfrm>
              <a:off x="1149" y="77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645" name="Rectangle 253"/>
            <p:cNvSpPr>
              <a:spLocks noChangeArrowheads="1"/>
            </p:cNvSpPr>
            <p:nvPr/>
          </p:nvSpPr>
          <p:spPr bwMode="auto">
            <a:xfrm>
              <a:off x="1785" y="768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46" name="Rectangle 254"/>
            <p:cNvSpPr>
              <a:spLocks noChangeArrowheads="1"/>
            </p:cNvSpPr>
            <p:nvPr/>
          </p:nvSpPr>
          <p:spPr bwMode="auto">
            <a:xfrm>
              <a:off x="1785" y="77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647" name="Rectangle 255"/>
            <p:cNvSpPr>
              <a:spLocks noChangeArrowheads="1"/>
            </p:cNvSpPr>
            <p:nvPr/>
          </p:nvSpPr>
          <p:spPr bwMode="auto">
            <a:xfrm>
              <a:off x="2413" y="768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48" name="Rectangle 256"/>
            <p:cNvSpPr>
              <a:spLocks noChangeArrowheads="1"/>
            </p:cNvSpPr>
            <p:nvPr/>
          </p:nvSpPr>
          <p:spPr bwMode="auto">
            <a:xfrm>
              <a:off x="2413" y="77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3649" name="Rectangle 257"/>
            <p:cNvSpPr>
              <a:spLocks noChangeArrowheads="1"/>
            </p:cNvSpPr>
            <p:nvPr/>
          </p:nvSpPr>
          <p:spPr bwMode="auto">
            <a:xfrm>
              <a:off x="2730" y="1085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50" name="Rectangle 258"/>
            <p:cNvSpPr>
              <a:spLocks noChangeArrowheads="1"/>
            </p:cNvSpPr>
            <p:nvPr/>
          </p:nvSpPr>
          <p:spPr bwMode="auto">
            <a:xfrm>
              <a:off x="2730" y="109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651" name="Rectangle 259"/>
            <p:cNvSpPr>
              <a:spLocks noChangeArrowheads="1"/>
            </p:cNvSpPr>
            <p:nvPr/>
          </p:nvSpPr>
          <p:spPr bwMode="auto">
            <a:xfrm>
              <a:off x="2413" y="140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52" name="Rectangle 260"/>
            <p:cNvSpPr>
              <a:spLocks noChangeArrowheads="1"/>
            </p:cNvSpPr>
            <p:nvPr/>
          </p:nvSpPr>
          <p:spPr bwMode="auto">
            <a:xfrm>
              <a:off x="2413" y="141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3653" name="Rectangle 261"/>
            <p:cNvSpPr>
              <a:spLocks noChangeArrowheads="1"/>
            </p:cNvSpPr>
            <p:nvPr/>
          </p:nvSpPr>
          <p:spPr bwMode="auto">
            <a:xfrm>
              <a:off x="1785" y="1403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54" name="Rectangle 262"/>
            <p:cNvSpPr>
              <a:spLocks noChangeArrowheads="1"/>
            </p:cNvSpPr>
            <p:nvPr/>
          </p:nvSpPr>
          <p:spPr bwMode="auto">
            <a:xfrm>
              <a:off x="1785" y="1412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655" name="Rectangle 263"/>
            <p:cNvSpPr>
              <a:spLocks noChangeArrowheads="1"/>
            </p:cNvSpPr>
            <p:nvPr/>
          </p:nvSpPr>
          <p:spPr bwMode="auto">
            <a:xfrm>
              <a:off x="1149" y="1403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56" name="Rectangle 264"/>
            <p:cNvSpPr>
              <a:spLocks noChangeArrowheads="1"/>
            </p:cNvSpPr>
            <p:nvPr/>
          </p:nvSpPr>
          <p:spPr bwMode="auto">
            <a:xfrm>
              <a:off x="1149" y="141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657" name="Rectangle 265"/>
            <p:cNvSpPr>
              <a:spLocks noChangeArrowheads="1"/>
            </p:cNvSpPr>
            <p:nvPr/>
          </p:nvSpPr>
          <p:spPr bwMode="auto">
            <a:xfrm>
              <a:off x="1467" y="1085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58" name="Rectangle 266"/>
            <p:cNvSpPr>
              <a:spLocks noChangeArrowheads="1"/>
            </p:cNvSpPr>
            <p:nvPr/>
          </p:nvSpPr>
          <p:spPr bwMode="auto">
            <a:xfrm>
              <a:off x="1467" y="109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659" name="Rectangle 267"/>
            <p:cNvSpPr>
              <a:spLocks noChangeArrowheads="1"/>
            </p:cNvSpPr>
            <p:nvPr/>
          </p:nvSpPr>
          <p:spPr bwMode="auto">
            <a:xfrm>
              <a:off x="959" y="86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60" name="Rectangle 268"/>
            <p:cNvSpPr>
              <a:spLocks noChangeArrowheads="1"/>
            </p:cNvSpPr>
            <p:nvPr/>
          </p:nvSpPr>
          <p:spPr bwMode="auto">
            <a:xfrm>
              <a:off x="959" y="87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661" name="Rectangle 269"/>
            <p:cNvSpPr>
              <a:spLocks noChangeArrowheads="1"/>
            </p:cNvSpPr>
            <p:nvPr/>
          </p:nvSpPr>
          <p:spPr bwMode="auto">
            <a:xfrm>
              <a:off x="1483" y="720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62" name="Rectangle 270"/>
            <p:cNvSpPr>
              <a:spLocks noChangeArrowheads="1"/>
            </p:cNvSpPr>
            <p:nvPr/>
          </p:nvSpPr>
          <p:spPr bwMode="auto">
            <a:xfrm>
              <a:off x="1483" y="7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663" name="Rectangle 271"/>
            <p:cNvSpPr>
              <a:spLocks noChangeArrowheads="1"/>
            </p:cNvSpPr>
            <p:nvPr/>
          </p:nvSpPr>
          <p:spPr bwMode="auto">
            <a:xfrm>
              <a:off x="2135" y="72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64" name="Rectangle 272"/>
            <p:cNvSpPr>
              <a:spLocks noChangeArrowheads="1"/>
            </p:cNvSpPr>
            <p:nvPr/>
          </p:nvSpPr>
          <p:spPr bwMode="auto">
            <a:xfrm>
              <a:off x="2135" y="7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665" name="Rectangle 273"/>
            <p:cNvSpPr>
              <a:spLocks noChangeArrowheads="1"/>
            </p:cNvSpPr>
            <p:nvPr/>
          </p:nvSpPr>
          <p:spPr bwMode="auto">
            <a:xfrm>
              <a:off x="2619" y="895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66" name="Rectangle 274"/>
            <p:cNvSpPr>
              <a:spLocks noChangeArrowheads="1"/>
            </p:cNvSpPr>
            <p:nvPr/>
          </p:nvSpPr>
          <p:spPr bwMode="auto">
            <a:xfrm>
              <a:off x="2619" y="90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3667" name="Rectangle 275"/>
            <p:cNvSpPr>
              <a:spLocks noChangeArrowheads="1"/>
            </p:cNvSpPr>
            <p:nvPr/>
          </p:nvSpPr>
          <p:spPr bwMode="auto">
            <a:xfrm>
              <a:off x="2603" y="1276"/>
              <a:ext cx="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68" name="Rectangle 276"/>
            <p:cNvSpPr>
              <a:spLocks noChangeArrowheads="1"/>
            </p:cNvSpPr>
            <p:nvPr/>
          </p:nvSpPr>
          <p:spPr bwMode="auto">
            <a:xfrm>
              <a:off x="2603" y="1284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3669" name="Rectangle 277"/>
            <p:cNvSpPr>
              <a:spLocks noChangeArrowheads="1"/>
            </p:cNvSpPr>
            <p:nvPr/>
          </p:nvSpPr>
          <p:spPr bwMode="auto">
            <a:xfrm>
              <a:off x="2452" y="1085"/>
              <a:ext cx="9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70" name="Rectangle 278"/>
            <p:cNvSpPr>
              <a:spLocks noChangeArrowheads="1"/>
            </p:cNvSpPr>
            <p:nvPr/>
          </p:nvSpPr>
          <p:spPr bwMode="auto">
            <a:xfrm>
              <a:off x="2452" y="1094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3671" name="Rectangle 279"/>
            <p:cNvSpPr>
              <a:spLocks noChangeArrowheads="1"/>
            </p:cNvSpPr>
            <p:nvPr/>
          </p:nvSpPr>
          <p:spPr bwMode="auto">
            <a:xfrm>
              <a:off x="2166" y="1085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72" name="Rectangle 280"/>
            <p:cNvSpPr>
              <a:spLocks noChangeArrowheads="1"/>
            </p:cNvSpPr>
            <p:nvPr/>
          </p:nvSpPr>
          <p:spPr bwMode="auto">
            <a:xfrm>
              <a:off x="2166" y="109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673" name="Rectangle 281"/>
            <p:cNvSpPr>
              <a:spLocks noChangeArrowheads="1"/>
            </p:cNvSpPr>
            <p:nvPr/>
          </p:nvSpPr>
          <p:spPr bwMode="auto">
            <a:xfrm>
              <a:off x="2119" y="145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74" name="Rectangle 282"/>
            <p:cNvSpPr>
              <a:spLocks noChangeArrowheads="1"/>
            </p:cNvSpPr>
            <p:nvPr/>
          </p:nvSpPr>
          <p:spPr bwMode="auto">
            <a:xfrm>
              <a:off x="2119" y="145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675" name="Rectangle 283"/>
            <p:cNvSpPr>
              <a:spLocks noChangeArrowheads="1"/>
            </p:cNvSpPr>
            <p:nvPr/>
          </p:nvSpPr>
          <p:spPr bwMode="auto">
            <a:xfrm>
              <a:off x="1674" y="1228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76" name="Rectangle 284"/>
            <p:cNvSpPr>
              <a:spLocks noChangeArrowheads="1"/>
            </p:cNvSpPr>
            <p:nvPr/>
          </p:nvSpPr>
          <p:spPr bwMode="auto">
            <a:xfrm>
              <a:off x="1674" y="1237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677" name="Rectangle 285"/>
            <p:cNvSpPr>
              <a:spLocks noChangeArrowheads="1"/>
            </p:cNvSpPr>
            <p:nvPr/>
          </p:nvSpPr>
          <p:spPr bwMode="auto">
            <a:xfrm>
              <a:off x="1499" y="1451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78" name="Rectangle 286"/>
            <p:cNvSpPr>
              <a:spLocks noChangeArrowheads="1"/>
            </p:cNvSpPr>
            <p:nvPr/>
          </p:nvSpPr>
          <p:spPr bwMode="auto">
            <a:xfrm>
              <a:off x="1499" y="145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679" name="Rectangle 287"/>
            <p:cNvSpPr>
              <a:spLocks noChangeArrowheads="1"/>
            </p:cNvSpPr>
            <p:nvPr/>
          </p:nvSpPr>
          <p:spPr bwMode="auto">
            <a:xfrm>
              <a:off x="1276" y="1228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80" name="Rectangle 288"/>
            <p:cNvSpPr>
              <a:spLocks noChangeArrowheads="1"/>
            </p:cNvSpPr>
            <p:nvPr/>
          </p:nvSpPr>
          <p:spPr bwMode="auto">
            <a:xfrm>
              <a:off x="1276" y="123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681" name="Rectangle 289"/>
            <p:cNvSpPr>
              <a:spLocks noChangeArrowheads="1"/>
            </p:cNvSpPr>
            <p:nvPr/>
          </p:nvSpPr>
          <p:spPr bwMode="auto">
            <a:xfrm>
              <a:off x="1094" y="1085"/>
              <a:ext cx="9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82" name="Rectangle 290"/>
            <p:cNvSpPr>
              <a:spLocks noChangeArrowheads="1"/>
            </p:cNvSpPr>
            <p:nvPr/>
          </p:nvSpPr>
          <p:spPr bwMode="auto">
            <a:xfrm>
              <a:off x="1094" y="1094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3683" name="Rectangle 291"/>
            <p:cNvSpPr>
              <a:spLocks noChangeArrowheads="1"/>
            </p:cNvSpPr>
            <p:nvPr/>
          </p:nvSpPr>
          <p:spPr bwMode="auto">
            <a:xfrm>
              <a:off x="959" y="1292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84" name="Rectangle 292"/>
            <p:cNvSpPr>
              <a:spLocks noChangeArrowheads="1"/>
            </p:cNvSpPr>
            <p:nvPr/>
          </p:nvSpPr>
          <p:spPr bwMode="auto">
            <a:xfrm>
              <a:off x="959" y="130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691" name="Rectangle 299"/>
            <p:cNvSpPr>
              <a:spLocks noChangeArrowheads="1"/>
            </p:cNvSpPr>
            <p:nvPr/>
          </p:nvSpPr>
          <p:spPr bwMode="auto">
            <a:xfrm>
              <a:off x="1555" y="91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92" name="Rectangle 300"/>
            <p:cNvSpPr>
              <a:spLocks noChangeArrowheads="1"/>
            </p:cNvSpPr>
            <p:nvPr/>
          </p:nvSpPr>
          <p:spPr bwMode="auto">
            <a:xfrm>
              <a:off x="1555" y="91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396" name="Text Box 4"/>
            <p:cNvSpPr txBox="1">
              <a:spLocks noChangeArrowheads="1"/>
            </p:cNvSpPr>
            <p:nvPr/>
          </p:nvSpPr>
          <p:spPr bwMode="auto">
            <a:xfrm>
              <a:off x="1659" y="1632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(e)</a:t>
              </a:r>
            </a:p>
          </p:txBody>
        </p:sp>
        <p:sp>
          <p:nvSpPr>
            <p:cNvPr id="443771" name="Line 379"/>
            <p:cNvSpPr>
              <a:spLocks noChangeShapeType="1"/>
            </p:cNvSpPr>
            <p:nvPr/>
          </p:nvSpPr>
          <p:spPr bwMode="auto">
            <a:xfrm flipV="1">
              <a:off x="1920" y="1104"/>
              <a:ext cx="144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436"/>
          <p:cNvGrpSpPr>
            <a:grpSpLocks/>
          </p:cNvGrpSpPr>
          <p:nvPr/>
        </p:nvGrpSpPr>
        <p:grpSpPr bwMode="auto">
          <a:xfrm>
            <a:off x="4898117" y="1030285"/>
            <a:ext cx="3281363" cy="1751013"/>
            <a:chOff x="3298" y="720"/>
            <a:chExt cx="2067" cy="1103"/>
          </a:xfrm>
        </p:grpSpPr>
        <p:sp>
          <p:nvSpPr>
            <p:cNvPr id="443818" name="Line 426"/>
            <p:cNvSpPr>
              <a:spLocks noChangeShapeType="1"/>
            </p:cNvSpPr>
            <p:nvPr/>
          </p:nvSpPr>
          <p:spPr bwMode="auto">
            <a:xfrm flipV="1">
              <a:off x="3432" y="876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19" name="Line 427"/>
            <p:cNvSpPr>
              <a:spLocks noChangeShapeType="1"/>
            </p:cNvSpPr>
            <p:nvPr/>
          </p:nvSpPr>
          <p:spPr bwMode="auto">
            <a:xfrm>
              <a:off x="4424" y="1452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20" name="Line 428"/>
            <p:cNvSpPr>
              <a:spLocks noChangeShapeType="1"/>
            </p:cNvSpPr>
            <p:nvPr/>
          </p:nvSpPr>
          <p:spPr bwMode="auto">
            <a:xfrm flipV="1">
              <a:off x="4084" y="888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21" name="Line 429"/>
            <p:cNvSpPr>
              <a:spLocks noChangeShapeType="1"/>
            </p:cNvSpPr>
            <p:nvPr/>
          </p:nvSpPr>
          <p:spPr bwMode="auto">
            <a:xfrm>
              <a:off x="3784" y="1452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05" name="Line 413"/>
            <p:cNvSpPr>
              <a:spLocks noChangeShapeType="1"/>
            </p:cNvSpPr>
            <p:nvPr/>
          </p:nvSpPr>
          <p:spPr bwMode="auto">
            <a:xfrm>
              <a:off x="4368" y="864"/>
              <a:ext cx="528" cy="52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93" name="Rectangle 301"/>
            <p:cNvSpPr>
              <a:spLocks noChangeArrowheads="1"/>
            </p:cNvSpPr>
            <p:nvPr/>
          </p:nvSpPr>
          <p:spPr bwMode="auto">
            <a:xfrm>
              <a:off x="4391" y="1435"/>
              <a:ext cx="493" cy="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94" name="Rectangle 302"/>
            <p:cNvSpPr>
              <a:spLocks noChangeArrowheads="1"/>
            </p:cNvSpPr>
            <p:nvPr/>
          </p:nvSpPr>
          <p:spPr bwMode="auto">
            <a:xfrm>
              <a:off x="3747" y="1435"/>
              <a:ext cx="494" cy="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95" name="Line 303"/>
            <p:cNvSpPr>
              <a:spLocks noChangeShapeType="1"/>
            </p:cNvSpPr>
            <p:nvPr/>
          </p:nvSpPr>
          <p:spPr bwMode="auto">
            <a:xfrm>
              <a:off x="5011" y="871"/>
              <a:ext cx="222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96" name="Line 304"/>
            <p:cNvSpPr>
              <a:spLocks noChangeShapeType="1"/>
            </p:cNvSpPr>
            <p:nvPr/>
          </p:nvSpPr>
          <p:spPr bwMode="auto">
            <a:xfrm flipV="1">
              <a:off x="3430" y="871"/>
              <a:ext cx="206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97" name="Line 305"/>
            <p:cNvSpPr>
              <a:spLocks noChangeShapeType="1"/>
            </p:cNvSpPr>
            <p:nvPr/>
          </p:nvSpPr>
          <p:spPr bwMode="auto">
            <a:xfrm>
              <a:off x="3779" y="831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98" name="Line 306"/>
            <p:cNvSpPr>
              <a:spLocks noChangeShapeType="1"/>
            </p:cNvSpPr>
            <p:nvPr/>
          </p:nvSpPr>
          <p:spPr bwMode="auto">
            <a:xfrm flipV="1">
              <a:off x="3700" y="911"/>
              <a:ext cx="1" cy="4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99" name="Line 307"/>
            <p:cNvSpPr>
              <a:spLocks noChangeShapeType="1"/>
            </p:cNvSpPr>
            <p:nvPr/>
          </p:nvSpPr>
          <p:spPr bwMode="auto">
            <a:xfrm>
              <a:off x="3430" y="1213"/>
              <a:ext cx="206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0" name="Line 308"/>
            <p:cNvSpPr>
              <a:spLocks noChangeShapeType="1"/>
            </p:cNvSpPr>
            <p:nvPr/>
          </p:nvSpPr>
          <p:spPr bwMode="auto">
            <a:xfrm flipV="1">
              <a:off x="3747" y="1189"/>
              <a:ext cx="215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1" name="Line 309"/>
            <p:cNvSpPr>
              <a:spLocks noChangeShapeType="1"/>
            </p:cNvSpPr>
            <p:nvPr/>
          </p:nvSpPr>
          <p:spPr bwMode="auto">
            <a:xfrm flipV="1">
              <a:off x="4073" y="887"/>
              <a:ext cx="207" cy="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2" name="Line 310"/>
            <p:cNvSpPr>
              <a:spLocks noChangeShapeType="1"/>
            </p:cNvSpPr>
            <p:nvPr/>
          </p:nvSpPr>
          <p:spPr bwMode="auto">
            <a:xfrm>
              <a:off x="3779" y="1459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3" name="Line 311"/>
            <p:cNvSpPr>
              <a:spLocks noChangeShapeType="1"/>
            </p:cNvSpPr>
            <p:nvPr/>
          </p:nvSpPr>
          <p:spPr bwMode="auto">
            <a:xfrm>
              <a:off x="4057" y="1189"/>
              <a:ext cx="223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4" name="Line 312"/>
            <p:cNvSpPr>
              <a:spLocks noChangeShapeType="1"/>
            </p:cNvSpPr>
            <p:nvPr/>
          </p:nvSpPr>
          <p:spPr bwMode="auto">
            <a:xfrm>
              <a:off x="4381" y="871"/>
              <a:ext cx="538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5" name="Line 313"/>
            <p:cNvSpPr>
              <a:spLocks noChangeShapeType="1"/>
            </p:cNvSpPr>
            <p:nvPr/>
          </p:nvSpPr>
          <p:spPr bwMode="auto">
            <a:xfrm>
              <a:off x="4415" y="831"/>
              <a:ext cx="4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6" name="Line 314"/>
            <p:cNvSpPr>
              <a:spLocks noChangeShapeType="1"/>
            </p:cNvSpPr>
            <p:nvPr/>
          </p:nvSpPr>
          <p:spPr bwMode="auto">
            <a:xfrm flipV="1">
              <a:off x="4963" y="911"/>
              <a:ext cx="1" cy="4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7" name="Line 315"/>
            <p:cNvSpPr>
              <a:spLocks noChangeShapeType="1"/>
            </p:cNvSpPr>
            <p:nvPr/>
          </p:nvSpPr>
          <p:spPr bwMode="auto">
            <a:xfrm flipV="1">
              <a:off x="5011" y="1189"/>
              <a:ext cx="222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8" name="Line 316"/>
            <p:cNvSpPr>
              <a:spLocks noChangeShapeType="1"/>
            </p:cNvSpPr>
            <p:nvPr/>
          </p:nvSpPr>
          <p:spPr bwMode="auto">
            <a:xfrm>
              <a:off x="4415" y="1459"/>
              <a:ext cx="4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09" name="Oval 317"/>
            <p:cNvSpPr>
              <a:spLocks noChangeArrowheads="1"/>
            </p:cNvSpPr>
            <p:nvPr/>
          </p:nvSpPr>
          <p:spPr bwMode="auto">
            <a:xfrm>
              <a:off x="3616" y="748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0" name="Oval 318"/>
            <p:cNvSpPr>
              <a:spLocks noChangeArrowheads="1"/>
            </p:cNvSpPr>
            <p:nvPr/>
          </p:nvSpPr>
          <p:spPr bwMode="auto">
            <a:xfrm>
              <a:off x="3616" y="1375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1" name="Oval 319"/>
            <p:cNvSpPr>
              <a:spLocks noChangeArrowheads="1"/>
            </p:cNvSpPr>
            <p:nvPr/>
          </p:nvSpPr>
          <p:spPr bwMode="auto">
            <a:xfrm>
              <a:off x="4244" y="748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2" name="Oval 320"/>
            <p:cNvSpPr>
              <a:spLocks noChangeArrowheads="1"/>
            </p:cNvSpPr>
            <p:nvPr/>
          </p:nvSpPr>
          <p:spPr bwMode="auto">
            <a:xfrm>
              <a:off x="3298" y="1058"/>
              <a:ext cx="176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3" name="Oval 321"/>
            <p:cNvSpPr>
              <a:spLocks noChangeArrowheads="1"/>
            </p:cNvSpPr>
            <p:nvPr/>
          </p:nvSpPr>
          <p:spPr bwMode="auto">
            <a:xfrm>
              <a:off x="4244" y="1375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4" name="Oval 322"/>
            <p:cNvSpPr>
              <a:spLocks noChangeArrowheads="1"/>
            </p:cNvSpPr>
            <p:nvPr/>
          </p:nvSpPr>
          <p:spPr bwMode="auto">
            <a:xfrm>
              <a:off x="3934" y="1058"/>
              <a:ext cx="168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5" name="Oval 323"/>
            <p:cNvSpPr>
              <a:spLocks noChangeArrowheads="1"/>
            </p:cNvSpPr>
            <p:nvPr/>
          </p:nvSpPr>
          <p:spPr bwMode="auto">
            <a:xfrm>
              <a:off x="4879" y="748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6" name="Oval 324"/>
            <p:cNvSpPr>
              <a:spLocks noChangeArrowheads="1"/>
            </p:cNvSpPr>
            <p:nvPr/>
          </p:nvSpPr>
          <p:spPr bwMode="auto">
            <a:xfrm>
              <a:off x="4879" y="1375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7" name="Oval 325"/>
            <p:cNvSpPr>
              <a:spLocks noChangeArrowheads="1"/>
            </p:cNvSpPr>
            <p:nvPr/>
          </p:nvSpPr>
          <p:spPr bwMode="auto">
            <a:xfrm>
              <a:off x="5189" y="1111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8" name="Rectangle 326"/>
            <p:cNvSpPr>
              <a:spLocks noChangeArrowheads="1"/>
            </p:cNvSpPr>
            <p:nvPr/>
          </p:nvSpPr>
          <p:spPr bwMode="auto">
            <a:xfrm>
              <a:off x="3366" y="1085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19" name="Rectangle 327"/>
            <p:cNvSpPr>
              <a:spLocks noChangeArrowheads="1"/>
            </p:cNvSpPr>
            <p:nvPr/>
          </p:nvSpPr>
          <p:spPr bwMode="auto">
            <a:xfrm>
              <a:off x="3366" y="109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3720" name="Rectangle 328"/>
            <p:cNvSpPr>
              <a:spLocks noChangeArrowheads="1"/>
            </p:cNvSpPr>
            <p:nvPr/>
          </p:nvSpPr>
          <p:spPr bwMode="auto">
            <a:xfrm>
              <a:off x="3676" y="768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21" name="Rectangle 329"/>
            <p:cNvSpPr>
              <a:spLocks noChangeArrowheads="1"/>
            </p:cNvSpPr>
            <p:nvPr/>
          </p:nvSpPr>
          <p:spPr bwMode="auto">
            <a:xfrm>
              <a:off x="3676" y="77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722" name="Rectangle 330"/>
            <p:cNvSpPr>
              <a:spLocks noChangeArrowheads="1"/>
            </p:cNvSpPr>
            <p:nvPr/>
          </p:nvSpPr>
          <p:spPr bwMode="auto">
            <a:xfrm>
              <a:off x="4311" y="768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23" name="Rectangle 331"/>
            <p:cNvSpPr>
              <a:spLocks noChangeArrowheads="1"/>
            </p:cNvSpPr>
            <p:nvPr/>
          </p:nvSpPr>
          <p:spPr bwMode="auto">
            <a:xfrm>
              <a:off x="4311" y="77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724" name="Rectangle 332"/>
            <p:cNvSpPr>
              <a:spLocks noChangeArrowheads="1"/>
            </p:cNvSpPr>
            <p:nvPr/>
          </p:nvSpPr>
          <p:spPr bwMode="auto">
            <a:xfrm>
              <a:off x="4939" y="768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25" name="Rectangle 333"/>
            <p:cNvSpPr>
              <a:spLocks noChangeArrowheads="1"/>
            </p:cNvSpPr>
            <p:nvPr/>
          </p:nvSpPr>
          <p:spPr bwMode="auto">
            <a:xfrm>
              <a:off x="4939" y="77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3726" name="Rectangle 334"/>
            <p:cNvSpPr>
              <a:spLocks noChangeArrowheads="1"/>
            </p:cNvSpPr>
            <p:nvPr/>
          </p:nvSpPr>
          <p:spPr bwMode="auto">
            <a:xfrm>
              <a:off x="5257" y="1085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27" name="Rectangle 335"/>
            <p:cNvSpPr>
              <a:spLocks noChangeArrowheads="1"/>
            </p:cNvSpPr>
            <p:nvPr/>
          </p:nvSpPr>
          <p:spPr bwMode="auto">
            <a:xfrm>
              <a:off x="5257" y="109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728" name="Rectangle 336"/>
            <p:cNvSpPr>
              <a:spLocks noChangeArrowheads="1"/>
            </p:cNvSpPr>
            <p:nvPr/>
          </p:nvSpPr>
          <p:spPr bwMode="auto">
            <a:xfrm>
              <a:off x="4939" y="1403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29" name="Rectangle 337"/>
            <p:cNvSpPr>
              <a:spLocks noChangeArrowheads="1"/>
            </p:cNvSpPr>
            <p:nvPr/>
          </p:nvSpPr>
          <p:spPr bwMode="auto">
            <a:xfrm>
              <a:off x="4939" y="141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3730" name="Rectangle 338"/>
            <p:cNvSpPr>
              <a:spLocks noChangeArrowheads="1"/>
            </p:cNvSpPr>
            <p:nvPr/>
          </p:nvSpPr>
          <p:spPr bwMode="auto">
            <a:xfrm>
              <a:off x="4311" y="1403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31" name="Rectangle 339"/>
            <p:cNvSpPr>
              <a:spLocks noChangeArrowheads="1"/>
            </p:cNvSpPr>
            <p:nvPr/>
          </p:nvSpPr>
          <p:spPr bwMode="auto">
            <a:xfrm>
              <a:off x="4311" y="1412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732" name="Rectangle 340"/>
            <p:cNvSpPr>
              <a:spLocks noChangeArrowheads="1"/>
            </p:cNvSpPr>
            <p:nvPr/>
          </p:nvSpPr>
          <p:spPr bwMode="auto">
            <a:xfrm>
              <a:off x="3676" y="140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33" name="Rectangle 341"/>
            <p:cNvSpPr>
              <a:spLocks noChangeArrowheads="1"/>
            </p:cNvSpPr>
            <p:nvPr/>
          </p:nvSpPr>
          <p:spPr bwMode="auto">
            <a:xfrm>
              <a:off x="3676" y="141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734" name="Rectangle 342"/>
            <p:cNvSpPr>
              <a:spLocks noChangeArrowheads="1"/>
            </p:cNvSpPr>
            <p:nvPr/>
          </p:nvSpPr>
          <p:spPr bwMode="auto">
            <a:xfrm>
              <a:off x="3994" y="1085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35" name="Rectangle 343"/>
            <p:cNvSpPr>
              <a:spLocks noChangeArrowheads="1"/>
            </p:cNvSpPr>
            <p:nvPr/>
          </p:nvSpPr>
          <p:spPr bwMode="auto">
            <a:xfrm>
              <a:off x="3994" y="109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736" name="Rectangle 344"/>
            <p:cNvSpPr>
              <a:spLocks noChangeArrowheads="1"/>
            </p:cNvSpPr>
            <p:nvPr/>
          </p:nvSpPr>
          <p:spPr bwMode="auto">
            <a:xfrm>
              <a:off x="3485" y="863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37" name="Rectangle 345"/>
            <p:cNvSpPr>
              <a:spLocks noChangeArrowheads="1"/>
            </p:cNvSpPr>
            <p:nvPr/>
          </p:nvSpPr>
          <p:spPr bwMode="auto">
            <a:xfrm>
              <a:off x="3485" y="87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738" name="Rectangle 346"/>
            <p:cNvSpPr>
              <a:spLocks noChangeArrowheads="1"/>
            </p:cNvSpPr>
            <p:nvPr/>
          </p:nvSpPr>
          <p:spPr bwMode="auto">
            <a:xfrm>
              <a:off x="4009" y="720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39" name="Rectangle 347"/>
            <p:cNvSpPr>
              <a:spLocks noChangeArrowheads="1"/>
            </p:cNvSpPr>
            <p:nvPr/>
          </p:nvSpPr>
          <p:spPr bwMode="auto">
            <a:xfrm>
              <a:off x="4009" y="7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740" name="Rectangle 348"/>
            <p:cNvSpPr>
              <a:spLocks noChangeArrowheads="1"/>
            </p:cNvSpPr>
            <p:nvPr/>
          </p:nvSpPr>
          <p:spPr bwMode="auto">
            <a:xfrm>
              <a:off x="4653" y="720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41" name="Rectangle 349"/>
            <p:cNvSpPr>
              <a:spLocks noChangeArrowheads="1"/>
            </p:cNvSpPr>
            <p:nvPr/>
          </p:nvSpPr>
          <p:spPr bwMode="auto">
            <a:xfrm>
              <a:off x="4653" y="7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742" name="Rectangle 350"/>
            <p:cNvSpPr>
              <a:spLocks noChangeArrowheads="1"/>
            </p:cNvSpPr>
            <p:nvPr/>
          </p:nvSpPr>
          <p:spPr bwMode="auto">
            <a:xfrm>
              <a:off x="5146" y="895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43" name="Rectangle 351"/>
            <p:cNvSpPr>
              <a:spLocks noChangeArrowheads="1"/>
            </p:cNvSpPr>
            <p:nvPr/>
          </p:nvSpPr>
          <p:spPr bwMode="auto">
            <a:xfrm>
              <a:off x="5146" y="90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3744" name="Rectangle 352"/>
            <p:cNvSpPr>
              <a:spLocks noChangeArrowheads="1"/>
            </p:cNvSpPr>
            <p:nvPr/>
          </p:nvSpPr>
          <p:spPr bwMode="auto">
            <a:xfrm>
              <a:off x="5130" y="1276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45" name="Rectangle 353"/>
            <p:cNvSpPr>
              <a:spLocks noChangeArrowheads="1"/>
            </p:cNvSpPr>
            <p:nvPr/>
          </p:nvSpPr>
          <p:spPr bwMode="auto">
            <a:xfrm>
              <a:off x="5130" y="1284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3746" name="Rectangle 354"/>
            <p:cNvSpPr>
              <a:spLocks noChangeArrowheads="1"/>
            </p:cNvSpPr>
            <p:nvPr/>
          </p:nvSpPr>
          <p:spPr bwMode="auto">
            <a:xfrm>
              <a:off x="4971" y="1085"/>
              <a:ext cx="9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47" name="Rectangle 355"/>
            <p:cNvSpPr>
              <a:spLocks noChangeArrowheads="1"/>
            </p:cNvSpPr>
            <p:nvPr/>
          </p:nvSpPr>
          <p:spPr bwMode="auto">
            <a:xfrm>
              <a:off x="4971" y="1094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3748" name="Rectangle 356"/>
            <p:cNvSpPr>
              <a:spLocks noChangeArrowheads="1"/>
            </p:cNvSpPr>
            <p:nvPr/>
          </p:nvSpPr>
          <p:spPr bwMode="auto">
            <a:xfrm>
              <a:off x="4693" y="1085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49" name="Rectangle 357"/>
            <p:cNvSpPr>
              <a:spLocks noChangeArrowheads="1"/>
            </p:cNvSpPr>
            <p:nvPr/>
          </p:nvSpPr>
          <p:spPr bwMode="auto">
            <a:xfrm>
              <a:off x="4693" y="109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750" name="Rectangle 358"/>
            <p:cNvSpPr>
              <a:spLocks noChangeArrowheads="1"/>
            </p:cNvSpPr>
            <p:nvPr/>
          </p:nvSpPr>
          <p:spPr bwMode="auto">
            <a:xfrm>
              <a:off x="4637" y="1451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51" name="Rectangle 359"/>
            <p:cNvSpPr>
              <a:spLocks noChangeArrowheads="1"/>
            </p:cNvSpPr>
            <p:nvPr/>
          </p:nvSpPr>
          <p:spPr bwMode="auto">
            <a:xfrm>
              <a:off x="4637" y="145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752" name="Rectangle 360"/>
            <p:cNvSpPr>
              <a:spLocks noChangeArrowheads="1"/>
            </p:cNvSpPr>
            <p:nvPr/>
          </p:nvSpPr>
          <p:spPr bwMode="auto">
            <a:xfrm>
              <a:off x="4200" y="1228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53" name="Rectangle 361"/>
            <p:cNvSpPr>
              <a:spLocks noChangeArrowheads="1"/>
            </p:cNvSpPr>
            <p:nvPr/>
          </p:nvSpPr>
          <p:spPr bwMode="auto">
            <a:xfrm>
              <a:off x="4200" y="1237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754" name="Rectangle 362"/>
            <p:cNvSpPr>
              <a:spLocks noChangeArrowheads="1"/>
            </p:cNvSpPr>
            <p:nvPr/>
          </p:nvSpPr>
          <p:spPr bwMode="auto">
            <a:xfrm>
              <a:off x="4025" y="1451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55" name="Rectangle 363"/>
            <p:cNvSpPr>
              <a:spLocks noChangeArrowheads="1"/>
            </p:cNvSpPr>
            <p:nvPr/>
          </p:nvSpPr>
          <p:spPr bwMode="auto">
            <a:xfrm>
              <a:off x="4025" y="145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756" name="Rectangle 364"/>
            <p:cNvSpPr>
              <a:spLocks noChangeArrowheads="1"/>
            </p:cNvSpPr>
            <p:nvPr/>
          </p:nvSpPr>
          <p:spPr bwMode="auto">
            <a:xfrm>
              <a:off x="3803" y="1228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57" name="Rectangle 365"/>
            <p:cNvSpPr>
              <a:spLocks noChangeArrowheads="1"/>
            </p:cNvSpPr>
            <p:nvPr/>
          </p:nvSpPr>
          <p:spPr bwMode="auto">
            <a:xfrm>
              <a:off x="3803" y="123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758" name="Rectangle 366"/>
            <p:cNvSpPr>
              <a:spLocks noChangeArrowheads="1"/>
            </p:cNvSpPr>
            <p:nvPr/>
          </p:nvSpPr>
          <p:spPr bwMode="auto">
            <a:xfrm>
              <a:off x="3612" y="1085"/>
              <a:ext cx="9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59" name="Rectangle 367"/>
            <p:cNvSpPr>
              <a:spLocks noChangeArrowheads="1"/>
            </p:cNvSpPr>
            <p:nvPr/>
          </p:nvSpPr>
          <p:spPr bwMode="auto">
            <a:xfrm>
              <a:off x="3612" y="1094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3760" name="Rectangle 368"/>
            <p:cNvSpPr>
              <a:spLocks noChangeArrowheads="1"/>
            </p:cNvSpPr>
            <p:nvPr/>
          </p:nvSpPr>
          <p:spPr bwMode="auto">
            <a:xfrm>
              <a:off x="3485" y="1292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61" name="Rectangle 369"/>
            <p:cNvSpPr>
              <a:spLocks noChangeArrowheads="1"/>
            </p:cNvSpPr>
            <p:nvPr/>
          </p:nvSpPr>
          <p:spPr bwMode="auto">
            <a:xfrm>
              <a:off x="3485" y="130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768" name="Rectangle 376"/>
            <p:cNvSpPr>
              <a:spLocks noChangeArrowheads="1"/>
            </p:cNvSpPr>
            <p:nvPr/>
          </p:nvSpPr>
          <p:spPr bwMode="auto">
            <a:xfrm>
              <a:off x="4097" y="887"/>
              <a:ext cx="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69" name="Rectangle 377"/>
            <p:cNvSpPr>
              <a:spLocks noChangeArrowheads="1"/>
            </p:cNvSpPr>
            <p:nvPr/>
          </p:nvSpPr>
          <p:spPr bwMode="auto">
            <a:xfrm>
              <a:off x="4097" y="89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397" name="Text Box 5"/>
            <p:cNvSpPr txBox="1">
              <a:spLocks noChangeArrowheads="1"/>
            </p:cNvSpPr>
            <p:nvPr/>
          </p:nvSpPr>
          <p:spPr bwMode="auto">
            <a:xfrm>
              <a:off x="4203" y="1611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(f)</a:t>
              </a:r>
            </a:p>
          </p:txBody>
        </p:sp>
        <p:sp>
          <p:nvSpPr>
            <p:cNvPr id="443772" name="Line 380"/>
            <p:cNvSpPr>
              <a:spLocks noChangeShapeType="1"/>
            </p:cNvSpPr>
            <p:nvPr/>
          </p:nvSpPr>
          <p:spPr bwMode="auto">
            <a:xfrm flipV="1">
              <a:off x="4032" y="1296"/>
              <a:ext cx="144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856341" y="2787649"/>
            <a:ext cx="3302000" cy="1727200"/>
            <a:chOff x="752" y="1923"/>
            <a:chExt cx="2080" cy="1088"/>
          </a:xfrm>
        </p:grpSpPr>
        <p:sp>
          <p:nvSpPr>
            <p:cNvPr id="443826" name="Line 434"/>
            <p:cNvSpPr>
              <a:spLocks noChangeShapeType="1"/>
            </p:cNvSpPr>
            <p:nvPr/>
          </p:nvSpPr>
          <p:spPr bwMode="auto">
            <a:xfrm>
              <a:off x="1875" y="266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09" name="Line 417"/>
            <p:cNvSpPr>
              <a:spLocks noChangeShapeType="1"/>
            </p:cNvSpPr>
            <p:nvPr/>
          </p:nvSpPr>
          <p:spPr bwMode="auto">
            <a:xfrm>
              <a:off x="1854" y="2100"/>
              <a:ext cx="528" cy="52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9" name="Line 397"/>
            <p:cNvSpPr>
              <a:spLocks noChangeShapeType="1"/>
            </p:cNvSpPr>
            <p:nvPr/>
          </p:nvSpPr>
          <p:spPr bwMode="auto">
            <a:xfrm flipV="1">
              <a:off x="888" y="2088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90" name="Line 398"/>
            <p:cNvSpPr>
              <a:spLocks noChangeShapeType="1"/>
            </p:cNvSpPr>
            <p:nvPr/>
          </p:nvSpPr>
          <p:spPr bwMode="auto">
            <a:xfrm>
              <a:off x="1884" y="2034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91" name="Line 399"/>
            <p:cNvSpPr>
              <a:spLocks noChangeShapeType="1"/>
            </p:cNvSpPr>
            <p:nvPr/>
          </p:nvSpPr>
          <p:spPr bwMode="auto">
            <a:xfrm flipV="1">
              <a:off x="1540" y="2100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92" name="Line 400"/>
            <p:cNvSpPr>
              <a:spLocks noChangeShapeType="1"/>
            </p:cNvSpPr>
            <p:nvPr/>
          </p:nvSpPr>
          <p:spPr bwMode="auto">
            <a:xfrm>
              <a:off x="1240" y="2664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398" name="Rectangle 6"/>
            <p:cNvSpPr>
              <a:spLocks noChangeArrowheads="1"/>
            </p:cNvSpPr>
            <p:nvPr/>
          </p:nvSpPr>
          <p:spPr bwMode="auto">
            <a:xfrm>
              <a:off x="1220" y="2643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399" name="Rectangle 7"/>
            <p:cNvSpPr>
              <a:spLocks noChangeArrowheads="1"/>
            </p:cNvSpPr>
            <p:nvPr/>
          </p:nvSpPr>
          <p:spPr bwMode="auto">
            <a:xfrm>
              <a:off x="1852" y="2643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01" name="Line 9"/>
            <p:cNvSpPr>
              <a:spLocks noChangeShapeType="1"/>
            </p:cNvSpPr>
            <p:nvPr/>
          </p:nvSpPr>
          <p:spPr bwMode="auto">
            <a:xfrm>
              <a:off x="2476" y="2075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02" name="Line 10"/>
            <p:cNvSpPr>
              <a:spLocks noChangeShapeType="1"/>
            </p:cNvSpPr>
            <p:nvPr/>
          </p:nvSpPr>
          <p:spPr bwMode="auto">
            <a:xfrm flipV="1">
              <a:off x="892" y="2075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03" name="Line 11"/>
            <p:cNvSpPr>
              <a:spLocks noChangeShapeType="1"/>
            </p:cNvSpPr>
            <p:nvPr/>
          </p:nvSpPr>
          <p:spPr bwMode="auto">
            <a:xfrm>
              <a:off x="1236" y="2035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04" name="Line 12"/>
            <p:cNvSpPr>
              <a:spLocks noChangeShapeType="1"/>
            </p:cNvSpPr>
            <p:nvPr/>
          </p:nvSpPr>
          <p:spPr bwMode="auto">
            <a:xfrm flipV="1">
              <a:off x="1156" y="2115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05" name="Line 13"/>
            <p:cNvSpPr>
              <a:spLocks noChangeShapeType="1"/>
            </p:cNvSpPr>
            <p:nvPr/>
          </p:nvSpPr>
          <p:spPr bwMode="auto">
            <a:xfrm>
              <a:off x="892" y="2419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06" name="Line 14"/>
            <p:cNvSpPr>
              <a:spLocks noChangeShapeType="1"/>
            </p:cNvSpPr>
            <p:nvPr/>
          </p:nvSpPr>
          <p:spPr bwMode="auto">
            <a:xfrm flipV="1">
              <a:off x="1204" y="2395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07" name="Line 15"/>
            <p:cNvSpPr>
              <a:spLocks noChangeShapeType="1"/>
            </p:cNvSpPr>
            <p:nvPr/>
          </p:nvSpPr>
          <p:spPr bwMode="auto">
            <a:xfrm flipV="1">
              <a:off x="1540" y="2091"/>
              <a:ext cx="208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08" name="Line 16"/>
            <p:cNvSpPr>
              <a:spLocks noChangeShapeType="1"/>
            </p:cNvSpPr>
            <p:nvPr/>
          </p:nvSpPr>
          <p:spPr bwMode="auto">
            <a:xfrm>
              <a:off x="1236" y="2667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09" name="Line 17"/>
            <p:cNvSpPr>
              <a:spLocks noChangeShapeType="1"/>
            </p:cNvSpPr>
            <p:nvPr/>
          </p:nvSpPr>
          <p:spPr bwMode="auto">
            <a:xfrm>
              <a:off x="1524" y="2395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0" name="Line 18"/>
            <p:cNvSpPr>
              <a:spLocks noChangeShapeType="1"/>
            </p:cNvSpPr>
            <p:nvPr/>
          </p:nvSpPr>
          <p:spPr bwMode="auto">
            <a:xfrm>
              <a:off x="1844" y="2075"/>
              <a:ext cx="552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1" name="Line 19"/>
            <p:cNvSpPr>
              <a:spLocks noChangeShapeType="1"/>
            </p:cNvSpPr>
            <p:nvPr/>
          </p:nvSpPr>
          <p:spPr bwMode="auto">
            <a:xfrm>
              <a:off x="1876" y="2035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2" name="Line 20"/>
            <p:cNvSpPr>
              <a:spLocks noChangeShapeType="1"/>
            </p:cNvSpPr>
            <p:nvPr/>
          </p:nvSpPr>
          <p:spPr bwMode="auto">
            <a:xfrm flipV="1">
              <a:off x="2428" y="2115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3" name="Line 21"/>
            <p:cNvSpPr>
              <a:spLocks noChangeShapeType="1"/>
            </p:cNvSpPr>
            <p:nvPr/>
          </p:nvSpPr>
          <p:spPr bwMode="auto">
            <a:xfrm flipV="1">
              <a:off x="2476" y="2395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4" name="Line 22"/>
            <p:cNvSpPr>
              <a:spLocks noChangeShapeType="1"/>
            </p:cNvSpPr>
            <p:nvPr/>
          </p:nvSpPr>
          <p:spPr bwMode="auto">
            <a:xfrm>
              <a:off x="1876" y="2667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5" name="Oval 23"/>
            <p:cNvSpPr>
              <a:spLocks noChangeArrowheads="1"/>
            </p:cNvSpPr>
            <p:nvPr/>
          </p:nvSpPr>
          <p:spPr bwMode="auto">
            <a:xfrm>
              <a:off x="1072" y="1951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6" name="Oval 24"/>
            <p:cNvSpPr>
              <a:spLocks noChangeArrowheads="1"/>
            </p:cNvSpPr>
            <p:nvPr/>
          </p:nvSpPr>
          <p:spPr bwMode="auto">
            <a:xfrm>
              <a:off x="1072" y="2583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7" name="Oval 25"/>
            <p:cNvSpPr>
              <a:spLocks noChangeArrowheads="1"/>
            </p:cNvSpPr>
            <p:nvPr/>
          </p:nvSpPr>
          <p:spPr bwMode="auto">
            <a:xfrm>
              <a:off x="1704" y="1951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8" name="Oval 26"/>
            <p:cNvSpPr>
              <a:spLocks noChangeArrowheads="1"/>
            </p:cNvSpPr>
            <p:nvPr/>
          </p:nvSpPr>
          <p:spPr bwMode="auto">
            <a:xfrm>
              <a:off x="752" y="2263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19" name="Oval 27"/>
            <p:cNvSpPr>
              <a:spLocks noChangeArrowheads="1"/>
            </p:cNvSpPr>
            <p:nvPr/>
          </p:nvSpPr>
          <p:spPr bwMode="auto">
            <a:xfrm>
              <a:off x="1704" y="2583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20" name="Oval 28"/>
            <p:cNvSpPr>
              <a:spLocks noChangeArrowheads="1"/>
            </p:cNvSpPr>
            <p:nvPr/>
          </p:nvSpPr>
          <p:spPr bwMode="auto">
            <a:xfrm>
              <a:off x="1392" y="2263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21" name="Oval 29"/>
            <p:cNvSpPr>
              <a:spLocks noChangeArrowheads="1"/>
            </p:cNvSpPr>
            <p:nvPr/>
          </p:nvSpPr>
          <p:spPr bwMode="auto">
            <a:xfrm>
              <a:off x="2344" y="1951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22" name="Oval 30"/>
            <p:cNvSpPr>
              <a:spLocks noChangeArrowheads="1"/>
            </p:cNvSpPr>
            <p:nvPr/>
          </p:nvSpPr>
          <p:spPr bwMode="auto">
            <a:xfrm>
              <a:off x="2344" y="2583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23" name="Oval 31"/>
            <p:cNvSpPr>
              <a:spLocks noChangeArrowheads="1"/>
            </p:cNvSpPr>
            <p:nvPr/>
          </p:nvSpPr>
          <p:spPr bwMode="auto">
            <a:xfrm>
              <a:off x="2664" y="2263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24" name="Rectangle 32"/>
            <p:cNvSpPr>
              <a:spLocks noChangeArrowheads="1"/>
            </p:cNvSpPr>
            <p:nvPr/>
          </p:nvSpPr>
          <p:spPr bwMode="auto">
            <a:xfrm>
              <a:off x="820" y="229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3425" name="Rectangle 33"/>
            <p:cNvSpPr>
              <a:spLocks noChangeArrowheads="1"/>
            </p:cNvSpPr>
            <p:nvPr/>
          </p:nvSpPr>
          <p:spPr bwMode="auto">
            <a:xfrm>
              <a:off x="1132" y="197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426" name="Rectangle 34"/>
            <p:cNvSpPr>
              <a:spLocks noChangeArrowheads="1"/>
            </p:cNvSpPr>
            <p:nvPr/>
          </p:nvSpPr>
          <p:spPr bwMode="auto">
            <a:xfrm>
              <a:off x="1772" y="197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427" name="Rectangle 35"/>
            <p:cNvSpPr>
              <a:spLocks noChangeArrowheads="1"/>
            </p:cNvSpPr>
            <p:nvPr/>
          </p:nvSpPr>
          <p:spPr bwMode="auto">
            <a:xfrm>
              <a:off x="2404" y="197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3428" name="Rectangle 36"/>
            <p:cNvSpPr>
              <a:spLocks noChangeArrowheads="1"/>
            </p:cNvSpPr>
            <p:nvPr/>
          </p:nvSpPr>
          <p:spPr bwMode="auto">
            <a:xfrm>
              <a:off x="2724" y="229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429" name="Rectangle 37"/>
            <p:cNvSpPr>
              <a:spLocks noChangeArrowheads="1"/>
            </p:cNvSpPr>
            <p:nvPr/>
          </p:nvSpPr>
          <p:spPr bwMode="auto">
            <a:xfrm>
              <a:off x="2404" y="261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3430" name="Rectangle 38"/>
            <p:cNvSpPr>
              <a:spLocks noChangeArrowheads="1"/>
            </p:cNvSpPr>
            <p:nvPr/>
          </p:nvSpPr>
          <p:spPr bwMode="auto">
            <a:xfrm>
              <a:off x="1772" y="2611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431" name="Rectangle 39"/>
            <p:cNvSpPr>
              <a:spLocks noChangeArrowheads="1"/>
            </p:cNvSpPr>
            <p:nvPr/>
          </p:nvSpPr>
          <p:spPr bwMode="auto">
            <a:xfrm>
              <a:off x="1132" y="261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432" name="Rectangle 40"/>
            <p:cNvSpPr>
              <a:spLocks noChangeArrowheads="1"/>
            </p:cNvSpPr>
            <p:nvPr/>
          </p:nvSpPr>
          <p:spPr bwMode="auto">
            <a:xfrm>
              <a:off x="1452" y="229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433" name="Rectangle 41"/>
            <p:cNvSpPr>
              <a:spLocks noChangeArrowheads="1"/>
            </p:cNvSpPr>
            <p:nvPr/>
          </p:nvSpPr>
          <p:spPr bwMode="auto">
            <a:xfrm>
              <a:off x="940" y="206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434" name="Rectangle 42"/>
            <p:cNvSpPr>
              <a:spLocks noChangeArrowheads="1"/>
            </p:cNvSpPr>
            <p:nvPr/>
          </p:nvSpPr>
          <p:spPr bwMode="auto">
            <a:xfrm>
              <a:off x="1468" y="192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435" name="Rectangle 43"/>
            <p:cNvSpPr>
              <a:spLocks noChangeArrowheads="1"/>
            </p:cNvSpPr>
            <p:nvPr/>
          </p:nvSpPr>
          <p:spPr bwMode="auto">
            <a:xfrm>
              <a:off x="2124" y="192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436" name="Rectangle 44"/>
            <p:cNvSpPr>
              <a:spLocks noChangeArrowheads="1"/>
            </p:cNvSpPr>
            <p:nvPr/>
          </p:nvSpPr>
          <p:spPr bwMode="auto">
            <a:xfrm>
              <a:off x="2612" y="20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3437" name="Rectangle 45"/>
            <p:cNvSpPr>
              <a:spLocks noChangeArrowheads="1"/>
            </p:cNvSpPr>
            <p:nvPr/>
          </p:nvSpPr>
          <p:spPr bwMode="auto">
            <a:xfrm>
              <a:off x="2596" y="2483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3438" name="Rectangle 46"/>
            <p:cNvSpPr>
              <a:spLocks noChangeArrowheads="1"/>
            </p:cNvSpPr>
            <p:nvPr/>
          </p:nvSpPr>
          <p:spPr bwMode="auto">
            <a:xfrm>
              <a:off x="2444" y="2291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3439" name="Rectangle 47"/>
            <p:cNvSpPr>
              <a:spLocks noChangeArrowheads="1"/>
            </p:cNvSpPr>
            <p:nvPr/>
          </p:nvSpPr>
          <p:spPr bwMode="auto">
            <a:xfrm>
              <a:off x="2156" y="229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440" name="Rectangle 48"/>
            <p:cNvSpPr>
              <a:spLocks noChangeArrowheads="1"/>
            </p:cNvSpPr>
            <p:nvPr/>
          </p:nvSpPr>
          <p:spPr bwMode="auto">
            <a:xfrm>
              <a:off x="2108" y="265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441" name="Rectangle 49"/>
            <p:cNvSpPr>
              <a:spLocks noChangeArrowheads="1"/>
            </p:cNvSpPr>
            <p:nvPr/>
          </p:nvSpPr>
          <p:spPr bwMode="auto">
            <a:xfrm>
              <a:off x="1660" y="2435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442" name="Rectangle 50"/>
            <p:cNvSpPr>
              <a:spLocks noChangeArrowheads="1"/>
            </p:cNvSpPr>
            <p:nvPr/>
          </p:nvSpPr>
          <p:spPr bwMode="auto">
            <a:xfrm>
              <a:off x="1484" y="265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443" name="Rectangle 51"/>
            <p:cNvSpPr>
              <a:spLocks noChangeArrowheads="1"/>
            </p:cNvSpPr>
            <p:nvPr/>
          </p:nvSpPr>
          <p:spPr bwMode="auto">
            <a:xfrm>
              <a:off x="1260" y="243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444" name="Rectangle 52"/>
            <p:cNvSpPr>
              <a:spLocks noChangeArrowheads="1"/>
            </p:cNvSpPr>
            <p:nvPr/>
          </p:nvSpPr>
          <p:spPr bwMode="auto">
            <a:xfrm>
              <a:off x="1076" y="2291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3445" name="Rectangle 53"/>
            <p:cNvSpPr>
              <a:spLocks noChangeArrowheads="1"/>
            </p:cNvSpPr>
            <p:nvPr/>
          </p:nvSpPr>
          <p:spPr bwMode="auto">
            <a:xfrm>
              <a:off x="940" y="24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502" name="Rectangle 110"/>
            <p:cNvSpPr>
              <a:spLocks noChangeArrowheads="1"/>
            </p:cNvSpPr>
            <p:nvPr/>
          </p:nvSpPr>
          <p:spPr bwMode="auto">
            <a:xfrm>
              <a:off x="1540" y="211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612" name="Text Box 220"/>
            <p:cNvSpPr txBox="1">
              <a:spLocks noChangeArrowheads="1"/>
            </p:cNvSpPr>
            <p:nvPr/>
          </p:nvSpPr>
          <p:spPr bwMode="auto">
            <a:xfrm>
              <a:off x="1650" y="2799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(g)</a:t>
              </a:r>
            </a:p>
          </p:txBody>
        </p:sp>
        <p:sp>
          <p:nvSpPr>
            <p:cNvPr id="443773" name="Line 381"/>
            <p:cNvSpPr>
              <a:spLocks noChangeShapeType="1"/>
            </p:cNvSpPr>
            <p:nvPr/>
          </p:nvSpPr>
          <p:spPr bwMode="auto">
            <a:xfrm flipV="1">
              <a:off x="2160" y="2064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38"/>
          <p:cNvGrpSpPr>
            <a:grpSpLocks/>
          </p:cNvGrpSpPr>
          <p:nvPr/>
        </p:nvGrpSpPr>
        <p:grpSpPr bwMode="auto">
          <a:xfrm>
            <a:off x="4894941" y="2787649"/>
            <a:ext cx="3302000" cy="1746250"/>
            <a:chOff x="3296" y="1923"/>
            <a:chExt cx="2080" cy="1100"/>
          </a:xfrm>
        </p:grpSpPr>
        <p:sp>
          <p:nvSpPr>
            <p:cNvPr id="443807" name="Line 415"/>
            <p:cNvSpPr>
              <a:spLocks noChangeShapeType="1"/>
            </p:cNvSpPr>
            <p:nvPr/>
          </p:nvSpPr>
          <p:spPr bwMode="auto">
            <a:xfrm>
              <a:off x="4398" y="2100"/>
              <a:ext cx="528" cy="52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95" name="Line 403"/>
            <p:cNvSpPr>
              <a:spLocks noChangeShapeType="1"/>
            </p:cNvSpPr>
            <p:nvPr/>
          </p:nvSpPr>
          <p:spPr bwMode="auto">
            <a:xfrm>
              <a:off x="4434" y="2034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1" name="Line 389"/>
            <p:cNvSpPr>
              <a:spLocks noChangeShapeType="1"/>
            </p:cNvSpPr>
            <p:nvPr/>
          </p:nvSpPr>
          <p:spPr bwMode="auto">
            <a:xfrm flipV="1">
              <a:off x="3432" y="2088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2" name="Line 390"/>
            <p:cNvSpPr>
              <a:spLocks noChangeShapeType="1"/>
            </p:cNvSpPr>
            <p:nvPr/>
          </p:nvSpPr>
          <p:spPr bwMode="auto">
            <a:xfrm>
              <a:off x="4424" y="2664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3" name="Line 391"/>
            <p:cNvSpPr>
              <a:spLocks noChangeShapeType="1"/>
            </p:cNvSpPr>
            <p:nvPr/>
          </p:nvSpPr>
          <p:spPr bwMode="auto">
            <a:xfrm flipV="1">
              <a:off x="4080" y="2112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4" name="Line 392"/>
            <p:cNvSpPr>
              <a:spLocks noChangeShapeType="1"/>
            </p:cNvSpPr>
            <p:nvPr/>
          </p:nvSpPr>
          <p:spPr bwMode="auto">
            <a:xfrm>
              <a:off x="3784" y="2664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0" name="Rectangle 58"/>
            <p:cNvSpPr>
              <a:spLocks noChangeArrowheads="1"/>
            </p:cNvSpPr>
            <p:nvPr/>
          </p:nvSpPr>
          <p:spPr bwMode="auto">
            <a:xfrm>
              <a:off x="3764" y="2643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1" name="Rectangle 59"/>
            <p:cNvSpPr>
              <a:spLocks noChangeArrowheads="1"/>
            </p:cNvSpPr>
            <p:nvPr/>
          </p:nvSpPr>
          <p:spPr bwMode="auto">
            <a:xfrm>
              <a:off x="4396" y="2643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2" name="Rectangle 60"/>
            <p:cNvSpPr>
              <a:spLocks noChangeArrowheads="1"/>
            </p:cNvSpPr>
            <p:nvPr/>
          </p:nvSpPr>
          <p:spPr bwMode="auto">
            <a:xfrm>
              <a:off x="4396" y="2019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3" name="Line 61"/>
            <p:cNvSpPr>
              <a:spLocks noChangeShapeType="1"/>
            </p:cNvSpPr>
            <p:nvPr/>
          </p:nvSpPr>
          <p:spPr bwMode="auto">
            <a:xfrm>
              <a:off x="5020" y="2075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4" name="Line 62"/>
            <p:cNvSpPr>
              <a:spLocks noChangeShapeType="1"/>
            </p:cNvSpPr>
            <p:nvPr/>
          </p:nvSpPr>
          <p:spPr bwMode="auto">
            <a:xfrm flipV="1">
              <a:off x="3428" y="2075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5" name="Line 63"/>
            <p:cNvSpPr>
              <a:spLocks noChangeShapeType="1"/>
            </p:cNvSpPr>
            <p:nvPr/>
          </p:nvSpPr>
          <p:spPr bwMode="auto">
            <a:xfrm>
              <a:off x="3780" y="2035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6" name="Line 64"/>
            <p:cNvSpPr>
              <a:spLocks noChangeShapeType="1"/>
            </p:cNvSpPr>
            <p:nvPr/>
          </p:nvSpPr>
          <p:spPr bwMode="auto">
            <a:xfrm flipV="1">
              <a:off x="3700" y="2115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7" name="Line 65"/>
            <p:cNvSpPr>
              <a:spLocks noChangeShapeType="1"/>
            </p:cNvSpPr>
            <p:nvPr/>
          </p:nvSpPr>
          <p:spPr bwMode="auto">
            <a:xfrm>
              <a:off x="3428" y="2419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8" name="Line 66"/>
            <p:cNvSpPr>
              <a:spLocks noChangeShapeType="1"/>
            </p:cNvSpPr>
            <p:nvPr/>
          </p:nvSpPr>
          <p:spPr bwMode="auto">
            <a:xfrm flipV="1">
              <a:off x="3748" y="2395"/>
              <a:ext cx="21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59" name="Line 67"/>
            <p:cNvSpPr>
              <a:spLocks noChangeShapeType="1"/>
            </p:cNvSpPr>
            <p:nvPr/>
          </p:nvSpPr>
          <p:spPr bwMode="auto">
            <a:xfrm flipV="1">
              <a:off x="4076" y="2091"/>
              <a:ext cx="208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0" name="Line 68"/>
            <p:cNvSpPr>
              <a:spLocks noChangeShapeType="1"/>
            </p:cNvSpPr>
            <p:nvPr/>
          </p:nvSpPr>
          <p:spPr bwMode="auto">
            <a:xfrm>
              <a:off x="3780" y="2667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1" name="Line 69"/>
            <p:cNvSpPr>
              <a:spLocks noChangeShapeType="1"/>
            </p:cNvSpPr>
            <p:nvPr/>
          </p:nvSpPr>
          <p:spPr bwMode="auto">
            <a:xfrm>
              <a:off x="4060" y="2395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2" name="Line 70"/>
            <p:cNvSpPr>
              <a:spLocks noChangeShapeType="1"/>
            </p:cNvSpPr>
            <p:nvPr/>
          </p:nvSpPr>
          <p:spPr bwMode="auto">
            <a:xfrm>
              <a:off x="4380" y="2075"/>
              <a:ext cx="56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3" name="Line 71"/>
            <p:cNvSpPr>
              <a:spLocks noChangeShapeType="1"/>
            </p:cNvSpPr>
            <p:nvPr/>
          </p:nvSpPr>
          <p:spPr bwMode="auto">
            <a:xfrm>
              <a:off x="4420" y="2035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4" name="Line 72"/>
            <p:cNvSpPr>
              <a:spLocks noChangeShapeType="1"/>
            </p:cNvSpPr>
            <p:nvPr/>
          </p:nvSpPr>
          <p:spPr bwMode="auto">
            <a:xfrm flipV="1">
              <a:off x="4972" y="2115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5" name="Line 73"/>
            <p:cNvSpPr>
              <a:spLocks noChangeShapeType="1"/>
            </p:cNvSpPr>
            <p:nvPr/>
          </p:nvSpPr>
          <p:spPr bwMode="auto">
            <a:xfrm flipV="1">
              <a:off x="5020" y="2395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6" name="Line 74"/>
            <p:cNvSpPr>
              <a:spLocks noChangeShapeType="1"/>
            </p:cNvSpPr>
            <p:nvPr/>
          </p:nvSpPr>
          <p:spPr bwMode="auto">
            <a:xfrm>
              <a:off x="4420" y="2667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7" name="Oval 75"/>
            <p:cNvSpPr>
              <a:spLocks noChangeArrowheads="1"/>
            </p:cNvSpPr>
            <p:nvPr/>
          </p:nvSpPr>
          <p:spPr bwMode="auto">
            <a:xfrm>
              <a:off x="3616" y="1951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8" name="Oval 76"/>
            <p:cNvSpPr>
              <a:spLocks noChangeArrowheads="1"/>
            </p:cNvSpPr>
            <p:nvPr/>
          </p:nvSpPr>
          <p:spPr bwMode="auto">
            <a:xfrm>
              <a:off x="3616" y="2583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69" name="Oval 77"/>
            <p:cNvSpPr>
              <a:spLocks noChangeArrowheads="1"/>
            </p:cNvSpPr>
            <p:nvPr/>
          </p:nvSpPr>
          <p:spPr bwMode="auto">
            <a:xfrm>
              <a:off x="4248" y="1951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70" name="Oval 78"/>
            <p:cNvSpPr>
              <a:spLocks noChangeArrowheads="1"/>
            </p:cNvSpPr>
            <p:nvPr/>
          </p:nvSpPr>
          <p:spPr bwMode="auto">
            <a:xfrm>
              <a:off x="3296" y="2263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71" name="Oval 79"/>
            <p:cNvSpPr>
              <a:spLocks noChangeArrowheads="1"/>
            </p:cNvSpPr>
            <p:nvPr/>
          </p:nvSpPr>
          <p:spPr bwMode="auto">
            <a:xfrm>
              <a:off x="4248" y="2583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72" name="Oval 80"/>
            <p:cNvSpPr>
              <a:spLocks noChangeArrowheads="1"/>
            </p:cNvSpPr>
            <p:nvPr/>
          </p:nvSpPr>
          <p:spPr bwMode="auto">
            <a:xfrm>
              <a:off x="3936" y="2263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73" name="Oval 81"/>
            <p:cNvSpPr>
              <a:spLocks noChangeArrowheads="1"/>
            </p:cNvSpPr>
            <p:nvPr/>
          </p:nvSpPr>
          <p:spPr bwMode="auto">
            <a:xfrm>
              <a:off x="4888" y="1951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74" name="Oval 82"/>
            <p:cNvSpPr>
              <a:spLocks noChangeArrowheads="1"/>
            </p:cNvSpPr>
            <p:nvPr/>
          </p:nvSpPr>
          <p:spPr bwMode="auto">
            <a:xfrm>
              <a:off x="4888" y="2583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75" name="Oval 83"/>
            <p:cNvSpPr>
              <a:spLocks noChangeArrowheads="1"/>
            </p:cNvSpPr>
            <p:nvPr/>
          </p:nvSpPr>
          <p:spPr bwMode="auto">
            <a:xfrm>
              <a:off x="5200" y="2263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76" name="Rectangle 84"/>
            <p:cNvSpPr>
              <a:spLocks noChangeArrowheads="1"/>
            </p:cNvSpPr>
            <p:nvPr/>
          </p:nvSpPr>
          <p:spPr bwMode="auto">
            <a:xfrm>
              <a:off x="3364" y="229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3477" name="Rectangle 85"/>
            <p:cNvSpPr>
              <a:spLocks noChangeArrowheads="1"/>
            </p:cNvSpPr>
            <p:nvPr/>
          </p:nvSpPr>
          <p:spPr bwMode="auto">
            <a:xfrm>
              <a:off x="3676" y="197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478" name="Rectangle 86"/>
            <p:cNvSpPr>
              <a:spLocks noChangeArrowheads="1"/>
            </p:cNvSpPr>
            <p:nvPr/>
          </p:nvSpPr>
          <p:spPr bwMode="auto">
            <a:xfrm>
              <a:off x="4316" y="197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479" name="Rectangle 87"/>
            <p:cNvSpPr>
              <a:spLocks noChangeArrowheads="1"/>
            </p:cNvSpPr>
            <p:nvPr/>
          </p:nvSpPr>
          <p:spPr bwMode="auto">
            <a:xfrm>
              <a:off x="4948" y="197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3480" name="Rectangle 88"/>
            <p:cNvSpPr>
              <a:spLocks noChangeArrowheads="1"/>
            </p:cNvSpPr>
            <p:nvPr/>
          </p:nvSpPr>
          <p:spPr bwMode="auto">
            <a:xfrm>
              <a:off x="5268" y="229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481" name="Rectangle 89"/>
            <p:cNvSpPr>
              <a:spLocks noChangeArrowheads="1"/>
            </p:cNvSpPr>
            <p:nvPr/>
          </p:nvSpPr>
          <p:spPr bwMode="auto">
            <a:xfrm>
              <a:off x="4948" y="261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3482" name="Rectangle 90"/>
            <p:cNvSpPr>
              <a:spLocks noChangeArrowheads="1"/>
            </p:cNvSpPr>
            <p:nvPr/>
          </p:nvSpPr>
          <p:spPr bwMode="auto">
            <a:xfrm>
              <a:off x="4316" y="2611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483" name="Rectangle 91"/>
            <p:cNvSpPr>
              <a:spLocks noChangeArrowheads="1"/>
            </p:cNvSpPr>
            <p:nvPr/>
          </p:nvSpPr>
          <p:spPr bwMode="auto">
            <a:xfrm>
              <a:off x="3676" y="261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484" name="Rectangle 92"/>
            <p:cNvSpPr>
              <a:spLocks noChangeArrowheads="1"/>
            </p:cNvSpPr>
            <p:nvPr/>
          </p:nvSpPr>
          <p:spPr bwMode="auto">
            <a:xfrm>
              <a:off x="3996" y="229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485" name="Rectangle 93"/>
            <p:cNvSpPr>
              <a:spLocks noChangeArrowheads="1"/>
            </p:cNvSpPr>
            <p:nvPr/>
          </p:nvSpPr>
          <p:spPr bwMode="auto">
            <a:xfrm>
              <a:off x="3484" y="206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486" name="Rectangle 94"/>
            <p:cNvSpPr>
              <a:spLocks noChangeArrowheads="1"/>
            </p:cNvSpPr>
            <p:nvPr/>
          </p:nvSpPr>
          <p:spPr bwMode="auto">
            <a:xfrm>
              <a:off x="4012" y="192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487" name="Rectangle 95"/>
            <p:cNvSpPr>
              <a:spLocks noChangeArrowheads="1"/>
            </p:cNvSpPr>
            <p:nvPr/>
          </p:nvSpPr>
          <p:spPr bwMode="auto">
            <a:xfrm>
              <a:off x="4660" y="192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488" name="Rectangle 96"/>
            <p:cNvSpPr>
              <a:spLocks noChangeArrowheads="1"/>
            </p:cNvSpPr>
            <p:nvPr/>
          </p:nvSpPr>
          <p:spPr bwMode="auto">
            <a:xfrm>
              <a:off x="5156" y="20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3489" name="Rectangle 97"/>
            <p:cNvSpPr>
              <a:spLocks noChangeArrowheads="1"/>
            </p:cNvSpPr>
            <p:nvPr/>
          </p:nvSpPr>
          <p:spPr bwMode="auto">
            <a:xfrm>
              <a:off x="5140" y="2483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3490" name="Rectangle 98"/>
            <p:cNvSpPr>
              <a:spLocks noChangeArrowheads="1"/>
            </p:cNvSpPr>
            <p:nvPr/>
          </p:nvSpPr>
          <p:spPr bwMode="auto">
            <a:xfrm>
              <a:off x="4980" y="2291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3491" name="Rectangle 99"/>
            <p:cNvSpPr>
              <a:spLocks noChangeArrowheads="1"/>
            </p:cNvSpPr>
            <p:nvPr/>
          </p:nvSpPr>
          <p:spPr bwMode="auto">
            <a:xfrm>
              <a:off x="4700" y="229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492" name="Rectangle 100"/>
            <p:cNvSpPr>
              <a:spLocks noChangeArrowheads="1"/>
            </p:cNvSpPr>
            <p:nvPr/>
          </p:nvSpPr>
          <p:spPr bwMode="auto">
            <a:xfrm>
              <a:off x="4644" y="265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493" name="Rectangle 101"/>
            <p:cNvSpPr>
              <a:spLocks noChangeArrowheads="1"/>
            </p:cNvSpPr>
            <p:nvPr/>
          </p:nvSpPr>
          <p:spPr bwMode="auto">
            <a:xfrm>
              <a:off x="4204" y="2435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494" name="Rectangle 102"/>
            <p:cNvSpPr>
              <a:spLocks noChangeArrowheads="1"/>
            </p:cNvSpPr>
            <p:nvPr/>
          </p:nvSpPr>
          <p:spPr bwMode="auto">
            <a:xfrm>
              <a:off x="4028" y="265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495" name="Rectangle 103"/>
            <p:cNvSpPr>
              <a:spLocks noChangeArrowheads="1"/>
            </p:cNvSpPr>
            <p:nvPr/>
          </p:nvSpPr>
          <p:spPr bwMode="auto">
            <a:xfrm>
              <a:off x="3804" y="243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496" name="Rectangle 104"/>
            <p:cNvSpPr>
              <a:spLocks noChangeArrowheads="1"/>
            </p:cNvSpPr>
            <p:nvPr/>
          </p:nvSpPr>
          <p:spPr bwMode="auto">
            <a:xfrm>
              <a:off x="3612" y="2291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3497" name="Rectangle 105"/>
            <p:cNvSpPr>
              <a:spLocks noChangeArrowheads="1"/>
            </p:cNvSpPr>
            <p:nvPr/>
          </p:nvSpPr>
          <p:spPr bwMode="auto">
            <a:xfrm>
              <a:off x="3484" y="24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503" name="Rectangle 111"/>
            <p:cNvSpPr>
              <a:spLocks noChangeArrowheads="1"/>
            </p:cNvSpPr>
            <p:nvPr/>
          </p:nvSpPr>
          <p:spPr bwMode="auto">
            <a:xfrm>
              <a:off x="4100" y="211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504" name="Rectangle 112"/>
            <p:cNvSpPr>
              <a:spLocks noChangeArrowheads="1"/>
            </p:cNvSpPr>
            <p:nvPr/>
          </p:nvSpPr>
          <p:spPr bwMode="auto">
            <a:xfrm>
              <a:off x="5210" y="2537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  <p:sp>
          <p:nvSpPr>
            <p:cNvPr id="443613" name="Text Box 221"/>
            <p:cNvSpPr txBox="1">
              <a:spLocks noChangeArrowheads="1"/>
            </p:cNvSpPr>
            <p:nvPr/>
          </p:nvSpPr>
          <p:spPr bwMode="auto">
            <a:xfrm>
              <a:off x="4197" y="2811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(h)</a:t>
              </a:r>
            </a:p>
          </p:txBody>
        </p:sp>
        <p:sp>
          <p:nvSpPr>
            <p:cNvPr id="443774" name="Line 382"/>
            <p:cNvSpPr>
              <a:spLocks noChangeShapeType="1"/>
            </p:cNvSpPr>
            <p:nvPr/>
          </p:nvSpPr>
          <p:spPr bwMode="auto">
            <a:xfrm flipH="1" flipV="1">
              <a:off x="3888" y="2448"/>
              <a:ext cx="144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39"/>
          <p:cNvGrpSpPr>
            <a:grpSpLocks/>
          </p:cNvGrpSpPr>
          <p:nvPr/>
        </p:nvGrpSpPr>
        <p:grpSpPr bwMode="auto">
          <a:xfrm>
            <a:off x="913491" y="4498978"/>
            <a:ext cx="3302000" cy="1693862"/>
            <a:chOff x="788" y="3129"/>
            <a:chExt cx="2080" cy="1067"/>
          </a:xfrm>
        </p:grpSpPr>
        <p:sp>
          <p:nvSpPr>
            <p:cNvPr id="443808" name="Line 416"/>
            <p:cNvSpPr>
              <a:spLocks noChangeShapeType="1"/>
            </p:cNvSpPr>
            <p:nvPr/>
          </p:nvSpPr>
          <p:spPr bwMode="auto">
            <a:xfrm>
              <a:off x="1890" y="3300"/>
              <a:ext cx="528" cy="52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00" name="Line 408"/>
            <p:cNvSpPr>
              <a:spLocks noChangeShapeType="1"/>
            </p:cNvSpPr>
            <p:nvPr/>
          </p:nvSpPr>
          <p:spPr bwMode="auto">
            <a:xfrm flipH="1" flipV="1">
              <a:off x="924" y="3624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99" name="Line 407"/>
            <p:cNvSpPr>
              <a:spLocks noChangeShapeType="1"/>
            </p:cNvSpPr>
            <p:nvPr/>
          </p:nvSpPr>
          <p:spPr bwMode="auto">
            <a:xfrm>
              <a:off x="1920" y="3240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5" name="Line 393"/>
            <p:cNvSpPr>
              <a:spLocks noChangeShapeType="1"/>
            </p:cNvSpPr>
            <p:nvPr/>
          </p:nvSpPr>
          <p:spPr bwMode="auto">
            <a:xfrm flipV="1">
              <a:off x="924" y="3294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6" name="Line 394"/>
            <p:cNvSpPr>
              <a:spLocks noChangeShapeType="1"/>
            </p:cNvSpPr>
            <p:nvPr/>
          </p:nvSpPr>
          <p:spPr bwMode="auto">
            <a:xfrm>
              <a:off x="1916" y="3870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7" name="Line 395"/>
            <p:cNvSpPr>
              <a:spLocks noChangeShapeType="1"/>
            </p:cNvSpPr>
            <p:nvPr/>
          </p:nvSpPr>
          <p:spPr bwMode="auto">
            <a:xfrm flipV="1">
              <a:off x="1576" y="3306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8" name="Line 396"/>
            <p:cNvSpPr>
              <a:spLocks noChangeShapeType="1"/>
            </p:cNvSpPr>
            <p:nvPr/>
          </p:nvSpPr>
          <p:spPr bwMode="auto">
            <a:xfrm>
              <a:off x="1276" y="3870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05" name="Rectangle 113"/>
            <p:cNvSpPr>
              <a:spLocks noChangeArrowheads="1"/>
            </p:cNvSpPr>
            <p:nvPr/>
          </p:nvSpPr>
          <p:spPr bwMode="auto">
            <a:xfrm>
              <a:off x="1256" y="3849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06" name="Rectangle 114"/>
            <p:cNvSpPr>
              <a:spLocks noChangeArrowheads="1"/>
            </p:cNvSpPr>
            <p:nvPr/>
          </p:nvSpPr>
          <p:spPr bwMode="auto">
            <a:xfrm>
              <a:off x="1888" y="3849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07" name="Rectangle 115"/>
            <p:cNvSpPr>
              <a:spLocks noChangeArrowheads="1"/>
            </p:cNvSpPr>
            <p:nvPr/>
          </p:nvSpPr>
          <p:spPr bwMode="auto">
            <a:xfrm>
              <a:off x="1888" y="3225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08" name="Line 116"/>
            <p:cNvSpPr>
              <a:spLocks noChangeShapeType="1"/>
            </p:cNvSpPr>
            <p:nvPr/>
          </p:nvSpPr>
          <p:spPr bwMode="auto">
            <a:xfrm>
              <a:off x="2512" y="3281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09" name="Line 117"/>
            <p:cNvSpPr>
              <a:spLocks noChangeShapeType="1"/>
            </p:cNvSpPr>
            <p:nvPr/>
          </p:nvSpPr>
          <p:spPr bwMode="auto">
            <a:xfrm flipV="1">
              <a:off x="928" y="3281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0" name="Line 118"/>
            <p:cNvSpPr>
              <a:spLocks noChangeShapeType="1"/>
            </p:cNvSpPr>
            <p:nvPr/>
          </p:nvSpPr>
          <p:spPr bwMode="auto">
            <a:xfrm>
              <a:off x="1272" y="3241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1" name="Line 119"/>
            <p:cNvSpPr>
              <a:spLocks noChangeShapeType="1"/>
            </p:cNvSpPr>
            <p:nvPr/>
          </p:nvSpPr>
          <p:spPr bwMode="auto">
            <a:xfrm flipV="1">
              <a:off x="1192" y="3321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2" name="Line 120"/>
            <p:cNvSpPr>
              <a:spLocks noChangeShapeType="1"/>
            </p:cNvSpPr>
            <p:nvPr/>
          </p:nvSpPr>
          <p:spPr bwMode="auto">
            <a:xfrm>
              <a:off x="928" y="3625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3" name="Line 121"/>
            <p:cNvSpPr>
              <a:spLocks noChangeShapeType="1"/>
            </p:cNvSpPr>
            <p:nvPr/>
          </p:nvSpPr>
          <p:spPr bwMode="auto">
            <a:xfrm flipV="1">
              <a:off x="1240" y="3601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4" name="Line 122"/>
            <p:cNvSpPr>
              <a:spLocks noChangeShapeType="1"/>
            </p:cNvSpPr>
            <p:nvPr/>
          </p:nvSpPr>
          <p:spPr bwMode="auto">
            <a:xfrm flipV="1">
              <a:off x="1576" y="3297"/>
              <a:ext cx="208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5" name="Line 123"/>
            <p:cNvSpPr>
              <a:spLocks noChangeShapeType="1"/>
            </p:cNvSpPr>
            <p:nvPr/>
          </p:nvSpPr>
          <p:spPr bwMode="auto">
            <a:xfrm>
              <a:off x="1272" y="3873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6" name="Line 124"/>
            <p:cNvSpPr>
              <a:spLocks noChangeShapeType="1"/>
            </p:cNvSpPr>
            <p:nvPr/>
          </p:nvSpPr>
          <p:spPr bwMode="auto">
            <a:xfrm>
              <a:off x="1560" y="3601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7" name="Line 125"/>
            <p:cNvSpPr>
              <a:spLocks noChangeShapeType="1"/>
            </p:cNvSpPr>
            <p:nvPr/>
          </p:nvSpPr>
          <p:spPr bwMode="auto">
            <a:xfrm>
              <a:off x="1880" y="3281"/>
              <a:ext cx="552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8" name="Line 126"/>
            <p:cNvSpPr>
              <a:spLocks noChangeShapeType="1"/>
            </p:cNvSpPr>
            <p:nvPr/>
          </p:nvSpPr>
          <p:spPr bwMode="auto">
            <a:xfrm>
              <a:off x="1912" y="3241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19" name="Line 127"/>
            <p:cNvSpPr>
              <a:spLocks noChangeShapeType="1"/>
            </p:cNvSpPr>
            <p:nvPr/>
          </p:nvSpPr>
          <p:spPr bwMode="auto">
            <a:xfrm flipV="1">
              <a:off x="2464" y="3321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0" name="Line 128"/>
            <p:cNvSpPr>
              <a:spLocks noChangeShapeType="1"/>
            </p:cNvSpPr>
            <p:nvPr/>
          </p:nvSpPr>
          <p:spPr bwMode="auto">
            <a:xfrm flipV="1">
              <a:off x="2512" y="3601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1" name="Line 129"/>
            <p:cNvSpPr>
              <a:spLocks noChangeShapeType="1"/>
            </p:cNvSpPr>
            <p:nvPr/>
          </p:nvSpPr>
          <p:spPr bwMode="auto">
            <a:xfrm>
              <a:off x="1912" y="3873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2" name="Oval 130"/>
            <p:cNvSpPr>
              <a:spLocks noChangeArrowheads="1"/>
            </p:cNvSpPr>
            <p:nvPr/>
          </p:nvSpPr>
          <p:spPr bwMode="auto">
            <a:xfrm>
              <a:off x="1108" y="3157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3" name="Oval 131"/>
            <p:cNvSpPr>
              <a:spLocks noChangeArrowheads="1"/>
            </p:cNvSpPr>
            <p:nvPr/>
          </p:nvSpPr>
          <p:spPr bwMode="auto">
            <a:xfrm>
              <a:off x="1108" y="3789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4" name="Oval 132"/>
            <p:cNvSpPr>
              <a:spLocks noChangeArrowheads="1"/>
            </p:cNvSpPr>
            <p:nvPr/>
          </p:nvSpPr>
          <p:spPr bwMode="auto">
            <a:xfrm>
              <a:off x="1740" y="3157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5" name="Oval 133"/>
            <p:cNvSpPr>
              <a:spLocks noChangeArrowheads="1"/>
            </p:cNvSpPr>
            <p:nvPr/>
          </p:nvSpPr>
          <p:spPr bwMode="auto">
            <a:xfrm>
              <a:off x="788" y="3469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6" name="Oval 134"/>
            <p:cNvSpPr>
              <a:spLocks noChangeArrowheads="1"/>
            </p:cNvSpPr>
            <p:nvPr/>
          </p:nvSpPr>
          <p:spPr bwMode="auto">
            <a:xfrm>
              <a:off x="1740" y="3789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7" name="Oval 135"/>
            <p:cNvSpPr>
              <a:spLocks noChangeArrowheads="1"/>
            </p:cNvSpPr>
            <p:nvPr/>
          </p:nvSpPr>
          <p:spPr bwMode="auto">
            <a:xfrm>
              <a:off x="1428" y="3469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8" name="Oval 136"/>
            <p:cNvSpPr>
              <a:spLocks noChangeArrowheads="1"/>
            </p:cNvSpPr>
            <p:nvPr/>
          </p:nvSpPr>
          <p:spPr bwMode="auto">
            <a:xfrm>
              <a:off x="2380" y="3157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29" name="Oval 137"/>
            <p:cNvSpPr>
              <a:spLocks noChangeArrowheads="1"/>
            </p:cNvSpPr>
            <p:nvPr/>
          </p:nvSpPr>
          <p:spPr bwMode="auto">
            <a:xfrm>
              <a:off x="2380" y="3789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30" name="Oval 138"/>
            <p:cNvSpPr>
              <a:spLocks noChangeArrowheads="1"/>
            </p:cNvSpPr>
            <p:nvPr/>
          </p:nvSpPr>
          <p:spPr bwMode="auto">
            <a:xfrm>
              <a:off x="2700" y="3469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31" name="Rectangle 139"/>
            <p:cNvSpPr>
              <a:spLocks noChangeArrowheads="1"/>
            </p:cNvSpPr>
            <p:nvPr/>
          </p:nvSpPr>
          <p:spPr bwMode="auto">
            <a:xfrm>
              <a:off x="856" y="349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3532" name="Rectangle 140"/>
            <p:cNvSpPr>
              <a:spLocks noChangeArrowheads="1"/>
            </p:cNvSpPr>
            <p:nvPr/>
          </p:nvSpPr>
          <p:spPr bwMode="auto">
            <a:xfrm>
              <a:off x="1168" y="317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533" name="Rectangle 141"/>
            <p:cNvSpPr>
              <a:spLocks noChangeArrowheads="1"/>
            </p:cNvSpPr>
            <p:nvPr/>
          </p:nvSpPr>
          <p:spPr bwMode="auto">
            <a:xfrm>
              <a:off x="1808" y="317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534" name="Rectangle 142"/>
            <p:cNvSpPr>
              <a:spLocks noChangeArrowheads="1"/>
            </p:cNvSpPr>
            <p:nvPr/>
          </p:nvSpPr>
          <p:spPr bwMode="auto">
            <a:xfrm>
              <a:off x="2440" y="317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3535" name="Rectangle 143"/>
            <p:cNvSpPr>
              <a:spLocks noChangeArrowheads="1"/>
            </p:cNvSpPr>
            <p:nvPr/>
          </p:nvSpPr>
          <p:spPr bwMode="auto">
            <a:xfrm>
              <a:off x="2760" y="349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536" name="Rectangle 144"/>
            <p:cNvSpPr>
              <a:spLocks noChangeArrowheads="1"/>
            </p:cNvSpPr>
            <p:nvPr/>
          </p:nvSpPr>
          <p:spPr bwMode="auto">
            <a:xfrm>
              <a:off x="2440" y="381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3537" name="Rectangle 145"/>
            <p:cNvSpPr>
              <a:spLocks noChangeArrowheads="1"/>
            </p:cNvSpPr>
            <p:nvPr/>
          </p:nvSpPr>
          <p:spPr bwMode="auto">
            <a:xfrm>
              <a:off x="1808" y="3817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538" name="Rectangle 146"/>
            <p:cNvSpPr>
              <a:spLocks noChangeArrowheads="1"/>
            </p:cNvSpPr>
            <p:nvPr/>
          </p:nvSpPr>
          <p:spPr bwMode="auto">
            <a:xfrm>
              <a:off x="1168" y="381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539" name="Rectangle 147"/>
            <p:cNvSpPr>
              <a:spLocks noChangeArrowheads="1"/>
            </p:cNvSpPr>
            <p:nvPr/>
          </p:nvSpPr>
          <p:spPr bwMode="auto">
            <a:xfrm>
              <a:off x="1488" y="349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540" name="Rectangle 148"/>
            <p:cNvSpPr>
              <a:spLocks noChangeArrowheads="1"/>
            </p:cNvSpPr>
            <p:nvPr/>
          </p:nvSpPr>
          <p:spPr bwMode="auto">
            <a:xfrm>
              <a:off x="976" y="327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541" name="Rectangle 149"/>
            <p:cNvSpPr>
              <a:spLocks noChangeArrowheads="1"/>
            </p:cNvSpPr>
            <p:nvPr/>
          </p:nvSpPr>
          <p:spPr bwMode="auto">
            <a:xfrm>
              <a:off x="1504" y="312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542" name="Rectangle 150"/>
            <p:cNvSpPr>
              <a:spLocks noChangeArrowheads="1"/>
            </p:cNvSpPr>
            <p:nvPr/>
          </p:nvSpPr>
          <p:spPr bwMode="auto">
            <a:xfrm>
              <a:off x="2160" y="312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543" name="Rectangle 151"/>
            <p:cNvSpPr>
              <a:spLocks noChangeArrowheads="1"/>
            </p:cNvSpPr>
            <p:nvPr/>
          </p:nvSpPr>
          <p:spPr bwMode="auto">
            <a:xfrm>
              <a:off x="2648" y="330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3544" name="Rectangle 152"/>
            <p:cNvSpPr>
              <a:spLocks noChangeArrowheads="1"/>
            </p:cNvSpPr>
            <p:nvPr/>
          </p:nvSpPr>
          <p:spPr bwMode="auto">
            <a:xfrm>
              <a:off x="2632" y="3689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3545" name="Rectangle 153"/>
            <p:cNvSpPr>
              <a:spLocks noChangeArrowheads="1"/>
            </p:cNvSpPr>
            <p:nvPr/>
          </p:nvSpPr>
          <p:spPr bwMode="auto">
            <a:xfrm>
              <a:off x="2480" y="3497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3546" name="Rectangle 154"/>
            <p:cNvSpPr>
              <a:spLocks noChangeArrowheads="1"/>
            </p:cNvSpPr>
            <p:nvPr/>
          </p:nvSpPr>
          <p:spPr bwMode="auto">
            <a:xfrm>
              <a:off x="2192" y="349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547" name="Rectangle 155"/>
            <p:cNvSpPr>
              <a:spLocks noChangeArrowheads="1"/>
            </p:cNvSpPr>
            <p:nvPr/>
          </p:nvSpPr>
          <p:spPr bwMode="auto">
            <a:xfrm>
              <a:off x="2144" y="386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548" name="Rectangle 156"/>
            <p:cNvSpPr>
              <a:spLocks noChangeArrowheads="1"/>
            </p:cNvSpPr>
            <p:nvPr/>
          </p:nvSpPr>
          <p:spPr bwMode="auto">
            <a:xfrm>
              <a:off x="1696" y="3641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549" name="Rectangle 157"/>
            <p:cNvSpPr>
              <a:spLocks noChangeArrowheads="1"/>
            </p:cNvSpPr>
            <p:nvPr/>
          </p:nvSpPr>
          <p:spPr bwMode="auto">
            <a:xfrm>
              <a:off x="1520" y="386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550" name="Rectangle 158"/>
            <p:cNvSpPr>
              <a:spLocks noChangeArrowheads="1"/>
            </p:cNvSpPr>
            <p:nvPr/>
          </p:nvSpPr>
          <p:spPr bwMode="auto">
            <a:xfrm>
              <a:off x="1296" y="364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551" name="Rectangle 159"/>
            <p:cNvSpPr>
              <a:spLocks noChangeArrowheads="1"/>
            </p:cNvSpPr>
            <p:nvPr/>
          </p:nvSpPr>
          <p:spPr bwMode="auto">
            <a:xfrm>
              <a:off x="1112" y="3497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3552" name="Rectangle 160"/>
            <p:cNvSpPr>
              <a:spLocks noChangeArrowheads="1"/>
            </p:cNvSpPr>
            <p:nvPr/>
          </p:nvSpPr>
          <p:spPr bwMode="auto">
            <a:xfrm>
              <a:off x="976" y="370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609" name="Rectangle 217"/>
            <p:cNvSpPr>
              <a:spLocks noChangeArrowheads="1"/>
            </p:cNvSpPr>
            <p:nvPr/>
          </p:nvSpPr>
          <p:spPr bwMode="auto">
            <a:xfrm>
              <a:off x="1600" y="332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614" name="Text Box 222"/>
            <p:cNvSpPr txBox="1">
              <a:spLocks noChangeArrowheads="1"/>
            </p:cNvSpPr>
            <p:nvPr/>
          </p:nvSpPr>
          <p:spPr bwMode="auto">
            <a:xfrm>
              <a:off x="1680" y="398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(i)</a:t>
              </a:r>
            </a:p>
          </p:txBody>
        </p:sp>
        <p:sp>
          <p:nvSpPr>
            <p:cNvPr id="443775" name="Line 383"/>
            <p:cNvSpPr>
              <a:spLocks noChangeShapeType="1"/>
            </p:cNvSpPr>
            <p:nvPr/>
          </p:nvSpPr>
          <p:spPr bwMode="auto">
            <a:xfrm flipH="1">
              <a:off x="1044" y="3630"/>
              <a:ext cx="144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440"/>
          <p:cNvGrpSpPr>
            <a:grpSpLocks/>
          </p:cNvGrpSpPr>
          <p:nvPr/>
        </p:nvGrpSpPr>
        <p:grpSpPr bwMode="auto">
          <a:xfrm>
            <a:off x="4923518" y="4498978"/>
            <a:ext cx="3376613" cy="1708150"/>
            <a:chOff x="3314" y="3129"/>
            <a:chExt cx="2127" cy="1076"/>
          </a:xfrm>
        </p:grpSpPr>
        <p:sp>
          <p:nvSpPr>
            <p:cNvPr id="443824" name="Line 432"/>
            <p:cNvSpPr>
              <a:spLocks noChangeShapeType="1"/>
            </p:cNvSpPr>
            <p:nvPr/>
          </p:nvSpPr>
          <p:spPr bwMode="auto">
            <a:xfrm>
              <a:off x="4413" y="3300"/>
              <a:ext cx="528" cy="52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01" name="Line 409"/>
            <p:cNvSpPr>
              <a:spLocks noChangeShapeType="1"/>
            </p:cNvSpPr>
            <p:nvPr/>
          </p:nvSpPr>
          <p:spPr bwMode="auto">
            <a:xfrm flipH="1" flipV="1">
              <a:off x="3447" y="3618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98" name="Line 406"/>
            <p:cNvSpPr>
              <a:spLocks noChangeShapeType="1"/>
            </p:cNvSpPr>
            <p:nvPr/>
          </p:nvSpPr>
          <p:spPr bwMode="auto">
            <a:xfrm>
              <a:off x="4452" y="3240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77" name="Line 385"/>
            <p:cNvSpPr>
              <a:spLocks noChangeShapeType="1"/>
            </p:cNvSpPr>
            <p:nvPr/>
          </p:nvSpPr>
          <p:spPr bwMode="auto">
            <a:xfrm flipV="1">
              <a:off x="3456" y="3294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78" name="Line 386"/>
            <p:cNvSpPr>
              <a:spLocks noChangeShapeType="1"/>
            </p:cNvSpPr>
            <p:nvPr/>
          </p:nvSpPr>
          <p:spPr bwMode="auto">
            <a:xfrm>
              <a:off x="4448" y="3870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79" name="Line 387"/>
            <p:cNvSpPr>
              <a:spLocks noChangeShapeType="1"/>
            </p:cNvSpPr>
            <p:nvPr/>
          </p:nvSpPr>
          <p:spPr bwMode="auto">
            <a:xfrm flipV="1">
              <a:off x="4108" y="3306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80" name="Line 388"/>
            <p:cNvSpPr>
              <a:spLocks noChangeShapeType="1"/>
            </p:cNvSpPr>
            <p:nvPr/>
          </p:nvSpPr>
          <p:spPr bwMode="auto">
            <a:xfrm>
              <a:off x="3808" y="3870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57" name="Rectangle 165"/>
            <p:cNvSpPr>
              <a:spLocks noChangeArrowheads="1"/>
            </p:cNvSpPr>
            <p:nvPr/>
          </p:nvSpPr>
          <p:spPr bwMode="auto">
            <a:xfrm>
              <a:off x="3782" y="3849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58" name="Rectangle 166"/>
            <p:cNvSpPr>
              <a:spLocks noChangeArrowheads="1"/>
            </p:cNvSpPr>
            <p:nvPr/>
          </p:nvSpPr>
          <p:spPr bwMode="auto">
            <a:xfrm>
              <a:off x="4414" y="3849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59" name="Rectangle 167"/>
            <p:cNvSpPr>
              <a:spLocks noChangeArrowheads="1"/>
            </p:cNvSpPr>
            <p:nvPr/>
          </p:nvSpPr>
          <p:spPr bwMode="auto">
            <a:xfrm>
              <a:off x="4414" y="3225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0" name="Line 168"/>
            <p:cNvSpPr>
              <a:spLocks noChangeShapeType="1"/>
            </p:cNvSpPr>
            <p:nvPr/>
          </p:nvSpPr>
          <p:spPr bwMode="auto">
            <a:xfrm>
              <a:off x="5038" y="3281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1" name="Line 169"/>
            <p:cNvSpPr>
              <a:spLocks noChangeShapeType="1"/>
            </p:cNvSpPr>
            <p:nvPr/>
          </p:nvSpPr>
          <p:spPr bwMode="auto">
            <a:xfrm flipV="1">
              <a:off x="3446" y="3281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2" name="Line 170"/>
            <p:cNvSpPr>
              <a:spLocks noChangeShapeType="1"/>
            </p:cNvSpPr>
            <p:nvPr/>
          </p:nvSpPr>
          <p:spPr bwMode="auto">
            <a:xfrm>
              <a:off x="3798" y="3241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3" name="Line 171"/>
            <p:cNvSpPr>
              <a:spLocks noChangeShapeType="1"/>
            </p:cNvSpPr>
            <p:nvPr/>
          </p:nvSpPr>
          <p:spPr bwMode="auto">
            <a:xfrm flipV="1">
              <a:off x="3718" y="3321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4" name="Line 172"/>
            <p:cNvSpPr>
              <a:spLocks noChangeShapeType="1"/>
            </p:cNvSpPr>
            <p:nvPr/>
          </p:nvSpPr>
          <p:spPr bwMode="auto">
            <a:xfrm>
              <a:off x="3446" y="3625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5" name="Line 173"/>
            <p:cNvSpPr>
              <a:spLocks noChangeShapeType="1"/>
            </p:cNvSpPr>
            <p:nvPr/>
          </p:nvSpPr>
          <p:spPr bwMode="auto">
            <a:xfrm flipV="1">
              <a:off x="3766" y="3601"/>
              <a:ext cx="21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6" name="Line 174"/>
            <p:cNvSpPr>
              <a:spLocks noChangeShapeType="1"/>
            </p:cNvSpPr>
            <p:nvPr/>
          </p:nvSpPr>
          <p:spPr bwMode="auto">
            <a:xfrm flipV="1">
              <a:off x="4094" y="3297"/>
              <a:ext cx="208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7" name="Line 175"/>
            <p:cNvSpPr>
              <a:spLocks noChangeShapeType="1"/>
            </p:cNvSpPr>
            <p:nvPr/>
          </p:nvSpPr>
          <p:spPr bwMode="auto">
            <a:xfrm>
              <a:off x="3798" y="3873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8" name="Line 176"/>
            <p:cNvSpPr>
              <a:spLocks noChangeShapeType="1"/>
            </p:cNvSpPr>
            <p:nvPr/>
          </p:nvSpPr>
          <p:spPr bwMode="auto">
            <a:xfrm>
              <a:off x="4078" y="3601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69" name="Line 177"/>
            <p:cNvSpPr>
              <a:spLocks noChangeShapeType="1"/>
            </p:cNvSpPr>
            <p:nvPr/>
          </p:nvSpPr>
          <p:spPr bwMode="auto">
            <a:xfrm>
              <a:off x="4398" y="3281"/>
              <a:ext cx="56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0" name="Line 178"/>
            <p:cNvSpPr>
              <a:spLocks noChangeShapeType="1"/>
            </p:cNvSpPr>
            <p:nvPr/>
          </p:nvSpPr>
          <p:spPr bwMode="auto">
            <a:xfrm>
              <a:off x="4438" y="3241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1" name="Line 179"/>
            <p:cNvSpPr>
              <a:spLocks noChangeShapeType="1"/>
            </p:cNvSpPr>
            <p:nvPr/>
          </p:nvSpPr>
          <p:spPr bwMode="auto">
            <a:xfrm flipV="1">
              <a:off x="4990" y="3321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2" name="Line 180"/>
            <p:cNvSpPr>
              <a:spLocks noChangeShapeType="1"/>
            </p:cNvSpPr>
            <p:nvPr/>
          </p:nvSpPr>
          <p:spPr bwMode="auto">
            <a:xfrm flipV="1">
              <a:off x="5038" y="3601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3" name="Line 181"/>
            <p:cNvSpPr>
              <a:spLocks noChangeShapeType="1"/>
            </p:cNvSpPr>
            <p:nvPr/>
          </p:nvSpPr>
          <p:spPr bwMode="auto">
            <a:xfrm>
              <a:off x="4438" y="3873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4" name="Oval 182"/>
            <p:cNvSpPr>
              <a:spLocks noChangeArrowheads="1"/>
            </p:cNvSpPr>
            <p:nvPr/>
          </p:nvSpPr>
          <p:spPr bwMode="auto">
            <a:xfrm>
              <a:off x="3634" y="3157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5" name="Oval 183"/>
            <p:cNvSpPr>
              <a:spLocks noChangeArrowheads="1"/>
            </p:cNvSpPr>
            <p:nvPr/>
          </p:nvSpPr>
          <p:spPr bwMode="auto">
            <a:xfrm>
              <a:off x="3634" y="3789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6" name="Oval 184"/>
            <p:cNvSpPr>
              <a:spLocks noChangeArrowheads="1"/>
            </p:cNvSpPr>
            <p:nvPr/>
          </p:nvSpPr>
          <p:spPr bwMode="auto">
            <a:xfrm>
              <a:off x="4266" y="3157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7" name="Oval 185"/>
            <p:cNvSpPr>
              <a:spLocks noChangeArrowheads="1"/>
            </p:cNvSpPr>
            <p:nvPr/>
          </p:nvSpPr>
          <p:spPr bwMode="auto">
            <a:xfrm>
              <a:off x="3314" y="3469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8" name="Oval 186"/>
            <p:cNvSpPr>
              <a:spLocks noChangeArrowheads="1"/>
            </p:cNvSpPr>
            <p:nvPr/>
          </p:nvSpPr>
          <p:spPr bwMode="auto">
            <a:xfrm>
              <a:off x="4266" y="3789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79" name="Oval 187"/>
            <p:cNvSpPr>
              <a:spLocks noChangeArrowheads="1"/>
            </p:cNvSpPr>
            <p:nvPr/>
          </p:nvSpPr>
          <p:spPr bwMode="auto">
            <a:xfrm>
              <a:off x="3954" y="3469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80" name="Oval 188"/>
            <p:cNvSpPr>
              <a:spLocks noChangeArrowheads="1"/>
            </p:cNvSpPr>
            <p:nvPr/>
          </p:nvSpPr>
          <p:spPr bwMode="auto">
            <a:xfrm>
              <a:off x="4906" y="3157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81" name="Oval 189"/>
            <p:cNvSpPr>
              <a:spLocks noChangeArrowheads="1"/>
            </p:cNvSpPr>
            <p:nvPr/>
          </p:nvSpPr>
          <p:spPr bwMode="auto">
            <a:xfrm>
              <a:off x="4906" y="3789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82" name="Oval 190"/>
            <p:cNvSpPr>
              <a:spLocks noChangeArrowheads="1"/>
            </p:cNvSpPr>
            <p:nvPr/>
          </p:nvSpPr>
          <p:spPr bwMode="auto">
            <a:xfrm>
              <a:off x="5218" y="3469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83" name="Rectangle 191"/>
            <p:cNvSpPr>
              <a:spLocks noChangeArrowheads="1"/>
            </p:cNvSpPr>
            <p:nvPr/>
          </p:nvSpPr>
          <p:spPr bwMode="auto">
            <a:xfrm>
              <a:off x="3382" y="349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3584" name="Rectangle 192"/>
            <p:cNvSpPr>
              <a:spLocks noChangeArrowheads="1"/>
            </p:cNvSpPr>
            <p:nvPr/>
          </p:nvSpPr>
          <p:spPr bwMode="auto">
            <a:xfrm>
              <a:off x="3694" y="317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585" name="Rectangle 193"/>
            <p:cNvSpPr>
              <a:spLocks noChangeArrowheads="1"/>
            </p:cNvSpPr>
            <p:nvPr/>
          </p:nvSpPr>
          <p:spPr bwMode="auto">
            <a:xfrm>
              <a:off x="4334" y="317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586" name="Rectangle 194"/>
            <p:cNvSpPr>
              <a:spLocks noChangeArrowheads="1"/>
            </p:cNvSpPr>
            <p:nvPr/>
          </p:nvSpPr>
          <p:spPr bwMode="auto">
            <a:xfrm>
              <a:off x="4966" y="317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3587" name="Rectangle 195"/>
            <p:cNvSpPr>
              <a:spLocks noChangeArrowheads="1"/>
            </p:cNvSpPr>
            <p:nvPr/>
          </p:nvSpPr>
          <p:spPr bwMode="auto">
            <a:xfrm>
              <a:off x="5286" y="349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588" name="Rectangle 196"/>
            <p:cNvSpPr>
              <a:spLocks noChangeArrowheads="1"/>
            </p:cNvSpPr>
            <p:nvPr/>
          </p:nvSpPr>
          <p:spPr bwMode="auto">
            <a:xfrm>
              <a:off x="4966" y="381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3589" name="Rectangle 197"/>
            <p:cNvSpPr>
              <a:spLocks noChangeArrowheads="1"/>
            </p:cNvSpPr>
            <p:nvPr/>
          </p:nvSpPr>
          <p:spPr bwMode="auto">
            <a:xfrm>
              <a:off x="4334" y="3817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590" name="Rectangle 198"/>
            <p:cNvSpPr>
              <a:spLocks noChangeArrowheads="1"/>
            </p:cNvSpPr>
            <p:nvPr/>
          </p:nvSpPr>
          <p:spPr bwMode="auto">
            <a:xfrm>
              <a:off x="3694" y="381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591" name="Rectangle 199"/>
            <p:cNvSpPr>
              <a:spLocks noChangeArrowheads="1"/>
            </p:cNvSpPr>
            <p:nvPr/>
          </p:nvSpPr>
          <p:spPr bwMode="auto">
            <a:xfrm>
              <a:off x="4014" y="349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592" name="Rectangle 200"/>
            <p:cNvSpPr>
              <a:spLocks noChangeArrowheads="1"/>
            </p:cNvSpPr>
            <p:nvPr/>
          </p:nvSpPr>
          <p:spPr bwMode="auto">
            <a:xfrm>
              <a:off x="3502" y="327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593" name="Rectangle 201"/>
            <p:cNvSpPr>
              <a:spLocks noChangeArrowheads="1"/>
            </p:cNvSpPr>
            <p:nvPr/>
          </p:nvSpPr>
          <p:spPr bwMode="auto">
            <a:xfrm>
              <a:off x="4030" y="312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594" name="Rectangle 202"/>
            <p:cNvSpPr>
              <a:spLocks noChangeArrowheads="1"/>
            </p:cNvSpPr>
            <p:nvPr/>
          </p:nvSpPr>
          <p:spPr bwMode="auto">
            <a:xfrm>
              <a:off x="4678" y="312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595" name="Rectangle 203"/>
            <p:cNvSpPr>
              <a:spLocks noChangeArrowheads="1"/>
            </p:cNvSpPr>
            <p:nvPr/>
          </p:nvSpPr>
          <p:spPr bwMode="auto">
            <a:xfrm>
              <a:off x="5174" y="330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3596" name="Rectangle 204"/>
            <p:cNvSpPr>
              <a:spLocks noChangeArrowheads="1"/>
            </p:cNvSpPr>
            <p:nvPr/>
          </p:nvSpPr>
          <p:spPr bwMode="auto">
            <a:xfrm>
              <a:off x="5158" y="3689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3597" name="Rectangle 205"/>
            <p:cNvSpPr>
              <a:spLocks noChangeArrowheads="1"/>
            </p:cNvSpPr>
            <p:nvPr/>
          </p:nvSpPr>
          <p:spPr bwMode="auto">
            <a:xfrm>
              <a:off x="4998" y="3497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3598" name="Rectangle 206"/>
            <p:cNvSpPr>
              <a:spLocks noChangeArrowheads="1"/>
            </p:cNvSpPr>
            <p:nvPr/>
          </p:nvSpPr>
          <p:spPr bwMode="auto">
            <a:xfrm>
              <a:off x="4718" y="349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3599" name="Rectangle 207"/>
            <p:cNvSpPr>
              <a:spLocks noChangeArrowheads="1"/>
            </p:cNvSpPr>
            <p:nvPr/>
          </p:nvSpPr>
          <p:spPr bwMode="auto">
            <a:xfrm>
              <a:off x="4662" y="386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600" name="Rectangle 208"/>
            <p:cNvSpPr>
              <a:spLocks noChangeArrowheads="1"/>
            </p:cNvSpPr>
            <p:nvPr/>
          </p:nvSpPr>
          <p:spPr bwMode="auto">
            <a:xfrm>
              <a:off x="4222" y="3641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3601" name="Rectangle 209"/>
            <p:cNvSpPr>
              <a:spLocks noChangeArrowheads="1"/>
            </p:cNvSpPr>
            <p:nvPr/>
          </p:nvSpPr>
          <p:spPr bwMode="auto">
            <a:xfrm>
              <a:off x="4046" y="386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3602" name="Rectangle 210"/>
            <p:cNvSpPr>
              <a:spLocks noChangeArrowheads="1"/>
            </p:cNvSpPr>
            <p:nvPr/>
          </p:nvSpPr>
          <p:spPr bwMode="auto">
            <a:xfrm>
              <a:off x="3822" y="364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3603" name="Rectangle 211"/>
            <p:cNvSpPr>
              <a:spLocks noChangeArrowheads="1"/>
            </p:cNvSpPr>
            <p:nvPr/>
          </p:nvSpPr>
          <p:spPr bwMode="auto">
            <a:xfrm>
              <a:off x="3630" y="3497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3604" name="Rectangle 212"/>
            <p:cNvSpPr>
              <a:spLocks noChangeArrowheads="1"/>
            </p:cNvSpPr>
            <p:nvPr/>
          </p:nvSpPr>
          <p:spPr bwMode="auto">
            <a:xfrm>
              <a:off x="3502" y="370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3610" name="Rectangle 218"/>
            <p:cNvSpPr>
              <a:spLocks noChangeArrowheads="1"/>
            </p:cNvSpPr>
            <p:nvPr/>
          </p:nvSpPr>
          <p:spPr bwMode="auto">
            <a:xfrm>
              <a:off x="4118" y="332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3611" name="Rectangle 219"/>
            <p:cNvSpPr>
              <a:spLocks noChangeArrowheads="1"/>
            </p:cNvSpPr>
            <p:nvPr/>
          </p:nvSpPr>
          <p:spPr bwMode="auto">
            <a:xfrm>
              <a:off x="5414" y="3906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  <p:sp>
          <p:nvSpPr>
            <p:cNvPr id="443615" name="Text Box 223"/>
            <p:cNvSpPr txBox="1">
              <a:spLocks noChangeArrowheads="1"/>
            </p:cNvSpPr>
            <p:nvPr/>
          </p:nvSpPr>
          <p:spPr bwMode="auto">
            <a:xfrm>
              <a:off x="4224" y="3993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(j)</a:t>
              </a:r>
            </a:p>
          </p:txBody>
        </p:sp>
        <p:sp>
          <p:nvSpPr>
            <p:cNvPr id="443776" name="Line 384"/>
            <p:cNvSpPr>
              <a:spLocks noChangeShapeType="1"/>
            </p:cNvSpPr>
            <p:nvPr/>
          </p:nvSpPr>
          <p:spPr bwMode="auto">
            <a:xfrm flipV="1">
              <a:off x="3984" y="3264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 (Kruskals Minimalbaumsuche)</a:t>
            </a:r>
            <a:endParaRPr lang="de-DE"/>
          </a:p>
        </p:txBody>
      </p:sp>
      <p:grpSp>
        <p:nvGrpSpPr>
          <p:cNvPr id="2" name="Group 274"/>
          <p:cNvGrpSpPr>
            <a:grpSpLocks/>
          </p:cNvGrpSpPr>
          <p:nvPr/>
        </p:nvGrpSpPr>
        <p:grpSpPr bwMode="auto">
          <a:xfrm>
            <a:off x="1029878" y="2025123"/>
            <a:ext cx="3281363" cy="1722437"/>
            <a:chOff x="772" y="657"/>
            <a:chExt cx="2067" cy="1085"/>
          </a:xfrm>
        </p:grpSpPr>
        <p:sp>
          <p:nvSpPr>
            <p:cNvPr id="444676" name="Line 260"/>
            <p:cNvSpPr>
              <a:spLocks noChangeShapeType="1"/>
            </p:cNvSpPr>
            <p:nvPr/>
          </p:nvSpPr>
          <p:spPr bwMode="auto">
            <a:xfrm>
              <a:off x="1864" y="828"/>
              <a:ext cx="528" cy="52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72" name="Line 256"/>
            <p:cNvSpPr>
              <a:spLocks noChangeShapeType="1"/>
            </p:cNvSpPr>
            <p:nvPr/>
          </p:nvSpPr>
          <p:spPr bwMode="auto">
            <a:xfrm flipH="1" flipV="1">
              <a:off x="2496" y="816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40" name="Line 224"/>
            <p:cNvSpPr>
              <a:spLocks noChangeShapeType="1"/>
            </p:cNvSpPr>
            <p:nvPr/>
          </p:nvSpPr>
          <p:spPr bwMode="auto">
            <a:xfrm flipH="1" flipV="1">
              <a:off x="888" y="1140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41" name="Line 225"/>
            <p:cNvSpPr>
              <a:spLocks noChangeShapeType="1"/>
            </p:cNvSpPr>
            <p:nvPr/>
          </p:nvSpPr>
          <p:spPr bwMode="auto">
            <a:xfrm>
              <a:off x="1908" y="76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43" name="Line 227"/>
            <p:cNvSpPr>
              <a:spLocks noChangeShapeType="1"/>
            </p:cNvSpPr>
            <p:nvPr/>
          </p:nvSpPr>
          <p:spPr bwMode="auto">
            <a:xfrm flipV="1">
              <a:off x="912" y="822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44" name="Line 228"/>
            <p:cNvSpPr>
              <a:spLocks noChangeShapeType="1"/>
            </p:cNvSpPr>
            <p:nvPr/>
          </p:nvSpPr>
          <p:spPr bwMode="auto">
            <a:xfrm>
              <a:off x="1904" y="139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45" name="Line 229"/>
            <p:cNvSpPr>
              <a:spLocks noChangeShapeType="1"/>
            </p:cNvSpPr>
            <p:nvPr/>
          </p:nvSpPr>
          <p:spPr bwMode="auto">
            <a:xfrm flipV="1">
              <a:off x="1564" y="834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46" name="Line 230"/>
            <p:cNvSpPr>
              <a:spLocks noChangeShapeType="1"/>
            </p:cNvSpPr>
            <p:nvPr/>
          </p:nvSpPr>
          <p:spPr bwMode="auto">
            <a:xfrm>
              <a:off x="1264" y="139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19" name="Rectangle 3"/>
            <p:cNvSpPr>
              <a:spLocks noChangeArrowheads="1"/>
            </p:cNvSpPr>
            <p:nvPr/>
          </p:nvSpPr>
          <p:spPr bwMode="auto">
            <a:xfrm>
              <a:off x="1237" y="1372"/>
              <a:ext cx="493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0" name="Rectangle 4"/>
            <p:cNvSpPr>
              <a:spLocks noChangeArrowheads="1"/>
            </p:cNvSpPr>
            <p:nvPr/>
          </p:nvSpPr>
          <p:spPr bwMode="auto">
            <a:xfrm>
              <a:off x="1865" y="1372"/>
              <a:ext cx="493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1" name="Rectangle 5"/>
            <p:cNvSpPr>
              <a:spLocks noChangeArrowheads="1"/>
            </p:cNvSpPr>
            <p:nvPr/>
          </p:nvSpPr>
          <p:spPr bwMode="auto">
            <a:xfrm>
              <a:off x="1865" y="752"/>
              <a:ext cx="493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2" name="Line 6"/>
            <p:cNvSpPr>
              <a:spLocks noChangeShapeType="1"/>
            </p:cNvSpPr>
            <p:nvPr/>
          </p:nvSpPr>
          <p:spPr bwMode="auto">
            <a:xfrm>
              <a:off x="2486" y="807"/>
              <a:ext cx="222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3" name="Line 7"/>
            <p:cNvSpPr>
              <a:spLocks noChangeShapeType="1"/>
            </p:cNvSpPr>
            <p:nvPr/>
          </p:nvSpPr>
          <p:spPr bwMode="auto">
            <a:xfrm flipV="1">
              <a:off x="911" y="807"/>
              <a:ext cx="199" cy="2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4" name="Line 8"/>
            <p:cNvSpPr>
              <a:spLocks noChangeShapeType="1"/>
            </p:cNvSpPr>
            <p:nvPr/>
          </p:nvSpPr>
          <p:spPr bwMode="auto">
            <a:xfrm>
              <a:off x="1253" y="767"/>
              <a:ext cx="47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5" name="Line 9"/>
            <p:cNvSpPr>
              <a:spLocks noChangeShapeType="1"/>
            </p:cNvSpPr>
            <p:nvPr/>
          </p:nvSpPr>
          <p:spPr bwMode="auto">
            <a:xfrm flipV="1">
              <a:off x="1174" y="847"/>
              <a:ext cx="1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6" name="Line 10"/>
            <p:cNvSpPr>
              <a:spLocks noChangeShapeType="1"/>
            </p:cNvSpPr>
            <p:nvPr/>
          </p:nvSpPr>
          <p:spPr bwMode="auto">
            <a:xfrm>
              <a:off x="911" y="1149"/>
              <a:ext cx="199" cy="2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7" name="Line 11"/>
            <p:cNvSpPr>
              <a:spLocks noChangeShapeType="1"/>
            </p:cNvSpPr>
            <p:nvPr/>
          </p:nvSpPr>
          <p:spPr bwMode="auto">
            <a:xfrm flipV="1">
              <a:off x="1221" y="1125"/>
              <a:ext cx="223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8" name="Line 12"/>
            <p:cNvSpPr>
              <a:spLocks noChangeShapeType="1"/>
            </p:cNvSpPr>
            <p:nvPr/>
          </p:nvSpPr>
          <p:spPr bwMode="auto">
            <a:xfrm flipV="1">
              <a:off x="1555" y="823"/>
              <a:ext cx="207" cy="2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29" name="Line 13"/>
            <p:cNvSpPr>
              <a:spLocks noChangeShapeType="1"/>
            </p:cNvSpPr>
            <p:nvPr/>
          </p:nvSpPr>
          <p:spPr bwMode="auto">
            <a:xfrm>
              <a:off x="1253" y="1396"/>
              <a:ext cx="47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0" name="Line 14"/>
            <p:cNvSpPr>
              <a:spLocks noChangeShapeType="1"/>
            </p:cNvSpPr>
            <p:nvPr/>
          </p:nvSpPr>
          <p:spPr bwMode="auto">
            <a:xfrm>
              <a:off x="1539" y="1125"/>
              <a:ext cx="223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1" name="Line 15"/>
            <p:cNvSpPr>
              <a:spLocks noChangeShapeType="1"/>
            </p:cNvSpPr>
            <p:nvPr/>
          </p:nvSpPr>
          <p:spPr bwMode="auto">
            <a:xfrm>
              <a:off x="1857" y="807"/>
              <a:ext cx="549" cy="5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2" name="Line 16"/>
            <p:cNvSpPr>
              <a:spLocks noChangeShapeType="1"/>
            </p:cNvSpPr>
            <p:nvPr/>
          </p:nvSpPr>
          <p:spPr bwMode="auto">
            <a:xfrm>
              <a:off x="1889" y="767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3" name="Line 17"/>
            <p:cNvSpPr>
              <a:spLocks noChangeShapeType="1"/>
            </p:cNvSpPr>
            <p:nvPr/>
          </p:nvSpPr>
          <p:spPr bwMode="auto">
            <a:xfrm flipV="1">
              <a:off x="2438" y="847"/>
              <a:ext cx="1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4" name="Line 18"/>
            <p:cNvSpPr>
              <a:spLocks noChangeShapeType="1"/>
            </p:cNvSpPr>
            <p:nvPr/>
          </p:nvSpPr>
          <p:spPr bwMode="auto">
            <a:xfrm flipV="1">
              <a:off x="2486" y="1125"/>
              <a:ext cx="222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5" name="Line 19"/>
            <p:cNvSpPr>
              <a:spLocks noChangeShapeType="1"/>
            </p:cNvSpPr>
            <p:nvPr/>
          </p:nvSpPr>
          <p:spPr bwMode="auto">
            <a:xfrm>
              <a:off x="1889" y="1396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6" name="Oval 20"/>
            <p:cNvSpPr>
              <a:spLocks noChangeArrowheads="1"/>
            </p:cNvSpPr>
            <p:nvPr/>
          </p:nvSpPr>
          <p:spPr bwMode="auto">
            <a:xfrm>
              <a:off x="1090" y="684"/>
              <a:ext cx="167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7" name="Oval 21"/>
            <p:cNvSpPr>
              <a:spLocks noChangeArrowheads="1"/>
            </p:cNvSpPr>
            <p:nvPr/>
          </p:nvSpPr>
          <p:spPr bwMode="auto">
            <a:xfrm>
              <a:off x="1090" y="1312"/>
              <a:ext cx="167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8" name="Oval 22"/>
            <p:cNvSpPr>
              <a:spLocks noChangeArrowheads="1"/>
            </p:cNvSpPr>
            <p:nvPr/>
          </p:nvSpPr>
          <p:spPr bwMode="auto">
            <a:xfrm>
              <a:off x="1718" y="684"/>
              <a:ext cx="175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39" name="Oval 23"/>
            <p:cNvSpPr>
              <a:spLocks noChangeArrowheads="1"/>
            </p:cNvSpPr>
            <p:nvPr/>
          </p:nvSpPr>
          <p:spPr bwMode="auto">
            <a:xfrm>
              <a:off x="772" y="994"/>
              <a:ext cx="175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40" name="Oval 24"/>
            <p:cNvSpPr>
              <a:spLocks noChangeArrowheads="1"/>
            </p:cNvSpPr>
            <p:nvPr/>
          </p:nvSpPr>
          <p:spPr bwMode="auto">
            <a:xfrm>
              <a:off x="1718" y="1312"/>
              <a:ext cx="175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41" name="Oval 25"/>
            <p:cNvSpPr>
              <a:spLocks noChangeArrowheads="1"/>
            </p:cNvSpPr>
            <p:nvPr/>
          </p:nvSpPr>
          <p:spPr bwMode="auto">
            <a:xfrm>
              <a:off x="1408" y="994"/>
              <a:ext cx="167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42" name="Oval 26"/>
            <p:cNvSpPr>
              <a:spLocks noChangeArrowheads="1"/>
            </p:cNvSpPr>
            <p:nvPr/>
          </p:nvSpPr>
          <p:spPr bwMode="auto">
            <a:xfrm>
              <a:off x="2354" y="684"/>
              <a:ext cx="167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43" name="Oval 27"/>
            <p:cNvSpPr>
              <a:spLocks noChangeArrowheads="1"/>
            </p:cNvSpPr>
            <p:nvPr/>
          </p:nvSpPr>
          <p:spPr bwMode="auto">
            <a:xfrm>
              <a:off x="2354" y="1312"/>
              <a:ext cx="167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44" name="Oval 28"/>
            <p:cNvSpPr>
              <a:spLocks noChangeArrowheads="1"/>
            </p:cNvSpPr>
            <p:nvPr/>
          </p:nvSpPr>
          <p:spPr bwMode="auto">
            <a:xfrm>
              <a:off x="2672" y="994"/>
              <a:ext cx="167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45" name="Rectangle 29"/>
            <p:cNvSpPr>
              <a:spLocks noChangeArrowheads="1"/>
            </p:cNvSpPr>
            <p:nvPr/>
          </p:nvSpPr>
          <p:spPr bwMode="auto">
            <a:xfrm>
              <a:off x="840" y="102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4446" name="Rectangle 30"/>
            <p:cNvSpPr>
              <a:spLocks noChangeArrowheads="1"/>
            </p:cNvSpPr>
            <p:nvPr/>
          </p:nvSpPr>
          <p:spPr bwMode="auto">
            <a:xfrm>
              <a:off x="1150" y="70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4447" name="Rectangle 31"/>
            <p:cNvSpPr>
              <a:spLocks noChangeArrowheads="1"/>
            </p:cNvSpPr>
            <p:nvPr/>
          </p:nvSpPr>
          <p:spPr bwMode="auto">
            <a:xfrm>
              <a:off x="1786" y="70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448" name="Rectangle 32"/>
            <p:cNvSpPr>
              <a:spLocks noChangeArrowheads="1"/>
            </p:cNvSpPr>
            <p:nvPr/>
          </p:nvSpPr>
          <p:spPr bwMode="auto">
            <a:xfrm>
              <a:off x="2414" y="70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4449" name="Rectangle 33"/>
            <p:cNvSpPr>
              <a:spLocks noChangeArrowheads="1"/>
            </p:cNvSpPr>
            <p:nvPr/>
          </p:nvSpPr>
          <p:spPr bwMode="auto">
            <a:xfrm>
              <a:off x="2732" y="102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450" name="Rectangle 34"/>
            <p:cNvSpPr>
              <a:spLocks noChangeArrowheads="1"/>
            </p:cNvSpPr>
            <p:nvPr/>
          </p:nvSpPr>
          <p:spPr bwMode="auto">
            <a:xfrm>
              <a:off x="2414" y="134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4451" name="Rectangle 35"/>
            <p:cNvSpPr>
              <a:spLocks noChangeArrowheads="1"/>
            </p:cNvSpPr>
            <p:nvPr/>
          </p:nvSpPr>
          <p:spPr bwMode="auto">
            <a:xfrm>
              <a:off x="1786" y="1341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4452" name="Rectangle 36"/>
            <p:cNvSpPr>
              <a:spLocks noChangeArrowheads="1"/>
            </p:cNvSpPr>
            <p:nvPr/>
          </p:nvSpPr>
          <p:spPr bwMode="auto">
            <a:xfrm>
              <a:off x="1150" y="134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453" name="Rectangle 37"/>
            <p:cNvSpPr>
              <a:spLocks noChangeArrowheads="1"/>
            </p:cNvSpPr>
            <p:nvPr/>
          </p:nvSpPr>
          <p:spPr bwMode="auto">
            <a:xfrm>
              <a:off x="1468" y="102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454" name="Rectangle 38"/>
            <p:cNvSpPr>
              <a:spLocks noChangeArrowheads="1"/>
            </p:cNvSpPr>
            <p:nvPr/>
          </p:nvSpPr>
          <p:spPr bwMode="auto">
            <a:xfrm>
              <a:off x="959" y="80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455" name="Rectangle 39"/>
            <p:cNvSpPr>
              <a:spLocks noChangeArrowheads="1"/>
            </p:cNvSpPr>
            <p:nvPr/>
          </p:nvSpPr>
          <p:spPr bwMode="auto">
            <a:xfrm>
              <a:off x="1484" y="65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456" name="Rectangle 40"/>
            <p:cNvSpPr>
              <a:spLocks noChangeArrowheads="1"/>
            </p:cNvSpPr>
            <p:nvPr/>
          </p:nvSpPr>
          <p:spPr bwMode="auto">
            <a:xfrm>
              <a:off x="2136" y="65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457" name="Rectangle 41"/>
            <p:cNvSpPr>
              <a:spLocks noChangeArrowheads="1"/>
            </p:cNvSpPr>
            <p:nvPr/>
          </p:nvSpPr>
          <p:spPr bwMode="auto">
            <a:xfrm>
              <a:off x="2621" y="83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4458" name="Rectangle 42"/>
            <p:cNvSpPr>
              <a:spLocks noChangeArrowheads="1"/>
            </p:cNvSpPr>
            <p:nvPr/>
          </p:nvSpPr>
          <p:spPr bwMode="auto">
            <a:xfrm>
              <a:off x="2605" y="1213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4459" name="Rectangle 43"/>
            <p:cNvSpPr>
              <a:spLocks noChangeArrowheads="1"/>
            </p:cNvSpPr>
            <p:nvPr/>
          </p:nvSpPr>
          <p:spPr bwMode="auto">
            <a:xfrm>
              <a:off x="2454" y="1022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4460" name="Rectangle 44"/>
            <p:cNvSpPr>
              <a:spLocks noChangeArrowheads="1"/>
            </p:cNvSpPr>
            <p:nvPr/>
          </p:nvSpPr>
          <p:spPr bwMode="auto">
            <a:xfrm>
              <a:off x="2168" y="102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461" name="Rectangle 45"/>
            <p:cNvSpPr>
              <a:spLocks noChangeArrowheads="1"/>
            </p:cNvSpPr>
            <p:nvPr/>
          </p:nvSpPr>
          <p:spPr bwMode="auto">
            <a:xfrm>
              <a:off x="2120" y="138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462" name="Rectangle 46"/>
            <p:cNvSpPr>
              <a:spLocks noChangeArrowheads="1"/>
            </p:cNvSpPr>
            <p:nvPr/>
          </p:nvSpPr>
          <p:spPr bwMode="auto">
            <a:xfrm>
              <a:off x="1675" y="1166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4463" name="Rectangle 47"/>
            <p:cNvSpPr>
              <a:spLocks noChangeArrowheads="1"/>
            </p:cNvSpPr>
            <p:nvPr/>
          </p:nvSpPr>
          <p:spPr bwMode="auto">
            <a:xfrm>
              <a:off x="1500" y="138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4464" name="Rectangle 48"/>
            <p:cNvSpPr>
              <a:spLocks noChangeArrowheads="1"/>
            </p:cNvSpPr>
            <p:nvPr/>
          </p:nvSpPr>
          <p:spPr bwMode="auto">
            <a:xfrm>
              <a:off x="1277" y="116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465" name="Rectangle 49"/>
            <p:cNvSpPr>
              <a:spLocks noChangeArrowheads="1"/>
            </p:cNvSpPr>
            <p:nvPr/>
          </p:nvSpPr>
          <p:spPr bwMode="auto">
            <a:xfrm>
              <a:off x="1094" y="1022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4466" name="Rectangle 50"/>
            <p:cNvSpPr>
              <a:spLocks noChangeArrowheads="1"/>
            </p:cNvSpPr>
            <p:nvPr/>
          </p:nvSpPr>
          <p:spPr bwMode="auto">
            <a:xfrm>
              <a:off x="959" y="122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522" name="Rectangle 106"/>
            <p:cNvSpPr>
              <a:spLocks noChangeArrowheads="1"/>
            </p:cNvSpPr>
            <p:nvPr/>
          </p:nvSpPr>
          <p:spPr bwMode="auto">
            <a:xfrm>
              <a:off x="1579" y="84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525" name="Text Box 109"/>
            <p:cNvSpPr txBox="1">
              <a:spLocks noChangeArrowheads="1"/>
            </p:cNvSpPr>
            <p:nvPr/>
          </p:nvSpPr>
          <p:spPr bwMode="auto">
            <a:xfrm>
              <a:off x="1668" y="153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(k)</a:t>
              </a:r>
            </a:p>
          </p:txBody>
        </p:sp>
        <p:sp>
          <p:nvSpPr>
            <p:cNvPr id="444636" name="Line 220"/>
            <p:cNvSpPr>
              <a:spLocks noChangeShapeType="1"/>
            </p:cNvSpPr>
            <p:nvPr/>
          </p:nvSpPr>
          <p:spPr bwMode="auto">
            <a:xfrm flipV="1">
              <a:off x="2454" y="894"/>
              <a:ext cx="144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75"/>
          <p:cNvGrpSpPr>
            <a:grpSpLocks/>
          </p:cNvGrpSpPr>
          <p:nvPr/>
        </p:nvGrpSpPr>
        <p:grpSpPr bwMode="auto">
          <a:xfrm>
            <a:off x="5044663" y="2025123"/>
            <a:ext cx="3355974" cy="1717675"/>
            <a:chOff x="3301" y="657"/>
            <a:chExt cx="2114" cy="1082"/>
          </a:xfrm>
        </p:grpSpPr>
        <p:sp>
          <p:nvSpPr>
            <p:cNvPr id="444679" name="Line 263"/>
            <p:cNvSpPr>
              <a:spLocks noChangeShapeType="1"/>
            </p:cNvSpPr>
            <p:nvPr/>
          </p:nvSpPr>
          <p:spPr bwMode="auto">
            <a:xfrm>
              <a:off x="4404" y="828"/>
              <a:ext cx="528" cy="52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73" name="Line 257"/>
            <p:cNvSpPr>
              <a:spLocks noChangeShapeType="1"/>
            </p:cNvSpPr>
            <p:nvPr/>
          </p:nvSpPr>
          <p:spPr bwMode="auto">
            <a:xfrm flipH="1" flipV="1">
              <a:off x="5016" y="810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47" name="Line 231"/>
            <p:cNvSpPr>
              <a:spLocks noChangeShapeType="1"/>
            </p:cNvSpPr>
            <p:nvPr/>
          </p:nvSpPr>
          <p:spPr bwMode="auto">
            <a:xfrm flipH="1" flipV="1">
              <a:off x="3426" y="1140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48" name="Line 232"/>
            <p:cNvSpPr>
              <a:spLocks noChangeShapeType="1"/>
            </p:cNvSpPr>
            <p:nvPr/>
          </p:nvSpPr>
          <p:spPr bwMode="auto">
            <a:xfrm>
              <a:off x="4434" y="76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50" name="Line 234"/>
            <p:cNvSpPr>
              <a:spLocks noChangeShapeType="1"/>
            </p:cNvSpPr>
            <p:nvPr/>
          </p:nvSpPr>
          <p:spPr bwMode="auto">
            <a:xfrm flipV="1">
              <a:off x="3438" y="822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51" name="Line 235"/>
            <p:cNvSpPr>
              <a:spLocks noChangeShapeType="1"/>
            </p:cNvSpPr>
            <p:nvPr/>
          </p:nvSpPr>
          <p:spPr bwMode="auto">
            <a:xfrm>
              <a:off x="4430" y="139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52" name="Line 236"/>
            <p:cNvSpPr>
              <a:spLocks noChangeShapeType="1"/>
            </p:cNvSpPr>
            <p:nvPr/>
          </p:nvSpPr>
          <p:spPr bwMode="auto">
            <a:xfrm flipV="1">
              <a:off x="4090" y="834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53" name="Line 237"/>
            <p:cNvSpPr>
              <a:spLocks noChangeShapeType="1"/>
            </p:cNvSpPr>
            <p:nvPr/>
          </p:nvSpPr>
          <p:spPr bwMode="auto">
            <a:xfrm>
              <a:off x="3790" y="139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0" name="Rectangle 54"/>
            <p:cNvSpPr>
              <a:spLocks noChangeArrowheads="1"/>
            </p:cNvSpPr>
            <p:nvPr/>
          </p:nvSpPr>
          <p:spPr bwMode="auto">
            <a:xfrm>
              <a:off x="3766" y="1372"/>
              <a:ext cx="493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1" name="Rectangle 55"/>
            <p:cNvSpPr>
              <a:spLocks noChangeArrowheads="1"/>
            </p:cNvSpPr>
            <p:nvPr/>
          </p:nvSpPr>
          <p:spPr bwMode="auto">
            <a:xfrm>
              <a:off x="4394" y="1372"/>
              <a:ext cx="493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2" name="Rectangle 56"/>
            <p:cNvSpPr>
              <a:spLocks noChangeArrowheads="1"/>
            </p:cNvSpPr>
            <p:nvPr/>
          </p:nvSpPr>
          <p:spPr bwMode="auto">
            <a:xfrm>
              <a:off x="4394" y="752"/>
              <a:ext cx="493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3" name="Line 57"/>
            <p:cNvSpPr>
              <a:spLocks noChangeShapeType="1"/>
            </p:cNvSpPr>
            <p:nvPr/>
          </p:nvSpPr>
          <p:spPr bwMode="auto">
            <a:xfrm>
              <a:off x="5014" y="807"/>
              <a:ext cx="223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4" name="Line 58"/>
            <p:cNvSpPr>
              <a:spLocks noChangeShapeType="1"/>
            </p:cNvSpPr>
            <p:nvPr/>
          </p:nvSpPr>
          <p:spPr bwMode="auto">
            <a:xfrm flipV="1">
              <a:off x="3432" y="807"/>
              <a:ext cx="207" cy="2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5" name="Line 59"/>
            <p:cNvSpPr>
              <a:spLocks noChangeShapeType="1"/>
            </p:cNvSpPr>
            <p:nvPr/>
          </p:nvSpPr>
          <p:spPr bwMode="auto">
            <a:xfrm>
              <a:off x="3782" y="767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6" name="Line 60"/>
            <p:cNvSpPr>
              <a:spLocks noChangeShapeType="1"/>
            </p:cNvSpPr>
            <p:nvPr/>
          </p:nvSpPr>
          <p:spPr bwMode="auto">
            <a:xfrm flipV="1">
              <a:off x="3702" y="847"/>
              <a:ext cx="1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7" name="Line 61"/>
            <p:cNvSpPr>
              <a:spLocks noChangeShapeType="1"/>
            </p:cNvSpPr>
            <p:nvPr/>
          </p:nvSpPr>
          <p:spPr bwMode="auto">
            <a:xfrm>
              <a:off x="3432" y="1149"/>
              <a:ext cx="207" cy="2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8" name="Line 62"/>
            <p:cNvSpPr>
              <a:spLocks noChangeShapeType="1"/>
            </p:cNvSpPr>
            <p:nvPr/>
          </p:nvSpPr>
          <p:spPr bwMode="auto">
            <a:xfrm flipV="1">
              <a:off x="3750" y="1125"/>
              <a:ext cx="215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79" name="Line 63"/>
            <p:cNvSpPr>
              <a:spLocks noChangeShapeType="1"/>
            </p:cNvSpPr>
            <p:nvPr/>
          </p:nvSpPr>
          <p:spPr bwMode="auto">
            <a:xfrm flipV="1">
              <a:off x="4076" y="823"/>
              <a:ext cx="207" cy="2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0" name="Line 64"/>
            <p:cNvSpPr>
              <a:spLocks noChangeShapeType="1"/>
            </p:cNvSpPr>
            <p:nvPr/>
          </p:nvSpPr>
          <p:spPr bwMode="auto">
            <a:xfrm>
              <a:off x="3782" y="1396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1" name="Line 65"/>
            <p:cNvSpPr>
              <a:spLocks noChangeShapeType="1"/>
            </p:cNvSpPr>
            <p:nvPr/>
          </p:nvSpPr>
          <p:spPr bwMode="auto">
            <a:xfrm>
              <a:off x="4060" y="1125"/>
              <a:ext cx="223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2" name="Line 66"/>
            <p:cNvSpPr>
              <a:spLocks noChangeShapeType="1"/>
            </p:cNvSpPr>
            <p:nvPr/>
          </p:nvSpPr>
          <p:spPr bwMode="auto">
            <a:xfrm>
              <a:off x="4378" y="807"/>
              <a:ext cx="557" cy="5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3" name="Line 67"/>
            <p:cNvSpPr>
              <a:spLocks noChangeShapeType="1"/>
            </p:cNvSpPr>
            <p:nvPr/>
          </p:nvSpPr>
          <p:spPr bwMode="auto">
            <a:xfrm>
              <a:off x="4418" y="767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4" name="Line 68"/>
            <p:cNvSpPr>
              <a:spLocks noChangeShapeType="1"/>
            </p:cNvSpPr>
            <p:nvPr/>
          </p:nvSpPr>
          <p:spPr bwMode="auto">
            <a:xfrm flipV="1">
              <a:off x="4967" y="847"/>
              <a:ext cx="1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5" name="Line 69"/>
            <p:cNvSpPr>
              <a:spLocks noChangeShapeType="1"/>
            </p:cNvSpPr>
            <p:nvPr/>
          </p:nvSpPr>
          <p:spPr bwMode="auto">
            <a:xfrm flipV="1">
              <a:off x="5014" y="1125"/>
              <a:ext cx="223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6" name="Line 70"/>
            <p:cNvSpPr>
              <a:spLocks noChangeShapeType="1"/>
            </p:cNvSpPr>
            <p:nvPr/>
          </p:nvSpPr>
          <p:spPr bwMode="auto">
            <a:xfrm>
              <a:off x="4418" y="1396"/>
              <a:ext cx="4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7" name="Oval 71"/>
            <p:cNvSpPr>
              <a:spLocks noChangeArrowheads="1"/>
            </p:cNvSpPr>
            <p:nvPr/>
          </p:nvSpPr>
          <p:spPr bwMode="auto">
            <a:xfrm>
              <a:off x="3619" y="684"/>
              <a:ext cx="167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8" name="Oval 72"/>
            <p:cNvSpPr>
              <a:spLocks noChangeArrowheads="1"/>
            </p:cNvSpPr>
            <p:nvPr/>
          </p:nvSpPr>
          <p:spPr bwMode="auto">
            <a:xfrm>
              <a:off x="3619" y="1312"/>
              <a:ext cx="167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89" name="Oval 73"/>
            <p:cNvSpPr>
              <a:spLocks noChangeArrowheads="1"/>
            </p:cNvSpPr>
            <p:nvPr/>
          </p:nvSpPr>
          <p:spPr bwMode="auto">
            <a:xfrm>
              <a:off x="4247" y="684"/>
              <a:ext cx="175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90" name="Oval 74"/>
            <p:cNvSpPr>
              <a:spLocks noChangeArrowheads="1"/>
            </p:cNvSpPr>
            <p:nvPr/>
          </p:nvSpPr>
          <p:spPr bwMode="auto">
            <a:xfrm>
              <a:off x="3301" y="994"/>
              <a:ext cx="175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91" name="Oval 75"/>
            <p:cNvSpPr>
              <a:spLocks noChangeArrowheads="1"/>
            </p:cNvSpPr>
            <p:nvPr/>
          </p:nvSpPr>
          <p:spPr bwMode="auto">
            <a:xfrm>
              <a:off x="4247" y="1312"/>
              <a:ext cx="175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92" name="Oval 76"/>
            <p:cNvSpPr>
              <a:spLocks noChangeArrowheads="1"/>
            </p:cNvSpPr>
            <p:nvPr/>
          </p:nvSpPr>
          <p:spPr bwMode="auto">
            <a:xfrm>
              <a:off x="3937" y="994"/>
              <a:ext cx="167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93" name="Oval 77"/>
            <p:cNvSpPr>
              <a:spLocks noChangeArrowheads="1"/>
            </p:cNvSpPr>
            <p:nvPr/>
          </p:nvSpPr>
          <p:spPr bwMode="auto">
            <a:xfrm>
              <a:off x="4883" y="684"/>
              <a:ext cx="167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94" name="Oval 78"/>
            <p:cNvSpPr>
              <a:spLocks noChangeArrowheads="1"/>
            </p:cNvSpPr>
            <p:nvPr/>
          </p:nvSpPr>
          <p:spPr bwMode="auto">
            <a:xfrm>
              <a:off x="4883" y="1312"/>
              <a:ext cx="167" cy="16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95" name="Oval 79"/>
            <p:cNvSpPr>
              <a:spLocks noChangeArrowheads="1"/>
            </p:cNvSpPr>
            <p:nvPr/>
          </p:nvSpPr>
          <p:spPr bwMode="auto">
            <a:xfrm>
              <a:off x="5193" y="994"/>
              <a:ext cx="175" cy="17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96" name="Rectangle 80"/>
            <p:cNvSpPr>
              <a:spLocks noChangeArrowheads="1"/>
            </p:cNvSpPr>
            <p:nvPr/>
          </p:nvSpPr>
          <p:spPr bwMode="auto">
            <a:xfrm>
              <a:off x="3368" y="102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4497" name="Rectangle 81"/>
            <p:cNvSpPr>
              <a:spLocks noChangeArrowheads="1"/>
            </p:cNvSpPr>
            <p:nvPr/>
          </p:nvSpPr>
          <p:spPr bwMode="auto">
            <a:xfrm>
              <a:off x="3678" y="70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4498" name="Rectangle 82"/>
            <p:cNvSpPr>
              <a:spLocks noChangeArrowheads="1"/>
            </p:cNvSpPr>
            <p:nvPr/>
          </p:nvSpPr>
          <p:spPr bwMode="auto">
            <a:xfrm>
              <a:off x="4315" y="70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499" name="Rectangle 83"/>
            <p:cNvSpPr>
              <a:spLocks noChangeArrowheads="1"/>
            </p:cNvSpPr>
            <p:nvPr/>
          </p:nvSpPr>
          <p:spPr bwMode="auto">
            <a:xfrm>
              <a:off x="4943" y="70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4500" name="Rectangle 84"/>
            <p:cNvSpPr>
              <a:spLocks noChangeArrowheads="1"/>
            </p:cNvSpPr>
            <p:nvPr/>
          </p:nvSpPr>
          <p:spPr bwMode="auto">
            <a:xfrm>
              <a:off x="5261" y="102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501" name="Rectangle 85"/>
            <p:cNvSpPr>
              <a:spLocks noChangeArrowheads="1"/>
            </p:cNvSpPr>
            <p:nvPr/>
          </p:nvSpPr>
          <p:spPr bwMode="auto">
            <a:xfrm>
              <a:off x="4943" y="134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4502" name="Rectangle 86"/>
            <p:cNvSpPr>
              <a:spLocks noChangeArrowheads="1"/>
            </p:cNvSpPr>
            <p:nvPr/>
          </p:nvSpPr>
          <p:spPr bwMode="auto">
            <a:xfrm>
              <a:off x="4315" y="1341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4503" name="Rectangle 87"/>
            <p:cNvSpPr>
              <a:spLocks noChangeArrowheads="1"/>
            </p:cNvSpPr>
            <p:nvPr/>
          </p:nvSpPr>
          <p:spPr bwMode="auto">
            <a:xfrm>
              <a:off x="3678" y="134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504" name="Rectangle 88"/>
            <p:cNvSpPr>
              <a:spLocks noChangeArrowheads="1"/>
            </p:cNvSpPr>
            <p:nvPr/>
          </p:nvSpPr>
          <p:spPr bwMode="auto">
            <a:xfrm>
              <a:off x="3996" y="102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505" name="Rectangle 89"/>
            <p:cNvSpPr>
              <a:spLocks noChangeArrowheads="1"/>
            </p:cNvSpPr>
            <p:nvPr/>
          </p:nvSpPr>
          <p:spPr bwMode="auto">
            <a:xfrm>
              <a:off x="3488" y="80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506" name="Rectangle 90"/>
            <p:cNvSpPr>
              <a:spLocks noChangeArrowheads="1"/>
            </p:cNvSpPr>
            <p:nvPr/>
          </p:nvSpPr>
          <p:spPr bwMode="auto">
            <a:xfrm>
              <a:off x="4012" y="65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507" name="Rectangle 91"/>
            <p:cNvSpPr>
              <a:spLocks noChangeArrowheads="1"/>
            </p:cNvSpPr>
            <p:nvPr/>
          </p:nvSpPr>
          <p:spPr bwMode="auto">
            <a:xfrm>
              <a:off x="4656" y="65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508" name="Rectangle 92"/>
            <p:cNvSpPr>
              <a:spLocks noChangeArrowheads="1"/>
            </p:cNvSpPr>
            <p:nvPr/>
          </p:nvSpPr>
          <p:spPr bwMode="auto">
            <a:xfrm>
              <a:off x="5149" y="83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4509" name="Rectangle 93"/>
            <p:cNvSpPr>
              <a:spLocks noChangeArrowheads="1"/>
            </p:cNvSpPr>
            <p:nvPr/>
          </p:nvSpPr>
          <p:spPr bwMode="auto">
            <a:xfrm>
              <a:off x="5134" y="1213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4510" name="Rectangle 94"/>
            <p:cNvSpPr>
              <a:spLocks noChangeArrowheads="1"/>
            </p:cNvSpPr>
            <p:nvPr/>
          </p:nvSpPr>
          <p:spPr bwMode="auto">
            <a:xfrm>
              <a:off x="4975" y="1022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4511" name="Rectangle 95"/>
            <p:cNvSpPr>
              <a:spLocks noChangeArrowheads="1"/>
            </p:cNvSpPr>
            <p:nvPr/>
          </p:nvSpPr>
          <p:spPr bwMode="auto">
            <a:xfrm>
              <a:off x="4696" y="102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512" name="Rectangle 96"/>
            <p:cNvSpPr>
              <a:spLocks noChangeArrowheads="1"/>
            </p:cNvSpPr>
            <p:nvPr/>
          </p:nvSpPr>
          <p:spPr bwMode="auto">
            <a:xfrm>
              <a:off x="4641" y="138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513" name="Rectangle 97"/>
            <p:cNvSpPr>
              <a:spLocks noChangeArrowheads="1"/>
            </p:cNvSpPr>
            <p:nvPr/>
          </p:nvSpPr>
          <p:spPr bwMode="auto">
            <a:xfrm>
              <a:off x="4203" y="1166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4514" name="Rectangle 98"/>
            <p:cNvSpPr>
              <a:spLocks noChangeArrowheads="1"/>
            </p:cNvSpPr>
            <p:nvPr/>
          </p:nvSpPr>
          <p:spPr bwMode="auto">
            <a:xfrm>
              <a:off x="4028" y="138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4515" name="Rectangle 99"/>
            <p:cNvSpPr>
              <a:spLocks noChangeArrowheads="1"/>
            </p:cNvSpPr>
            <p:nvPr/>
          </p:nvSpPr>
          <p:spPr bwMode="auto">
            <a:xfrm>
              <a:off x="3806" y="116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516" name="Rectangle 100"/>
            <p:cNvSpPr>
              <a:spLocks noChangeArrowheads="1"/>
            </p:cNvSpPr>
            <p:nvPr/>
          </p:nvSpPr>
          <p:spPr bwMode="auto">
            <a:xfrm>
              <a:off x="3615" y="1022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4517" name="Rectangle 101"/>
            <p:cNvSpPr>
              <a:spLocks noChangeArrowheads="1"/>
            </p:cNvSpPr>
            <p:nvPr/>
          </p:nvSpPr>
          <p:spPr bwMode="auto">
            <a:xfrm>
              <a:off x="3488" y="122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523" name="Rectangle 107"/>
            <p:cNvSpPr>
              <a:spLocks noChangeArrowheads="1"/>
            </p:cNvSpPr>
            <p:nvPr/>
          </p:nvSpPr>
          <p:spPr bwMode="auto">
            <a:xfrm>
              <a:off x="4100" y="82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524" name="Rectangle 108"/>
            <p:cNvSpPr>
              <a:spLocks noChangeArrowheads="1"/>
            </p:cNvSpPr>
            <p:nvPr/>
          </p:nvSpPr>
          <p:spPr bwMode="auto">
            <a:xfrm>
              <a:off x="5388" y="1437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  <p:sp>
          <p:nvSpPr>
            <p:cNvPr id="444526" name="Text Box 110"/>
            <p:cNvSpPr txBox="1">
              <a:spLocks noChangeArrowheads="1"/>
            </p:cNvSpPr>
            <p:nvPr/>
          </p:nvSpPr>
          <p:spPr bwMode="auto">
            <a:xfrm>
              <a:off x="4203" y="1527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(l)</a:t>
              </a:r>
            </a:p>
          </p:txBody>
        </p:sp>
        <p:sp>
          <p:nvSpPr>
            <p:cNvPr id="444637" name="Line 221"/>
            <p:cNvSpPr>
              <a:spLocks noChangeShapeType="1"/>
            </p:cNvSpPr>
            <p:nvPr/>
          </p:nvSpPr>
          <p:spPr bwMode="auto">
            <a:xfrm>
              <a:off x="4992" y="1152"/>
              <a:ext cx="114" cy="1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76"/>
          <p:cNvGrpSpPr>
            <a:grpSpLocks/>
          </p:cNvGrpSpPr>
          <p:nvPr/>
        </p:nvGrpSpPr>
        <p:grpSpPr bwMode="auto">
          <a:xfrm>
            <a:off x="985427" y="4017435"/>
            <a:ext cx="3302000" cy="1725613"/>
            <a:chOff x="744" y="1912"/>
            <a:chExt cx="2080" cy="1087"/>
          </a:xfrm>
        </p:grpSpPr>
        <p:sp>
          <p:nvSpPr>
            <p:cNvPr id="444677" name="Line 261"/>
            <p:cNvSpPr>
              <a:spLocks noChangeShapeType="1"/>
            </p:cNvSpPr>
            <p:nvPr/>
          </p:nvSpPr>
          <p:spPr bwMode="auto">
            <a:xfrm>
              <a:off x="1852" y="2084"/>
              <a:ext cx="528" cy="52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75" name="Line 259"/>
            <p:cNvSpPr>
              <a:spLocks noChangeShapeType="1"/>
            </p:cNvSpPr>
            <p:nvPr/>
          </p:nvSpPr>
          <p:spPr bwMode="auto">
            <a:xfrm flipH="1" flipV="1">
              <a:off x="2460" y="2064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61" name="Line 245"/>
            <p:cNvSpPr>
              <a:spLocks noChangeShapeType="1"/>
            </p:cNvSpPr>
            <p:nvPr/>
          </p:nvSpPr>
          <p:spPr bwMode="auto">
            <a:xfrm flipH="1" flipV="1">
              <a:off x="858" y="2400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62" name="Line 246"/>
            <p:cNvSpPr>
              <a:spLocks noChangeShapeType="1"/>
            </p:cNvSpPr>
            <p:nvPr/>
          </p:nvSpPr>
          <p:spPr bwMode="auto">
            <a:xfrm>
              <a:off x="1878" y="202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64" name="Line 248"/>
            <p:cNvSpPr>
              <a:spLocks noChangeShapeType="1"/>
            </p:cNvSpPr>
            <p:nvPr/>
          </p:nvSpPr>
          <p:spPr bwMode="auto">
            <a:xfrm flipV="1">
              <a:off x="882" y="2082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65" name="Line 249"/>
            <p:cNvSpPr>
              <a:spLocks noChangeShapeType="1"/>
            </p:cNvSpPr>
            <p:nvPr/>
          </p:nvSpPr>
          <p:spPr bwMode="auto">
            <a:xfrm>
              <a:off x="1874" y="265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66" name="Line 250"/>
            <p:cNvSpPr>
              <a:spLocks noChangeShapeType="1"/>
            </p:cNvSpPr>
            <p:nvPr/>
          </p:nvSpPr>
          <p:spPr bwMode="auto">
            <a:xfrm flipV="1">
              <a:off x="1534" y="2094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67" name="Line 251"/>
            <p:cNvSpPr>
              <a:spLocks noChangeShapeType="1"/>
            </p:cNvSpPr>
            <p:nvPr/>
          </p:nvSpPr>
          <p:spPr bwMode="auto">
            <a:xfrm>
              <a:off x="1234" y="265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27" name="Rectangle 111"/>
            <p:cNvSpPr>
              <a:spLocks noChangeArrowheads="1"/>
            </p:cNvSpPr>
            <p:nvPr/>
          </p:nvSpPr>
          <p:spPr bwMode="auto">
            <a:xfrm>
              <a:off x="1212" y="2632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28" name="Rectangle 112"/>
            <p:cNvSpPr>
              <a:spLocks noChangeArrowheads="1"/>
            </p:cNvSpPr>
            <p:nvPr/>
          </p:nvSpPr>
          <p:spPr bwMode="auto">
            <a:xfrm>
              <a:off x="1844" y="2632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29" name="Rectangle 113"/>
            <p:cNvSpPr>
              <a:spLocks noChangeArrowheads="1"/>
            </p:cNvSpPr>
            <p:nvPr/>
          </p:nvSpPr>
          <p:spPr bwMode="auto">
            <a:xfrm>
              <a:off x="1844" y="2008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0" name="Line 114"/>
            <p:cNvSpPr>
              <a:spLocks noChangeShapeType="1"/>
            </p:cNvSpPr>
            <p:nvPr/>
          </p:nvSpPr>
          <p:spPr bwMode="auto">
            <a:xfrm>
              <a:off x="2468" y="2064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1" name="Line 115"/>
            <p:cNvSpPr>
              <a:spLocks noChangeShapeType="1"/>
            </p:cNvSpPr>
            <p:nvPr/>
          </p:nvSpPr>
          <p:spPr bwMode="auto">
            <a:xfrm flipV="1">
              <a:off x="884" y="2064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2" name="Line 116"/>
            <p:cNvSpPr>
              <a:spLocks noChangeShapeType="1"/>
            </p:cNvSpPr>
            <p:nvPr/>
          </p:nvSpPr>
          <p:spPr bwMode="auto">
            <a:xfrm>
              <a:off x="1228" y="2024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3" name="Line 117"/>
            <p:cNvSpPr>
              <a:spLocks noChangeShapeType="1"/>
            </p:cNvSpPr>
            <p:nvPr/>
          </p:nvSpPr>
          <p:spPr bwMode="auto">
            <a:xfrm flipV="1">
              <a:off x="1148" y="2104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4" name="Line 118"/>
            <p:cNvSpPr>
              <a:spLocks noChangeShapeType="1"/>
            </p:cNvSpPr>
            <p:nvPr/>
          </p:nvSpPr>
          <p:spPr bwMode="auto">
            <a:xfrm>
              <a:off x="884" y="2408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5" name="Line 119"/>
            <p:cNvSpPr>
              <a:spLocks noChangeShapeType="1"/>
            </p:cNvSpPr>
            <p:nvPr/>
          </p:nvSpPr>
          <p:spPr bwMode="auto">
            <a:xfrm flipV="1">
              <a:off x="1196" y="2384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6" name="Line 120"/>
            <p:cNvSpPr>
              <a:spLocks noChangeShapeType="1"/>
            </p:cNvSpPr>
            <p:nvPr/>
          </p:nvSpPr>
          <p:spPr bwMode="auto">
            <a:xfrm flipV="1">
              <a:off x="1532" y="2080"/>
              <a:ext cx="208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7" name="Line 121"/>
            <p:cNvSpPr>
              <a:spLocks noChangeShapeType="1"/>
            </p:cNvSpPr>
            <p:nvPr/>
          </p:nvSpPr>
          <p:spPr bwMode="auto">
            <a:xfrm>
              <a:off x="1228" y="2656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8" name="Line 122"/>
            <p:cNvSpPr>
              <a:spLocks noChangeShapeType="1"/>
            </p:cNvSpPr>
            <p:nvPr/>
          </p:nvSpPr>
          <p:spPr bwMode="auto">
            <a:xfrm>
              <a:off x="1516" y="2384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39" name="Line 123"/>
            <p:cNvSpPr>
              <a:spLocks noChangeShapeType="1"/>
            </p:cNvSpPr>
            <p:nvPr/>
          </p:nvSpPr>
          <p:spPr bwMode="auto">
            <a:xfrm>
              <a:off x="1836" y="2064"/>
              <a:ext cx="552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0" name="Line 124"/>
            <p:cNvSpPr>
              <a:spLocks noChangeShapeType="1"/>
            </p:cNvSpPr>
            <p:nvPr/>
          </p:nvSpPr>
          <p:spPr bwMode="auto">
            <a:xfrm>
              <a:off x="1868" y="2024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1" name="Line 125"/>
            <p:cNvSpPr>
              <a:spLocks noChangeShapeType="1"/>
            </p:cNvSpPr>
            <p:nvPr/>
          </p:nvSpPr>
          <p:spPr bwMode="auto">
            <a:xfrm flipV="1">
              <a:off x="2420" y="2104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2" name="Line 126"/>
            <p:cNvSpPr>
              <a:spLocks noChangeShapeType="1"/>
            </p:cNvSpPr>
            <p:nvPr/>
          </p:nvSpPr>
          <p:spPr bwMode="auto">
            <a:xfrm flipV="1">
              <a:off x="2468" y="2384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3" name="Line 127"/>
            <p:cNvSpPr>
              <a:spLocks noChangeShapeType="1"/>
            </p:cNvSpPr>
            <p:nvPr/>
          </p:nvSpPr>
          <p:spPr bwMode="auto">
            <a:xfrm>
              <a:off x="1868" y="2656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4" name="Oval 128"/>
            <p:cNvSpPr>
              <a:spLocks noChangeArrowheads="1"/>
            </p:cNvSpPr>
            <p:nvPr/>
          </p:nvSpPr>
          <p:spPr bwMode="auto">
            <a:xfrm>
              <a:off x="1064" y="1940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5" name="Oval 129"/>
            <p:cNvSpPr>
              <a:spLocks noChangeArrowheads="1"/>
            </p:cNvSpPr>
            <p:nvPr/>
          </p:nvSpPr>
          <p:spPr bwMode="auto">
            <a:xfrm>
              <a:off x="1064" y="2572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6" name="Oval 130"/>
            <p:cNvSpPr>
              <a:spLocks noChangeArrowheads="1"/>
            </p:cNvSpPr>
            <p:nvPr/>
          </p:nvSpPr>
          <p:spPr bwMode="auto">
            <a:xfrm>
              <a:off x="1696" y="1940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7" name="Oval 131"/>
            <p:cNvSpPr>
              <a:spLocks noChangeArrowheads="1"/>
            </p:cNvSpPr>
            <p:nvPr/>
          </p:nvSpPr>
          <p:spPr bwMode="auto">
            <a:xfrm>
              <a:off x="744" y="2252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8" name="Oval 132"/>
            <p:cNvSpPr>
              <a:spLocks noChangeArrowheads="1"/>
            </p:cNvSpPr>
            <p:nvPr/>
          </p:nvSpPr>
          <p:spPr bwMode="auto">
            <a:xfrm>
              <a:off x="1696" y="2572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49" name="Oval 133"/>
            <p:cNvSpPr>
              <a:spLocks noChangeArrowheads="1"/>
            </p:cNvSpPr>
            <p:nvPr/>
          </p:nvSpPr>
          <p:spPr bwMode="auto">
            <a:xfrm>
              <a:off x="1384" y="2252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50" name="Oval 134"/>
            <p:cNvSpPr>
              <a:spLocks noChangeArrowheads="1"/>
            </p:cNvSpPr>
            <p:nvPr/>
          </p:nvSpPr>
          <p:spPr bwMode="auto">
            <a:xfrm>
              <a:off x="2336" y="1940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51" name="Oval 135"/>
            <p:cNvSpPr>
              <a:spLocks noChangeArrowheads="1"/>
            </p:cNvSpPr>
            <p:nvPr/>
          </p:nvSpPr>
          <p:spPr bwMode="auto">
            <a:xfrm>
              <a:off x="2336" y="2572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52" name="Oval 136"/>
            <p:cNvSpPr>
              <a:spLocks noChangeArrowheads="1"/>
            </p:cNvSpPr>
            <p:nvPr/>
          </p:nvSpPr>
          <p:spPr bwMode="auto">
            <a:xfrm>
              <a:off x="2656" y="2252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53" name="Rectangle 137"/>
            <p:cNvSpPr>
              <a:spLocks noChangeArrowheads="1"/>
            </p:cNvSpPr>
            <p:nvPr/>
          </p:nvSpPr>
          <p:spPr bwMode="auto">
            <a:xfrm>
              <a:off x="812" y="22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4554" name="Rectangle 138"/>
            <p:cNvSpPr>
              <a:spLocks noChangeArrowheads="1"/>
            </p:cNvSpPr>
            <p:nvPr/>
          </p:nvSpPr>
          <p:spPr bwMode="auto">
            <a:xfrm>
              <a:off x="1124" y="196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4555" name="Rectangle 139"/>
            <p:cNvSpPr>
              <a:spLocks noChangeArrowheads="1"/>
            </p:cNvSpPr>
            <p:nvPr/>
          </p:nvSpPr>
          <p:spPr bwMode="auto">
            <a:xfrm>
              <a:off x="1764" y="196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556" name="Rectangle 140"/>
            <p:cNvSpPr>
              <a:spLocks noChangeArrowheads="1"/>
            </p:cNvSpPr>
            <p:nvPr/>
          </p:nvSpPr>
          <p:spPr bwMode="auto">
            <a:xfrm>
              <a:off x="2396" y="196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4557" name="Rectangle 141"/>
            <p:cNvSpPr>
              <a:spLocks noChangeArrowheads="1"/>
            </p:cNvSpPr>
            <p:nvPr/>
          </p:nvSpPr>
          <p:spPr bwMode="auto">
            <a:xfrm>
              <a:off x="2716" y="22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558" name="Rectangle 142"/>
            <p:cNvSpPr>
              <a:spLocks noChangeArrowheads="1"/>
            </p:cNvSpPr>
            <p:nvPr/>
          </p:nvSpPr>
          <p:spPr bwMode="auto">
            <a:xfrm>
              <a:off x="2396" y="260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4559" name="Rectangle 143"/>
            <p:cNvSpPr>
              <a:spLocks noChangeArrowheads="1"/>
            </p:cNvSpPr>
            <p:nvPr/>
          </p:nvSpPr>
          <p:spPr bwMode="auto">
            <a:xfrm>
              <a:off x="1764" y="2600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4560" name="Rectangle 144"/>
            <p:cNvSpPr>
              <a:spLocks noChangeArrowheads="1"/>
            </p:cNvSpPr>
            <p:nvPr/>
          </p:nvSpPr>
          <p:spPr bwMode="auto">
            <a:xfrm>
              <a:off x="1124" y="260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561" name="Rectangle 145"/>
            <p:cNvSpPr>
              <a:spLocks noChangeArrowheads="1"/>
            </p:cNvSpPr>
            <p:nvPr/>
          </p:nvSpPr>
          <p:spPr bwMode="auto">
            <a:xfrm>
              <a:off x="1444" y="22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562" name="Rectangle 146"/>
            <p:cNvSpPr>
              <a:spLocks noChangeArrowheads="1"/>
            </p:cNvSpPr>
            <p:nvPr/>
          </p:nvSpPr>
          <p:spPr bwMode="auto">
            <a:xfrm>
              <a:off x="932" y="205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563" name="Rectangle 147"/>
            <p:cNvSpPr>
              <a:spLocks noChangeArrowheads="1"/>
            </p:cNvSpPr>
            <p:nvPr/>
          </p:nvSpPr>
          <p:spPr bwMode="auto">
            <a:xfrm>
              <a:off x="1460" y="191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564" name="Rectangle 148"/>
            <p:cNvSpPr>
              <a:spLocks noChangeArrowheads="1"/>
            </p:cNvSpPr>
            <p:nvPr/>
          </p:nvSpPr>
          <p:spPr bwMode="auto">
            <a:xfrm>
              <a:off x="2116" y="191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565" name="Rectangle 149"/>
            <p:cNvSpPr>
              <a:spLocks noChangeArrowheads="1"/>
            </p:cNvSpPr>
            <p:nvPr/>
          </p:nvSpPr>
          <p:spPr bwMode="auto">
            <a:xfrm>
              <a:off x="2604" y="208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4566" name="Rectangle 150"/>
            <p:cNvSpPr>
              <a:spLocks noChangeArrowheads="1"/>
            </p:cNvSpPr>
            <p:nvPr/>
          </p:nvSpPr>
          <p:spPr bwMode="auto">
            <a:xfrm>
              <a:off x="2588" y="2472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4567" name="Rectangle 151"/>
            <p:cNvSpPr>
              <a:spLocks noChangeArrowheads="1"/>
            </p:cNvSpPr>
            <p:nvPr/>
          </p:nvSpPr>
          <p:spPr bwMode="auto">
            <a:xfrm>
              <a:off x="2436" y="2280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4568" name="Rectangle 152"/>
            <p:cNvSpPr>
              <a:spLocks noChangeArrowheads="1"/>
            </p:cNvSpPr>
            <p:nvPr/>
          </p:nvSpPr>
          <p:spPr bwMode="auto">
            <a:xfrm>
              <a:off x="2148" y="22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569" name="Rectangle 153"/>
            <p:cNvSpPr>
              <a:spLocks noChangeArrowheads="1"/>
            </p:cNvSpPr>
            <p:nvPr/>
          </p:nvSpPr>
          <p:spPr bwMode="auto">
            <a:xfrm>
              <a:off x="2100" y="26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570" name="Rectangle 154"/>
            <p:cNvSpPr>
              <a:spLocks noChangeArrowheads="1"/>
            </p:cNvSpPr>
            <p:nvPr/>
          </p:nvSpPr>
          <p:spPr bwMode="auto">
            <a:xfrm>
              <a:off x="1652" y="2424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4571" name="Rectangle 155"/>
            <p:cNvSpPr>
              <a:spLocks noChangeArrowheads="1"/>
            </p:cNvSpPr>
            <p:nvPr/>
          </p:nvSpPr>
          <p:spPr bwMode="auto">
            <a:xfrm>
              <a:off x="1476" y="26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4572" name="Rectangle 156"/>
            <p:cNvSpPr>
              <a:spLocks noChangeArrowheads="1"/>
            </p:cNvSpPr>
            <p:nvPr/>
          </p:nvSpPr>
          <p:spPr bwMode="auto">
            <a:xfrm>
              <a:off x="1252" y="242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573" name="Rectangle 157"/>
            <p:cNvSpPr>
              <a:spLocks noChangeArrowheads="1"/>
            </p:cNvSpPr>
            <p:nvPr/>
          </p:nvSpPr>
          <p:spPr bwMode="auto">
            <a:xfrm>
              <a:off x="1068" y="2280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4574" name="Rectangle 158"/>
            <p:cNvSpPr>
              <a:spLocks noChangeArrowheads="1"/>
            </p:cNvSpPr>
            <p:nvPr/>
          </p:nvSpPr>
          <p:spPr bwMode="auto">
            <a:xfrm>
              <a:off x="932" y="248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632" name="Rectangle 216"/>
            <p:cNvSpPr>
              <a:spLocks noChangeArrowheads="1"/>
            </p:cNvSpPr>
            <p:nvPr/>
          </p:nvSpPr>
          <p:spPr bwMode="auto">
            <a:xfrm>
              <a:off x="1548" y="210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634" name="Text Box 218"/>
            <p:cNvSpPr txBox="1">
              <a:spLocks noChangeArrowheads="1"/>
            </p:cNvSpPr>
            <p:nvPr/>
          </p:nvSpPr>
          <p:spPr bwMode="auto">
            <a:xfrm>
              <a:off x="1635" y="2787"/>
              <a:ext cx="3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(m)</a:t>
              </a:r>
            </a:p>
          </p:txBody>
        </p:sp>
        <p:sp>
          <p:nvSpPr>
            <p:cNvPr id="444638" name="Line 222"/>
            <p:cNvSpPr>
              <a:spLocks noChangeShapeType="1"/>
            </p:cNvSpPr>
            <p:nvPr/>
          </p:nvSpPr>
          <p:spPr bwMode="auto">
            <a:xfrm flipH="1" flipV="1">
              <a:off x="1152" y="225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77"/>
          <p:cNvGrpSpPr>
            <a:grpSpLocks/>
          </p:cNvGrpSpPr>
          <p:nvPr/>
        </p:nvGrpSpPr>
        <p:grpSpPr bwMode="auto">
          <a:xfrm>
            <a:off x="5024028" y="4017435"/>
            <a:ext cx="3376613" cy="1725613"/>
            <a:chOff x="3288" y="1912"/>
            <a:chExt cx="2127" cy="1087"/>
          </a:xfrm>
        </p:grpSpPr>
        <p:sp>
          <p:nvSpPr>
            <p:cNvPr id="444678" name="Line 262"/>
            <p:cNvSpPr>
              <a:spLocks noChangeShapeType="1"/>
            </p:cNvSpPr>
            <p:nvPr/>
          </p:nvSpPr>
          <p:spPr bwMode="auto">
            <a:xfrm>
              <a:off x="4392" y="2084"/>
              <a:ext cx="528" cy="52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74" name="Line 258"/>
            <p:cNvSpPr>
              <a:spLocks noChangeShapeType="1"/>
            </p:cNvSpPr>
            <p:nvPr/>
          </p:nvSpPr>
          <p:spPr bwMode="auto">
            <a:xfrm flipH="1" flipV="1">
              <a:off x="5016" y="2070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54" name="Line 238"/>
            <p:cNvSpPr>
              <a:spLocks noChangeShapeType="1"/>
            </p:cNvSpPr>
            <p:nvPr/>
          </p:nvSpPr>
          <p:spPr bwMode="auto">
            <a:xfrm flipH="1" flipV="1">
              <a:off x="3414" y="2404"/>
              <a:ext cx="198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55" name="Line 239"/>
            <p:cNvSpPr>
              <a:spLocks noChangeShapeType="1"/>
            </p:cNvSpPr>
            <p:nvPr/>
          </p:nvSpPr>
          <p:spPr bwMode="auto">
            <a:xfrm>
              <a:off x="4422" y="202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57" name="Line 241"/>
            <p:cNvSpPr>
              <a:spLocks noChangeShapeType="1"/>
            </p:cNvSpPr>
            <p:nvPr/>
          </p:nvSpPr>
          <p:spPr bwMode="auto">
            <a:xfrm flipV="1">
              <a:off x="3426" y="2082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58" name="Line 242"/>
            <p:cNvSpPr>
              <a:spLocks noChangeShapeType="1"/>
            </p:cNvSpPr>
            <p:nvPr/>
          </p:nvSpPr>
          <p:spPr bwMode="auto">
            <a:xfrm>
              <a:off x="4418" y="265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59" name="Line 243"/>
            <p:cNvSpPr>
              <a:spLocks noChangeShapeType="1"/>
            </p:cNvSpPr>
            <p:nvPr/>
          </p:nvSpPr>
          <p:spPr bwMode="auto">
            <a:xfrm flipV="1">
              <a:off x="4078" y="2094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60" name="Line 244"/>
            <p:cNvSpPr>
              <a:spLocks noChangeShapeType="1"/>
            </p:cNvSpPr>
            <p:nvPr/>
          </p:nvSpPr>
          <p:spPr bwMode="auto">
            <a:xfrm>
              <a:off x="3778" y="265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79" name="Rectangle 163"/>
            <p:cNvSpPr>
              <a:spLocks noChangeArrowheads="1"/>
            </p:cNvSpPr>
            <p:nvPr/>
          </p:nvSpPr>
          <p:spPr bwMode="auto">
            <a:xfrm>
              <a:off x="3756" y="2632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0" name="Rectangle 164"/>
            <p:cNvSpPr>
              <a:spLocks noChangeArrowheads="1"/>
            </p:cNvSpPr>
            <p:nvPr/>
          </p:nvSpPr>
          <p:spPr bwMode="auto">
            <a:xfrm>
              <a:off x="4388" y="2632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1" name="Rectangle 165"/>
            <p:cNvSpPr>
              <a:spLocks noChangeArrowheads="1"/>
            </p:cNvSpPr>
            <p:nvPr/>
          </p:nvSpPr>
          <p:spPr bwMode="auto">
            <a:xfrm>
              <a:off x="4388" y="2008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2" name="Line 166"/>
            <p:cNvSpPr>
              <a:spLocks noChangeShapeType="1"/>
            </p:cNvSpPr>
            <p:nvPr/>
          </p:nvSpPr>
          <p:spPr bwMode="auto">
            <a:xfrm>
              <a:off x="5012" y="2064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3" name="Line 167"/>
            <p:cNvSpPr>
              <a:spLocks noChangeShapeType="1"/>
            </p:cNvSpPr>
            <p:nvPr/>
          </p:nvSpPr>
          <p:spPr bwMode="auto">
            <a:xfrm flipV="1">
              <a:off x="3420" y="2064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4" name="Line 168"/>
            <p:cNvSpPr>
              <a:spLocks noChangeShapeType="1"/>
            </p:cNvSpPr>
            <p:nvPr/>
          </p:nvSpPr>
          <p:spPr bwMode="auto">
            <a:xfrm>
              <a:off x="3772" y="2024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5" name="Line 169"/>
            <p:cNvSpPr>
              <a:spLocks noChangeShapeType="1"/>
            </p:cNvSpPr>
            <p:nvPr/>
          </p:nvSpPr>
          <p:spPr bwMode="auto">
            <a:xfrm flipV="1">
              <a:off x="3692" y="2104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6" name="Line 170"/>
            <p:cNvSpPr>
              <a:spLocks noChangeShapeType="1"/>
            </p:cNvSpPr>
            <p:nvPr/>
          </p:nvSpPr>
          <p:spPr bwMode="auto">
            <a:xfrm>
              <a:off x="3420" y="2408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7" name="Line 171"/>
            <p:cNvSpPr>
              <a:spLocks noChangeShapeType="1"/>
            </p:cNvSpPr>
            <p:nvPr/>
          </p:nvSpPr>
          <p:spPr bwMode="auto">
            <a:xfrm flipV="1">
              <a:off x="3740" y="2384"/>
              <a:ext cx="21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8" name="Line 172"/>
            <p:cNvSpPr>
              <a:spLocks noChangeShapeType="1"/>
            </p:cNvSpPr>
            <p:nvPr/>
          </p:nvSpPr>
          <p:spPr bwMode="auto">
            <a:xfrm flipV="1">
              <a:off x="4068" y="2080"/>
              <a:ext cx="208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89" name="Line 173"/>
            <p:cNvSpPr>
              <a:spLocks noChangeShapeType="1"/>
            </p:cNvSpPr>
            <p:nvPr/>
          </p:nvSpPr>
          <p:spPr bwMode="auto">
            <a:xfrm>
              <a:off x="3772" y="2656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0" name="Line 174"/>
            <p:cNvSpPr>
              <a:spLocks noChangeShapeType="1"/>
            </p:cNvSpPr>
            <p:nvPr/>
          </p:nvSpPr>
          <p:spPr bwMode="auto">
            <a:xfrm>
              <a:off x="4052" y="2384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1" name="Line 175"/>
            <p:cNvSpPr>
              <a:spLocks noChangeShapeType="1"/>
            </p:cNvSpPr>
            <p:nvPr/>
          </p:nvSpPr>
          <p:spPr bwMode="auto">
            <a:xfrm>
              <a:off x="4372" y="2064"/>
              <a:ext cx="56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2" name="Line 176"/>
            <p:cNvSpPr>
              <a:spLocks noChangeShapeType="1"/>
            </p:cNvSpPr>
            <p:nvPr/>
          </p:nvSpPr>
          <p:spPr bwMode="auto">
            <a:xfrm>
              <a:off x="4412" y="2024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3" name="Line 177"/>
            <p:cNvSpPr>
              <a:spLocks noChangeShapeType="1"/>
            </p:cNvSpPr>
            <p:nvPr/>
          </p:nvSpPr>
          <p:spPr bwMode="auto">
            <a:xfrm flipV="1">
              <a:off x="4964" y="2104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4" name="Line 178"/>
            <p:cNvSpPr>
              <a:spLocks noChangeShapeType="1"/>
            </p:cNvSpPr>
            <p:nvPr/>
          </p:nvSpPr>
          <p:spPr bwMode="auto">
            <a:xfrm flipV="1">
              <a:off x="5012" y="2384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5" name="Line 179"/>
            <p:cNvSpPr>
              <a:spLocks noChangeShapeType="1"/>
            </p:cNvSpPr>
            <p:nvPr/>
          </p:nvSpPr>
          <p:spPr bwMode="auto">
            <a:xfrm>
              <a:off x="4412" y="2656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6" name="Oval 180"/>
            <p:cNvSpPr>
              <a:spLocks noChangeArrowheads="1"/>
            </p:cNvSpPr>
            <p:nvPr/>
          </p:nvSpPr>
          <p:spPr bwMode="auto">
            <a:xfrm>
              <a:off x="3608" y="1940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7" name="Oval 181"/>
            <p:cNvSpPr>
              <a:spLocks noChangeArrowheads="1"/>
            </p:cNvSpPr>
            <p:nvPr/>
          </p:nvSpPr>
          <p:spPr bwMode="auto">
            <a:xfrm>
              <a:off x="3608" y="2572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8" name="Oval 182"/>
            <p:cNvSpPr>
              <a:spLocks noChangeArrowheads="1"/>
            </p:cNvSpPr>
            <p:nvPr/>
          </p:nvSpPr>
          <p:spPr bwMode="auto">
            <a:xfrm>
              <a:off x="4240" y="1940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99" name="Oval 183"/>
            <p:cNvSpPr>
              <a:spLocks noChangeArrowheads="1"/>
            </p:cNvSpPr>
            <p:nvPr/>
          </p:nvSpPr>
          <p:spPr bwMode="auto">
            <a:xfrm>
              <a:off x="3288" y="2252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00" name="Oval 184"/>
            <p:cNvSpPr>
              <a:spLocks noChangeArrowheads="1"/>
            </p:cNvSpPr>
            <p:nvPr/>
          </p:nvSpPr>
          <p:spPr bwMode="auto">
            <a:xfrm>
              <a:off x="4240" y="2572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01" name="Oval 185"/>
            <p:cNvSpPr>
              <a:spLocks noChangeArrowheads="1"/>
            </p:cNvSpPr>
            <p:nvPr/>
          </p:nvSpPr>
          <p:spPr bwMode="auto">
            <a:xfrm>
              <a:off x="3928" y="2252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02" name="Oval 186"/>
            <p:cNvSpPr>
              <a:spLocks noChangeArrowheads="1"/>
            </p:cNvSpPr>
            <p:nvPr/>
          </p:nvSpPr>
          <p:spPr bwMode="auto">
            <a:xfrm>
              <a:off x="4880" y="1940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03" name="Oval 187"/>
            <p:cNvSpPr>
              <a:spLocks noChangeArrowheads="1"/>
            </p:cNvSpPr>
            <p:nvPr/>
          </p:nvSpPr>
          <p:spPr bwMode="auto">
            <a:xfrm>
              <a:off x="4880" y="2572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04" name="Oval 188"/>
            <p:cNvSpPr>
              <a:spLocks noChangeArrowheads="1"/>
            </p:cNvSpPr>
            <p:nvPr/>
          </p:nvSpPr>
          <p:spPr bwMode="auto">
            <a:xfrm>
              <a:off x="5192" y="2252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05" name="Rectangle 189"/>
            <p:cNvSpPr>
              <a:spLocks noChangeArrowheads="1"/>
            </p:cNvSpPr>
            <p:nvPr/>
          </p:nvSpPr>
          <p:spPr bwMode="auto">
            <a:xfrm>
              <a:off x="3356" y="22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4606" name="Rectangle 190"/>
            <p:cNvSpPr>
              <a:spLocks noChangeArrowheads="1"/>
            </p:cNvSpPr>
            <p:nvPr/>
          </p:nvSpPr>
          <p:spPr bwMode="auto">
            <a:xfrm>
              <a:off x="3668" y="196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4607" name="Rectangle 191"/>
            <p:cNvSpPr>
              <a:spLocks noChangeArrowheads="1"/>
            </p:cNvSpPr>
            <p:nvPr/>
          </p:nvSpPr>
          <p:spPr bwMode="auto">
            <a:xfrm>
              <a:off x="4308" y="196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608" name="Rectangle 192"/>
            <p:cNvSpPr>
              <a:spLocks noChangeArrowheads="1"/>
            </p:cNvSpPr>
            <p:nvPr/>
          </p:nvSpPr>
          <p:spPr bwMode="auto">
            <a:xfrm>
              <a:off x="4940" y="196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4609" name="Rectangle 193"/>
            <p:cNvSpPr>
              <a:spLocks noChangeArrowheads="1"/>
            </p:cNvSpPr>
            <p:nvPr/>
          </p:nvSpPr>
          <p:spPr bwMode="auto">
            <a:xfrm>
              <a:off x="5260" y="22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610" name="Rectangle 194"/>
            <p:cNvSpPr>
              <a:spLocks noChangeArrowheads="1"/>
            </p:cNvSpPr>
            <p:nvPr/>
          </p:nvSpPr>
          <p:spPr bwMode="auto">
            <a:xfrm>
              <a:off x="4940" y="260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4611" name="Rectangle 195"/>
            <p:cNvSpPr>
              <a:spLocks noChangeArrowheads="1"/>
            </p:cNvSpPr>
            <p:nvPr/>
          </p:nvSpPr>
          <p:spPr bwMode="auto">
            <a:xfrm>
              <a:off x="4308" y="2600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4612" name="Rectangle 196"/>
            <p:cNvSpPr>
              <a:spLocks noChangeArrowheads="1"/>
            </p:cNvSpPr>
            <p:nvPr/>
          </p:nvSpPr>
          <p:spPr bwMode="auto">
            <a:xfrm>
              <a:off x="3668" y="260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613" name="Rectangle 197"/>
            <p:cNvSpPr>
              <a:spLocks noChangeArrowheads="1"/>
            </p:cNvSpPr>
            <p:nvPr/>
          </p:nvSpPr>
          <p:spPr bwMode="auto">
            <a:xfrm>
              <a:off x="3988" y="22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614" name="Rectangle 198"/>
            <p:cNvSpPr>
              <a:spLocks noChangeArrowheads="1"/>
            </p:cNvSpPr>
            <p:nvPr/>
          </p:nvSpPr>
          <p:spPr bwMode="auto">
            <a:xfrm>
              <a:off x="3476" y="205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615" name="Rectangle 199"/>
            <p:cNvSpPr>
              <a:spLocks noChangeArrowheads="1"/>
            </p:cNvSpPr>
            <p:nvPr/>
          </p:nvSpPr>
          <p:spPr bwMode="auto">
            <a:xfrm>
              <a:off x="4004" y="191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616" name="Rectangle 200"/>
            <p:cNvSpPr>
              <a:spLocks noChangeArrowheads="1"/>
            </p:cNvSpPr>
            <p:nvPr/>
          </p:nvSpPr>
          <p:spPr bwMode="auto">
            <a:xfrm>
              <a:off x="4652" y="191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617" name="Rectangle 201"/>
            <p:cNvSpPr>
              <a:spLocks noChangeArrowheads="1"/>
            </p:cNvSpPr>
            <p:nvPr/>
          </p:nvSpPr>
          <p:spPr bwMode="auto">
            <a:xfrm>
              <a:off x="5148" y="208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4618" name="Rectangle 202"/>
            <p:cNvSpPr>
              <a:spLocks noChangeArrowheads="1"/>
            </p:cNvSpPr>
            <p:nvPr/>
          </p:nvSpPr>
          <p:spPr bwMode="auto">
            <a:xfrm>
              <a:off x="5132" y="2472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4619" name="Rectangle 203"/>
            <p:cNvSpPr>
              <a:spLocks noChangeArrowheads="1"/>
            </p:cNvSpPr>
            <p:nvPr/>
          </p:nvSpPr>
          <p:spPr bwMode="auto">
            <a:xfrm>
              <a:off x="4972" y="2280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4620" name="Rectangle 204"/>
            <p:cNvSpPr>
              <a:spLocks noChangeArrowheads="1"/>
            </p:cNvSpPr>
            <p:nvPr/>
          </p:nvSpPr>
          <p:spPr bwMode="auto">
            <a:xfrm>
              <a:off x="4692" y="22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4621" name="Rectangle 205"/>
            <p:cNvSpPr>
              <a:spLocks noChangeArrowheads="1"/>
            </p:cNvSpPr>
            <p:nvPr/>
          </p:nvSpPr>
          <p:spPr bwMode="auto">
            <a:xfrm>
              <a:off x="4636" y="26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622" name="Rectangle 206"/>
            <p:cNvSpPr>
              <a:spLocks noChangeArrowheads="1"/>
            </p:cNvSpPr>
            <p:nvPr/>
          </p:nvSpPr>
          <p:spPr bwMode="auto">
            <a:xfrm>
              <a:off x="4196" y="2424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4623" name="Rectangle 207"/>
            <p:cNvSpPr>
              <a:spLocks noChangeArrowheads="1"/>
            </p:cNvSpPr>
            <p:nvPr/>
          </p:nvSpPr>
          <p:spPr bwMode="auto">
            <a:xfrm>
              <a:off x="4020" y="26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4624" name="Rectangle 208"/>
            <p:cNvSpPr>
              <a:spLocks noChangeArrowheads="1"/>
            </p:cNvSpPr>
            <p:nvPr/>
          </p:nvSpPr>
          <p:spPr bwMode="auto">
            <a:xfrm>
              <a:off x="3796" y="242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4625" name="Rectangle 209"/>
            <p:cNvSpPr>
              <a:spLocks noChangeArrowheads="1"/>
            </p:cNvSpPr>
            <p:nvPr/>
          </p:nvSpPr>
          <p:spPr bwMode="auto">
            <a:xfrm>
              <a:off x="3604" y="2280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4626" name="Rectangle 210"/>
            <p:cNvSpPr>
              <a:spLocks noChangeArrowheads="1"/>
            </p:cNvSpPr>
            <p:nvPr/>
          </p:nvSpPr>
          <p:spPr bwMode="auto">
            <a:xfrm>
              <a:off x="3476" y="248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4631" name="Rectangle 215"/>
            <p:cNvSpPr>
              <a:spLocks noChangeArrowheads="1"/>
            </p:cNvSpPr>
            <p:nvPr/>
          </p:nvSpPr>
          <p:spPr bwMode="auto">
            <a:xfrm>
              <a:off x="4092" y="210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4633" name="Rectangle 217"/>
            <p:cNvSpPr>
              <a:spLocks noChangeArrowheads="1"/>
            </p:cNvSpPr>
            <p:nvPr/>
          </p:nvSpPr>
          <p:spPr bwMode="auto">
            <a:xfrm>
              <a:off x="5388" y="2698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sp>
          <p:nvSpPr>
            <p:cNvPr id="444635" name="Text Box 219"/>
            <p:cNvSpPr txBox="1">
              <a:spLocks noChangeArrowheads="1"/>
            </p:cNvSpPr>
            <p:nvPr/>
          </p:nvSpPr>
          <p:spPr bwMode="auto">
            <a:xfrm>
              <a:off x="4197" y="2787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(n)</a:t>
              </a:r>
            </a:p>
          </p:txBody>
        </p:sp>
        <p:sp>
          <p:nvSpPr>
            <p:cNvPr id="444639" name="Line 223"/>
            <p:cNvSpPr>
              <a:spLocks noChangeShapeType="1"/>
            </p:cNvSpPr>
            <p:nvPr/>
          </p:nvSpPr>
          <p:spPr bwMode="auto">
            <a:xfrm flipV="1">
              <a:off x="4752" y="230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Prims Algorithmus</a:t>
            </a:r>
            <a:endParaRPr lang="de-DE" dirty="0"/>
          </a:p>
        </p:txBody>
      </p:sp>
      <p:sp>
        <p:nvSpPr>
          <p:cNvPr id="398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Auch dieser Algorithmus entspricht der obigen Schablone.</a:t>
            </a:r>
          </a:p>
          <a:p>
            <a:r>
              <a:rPr lang="de-DE" dirty="0" smtClean="0"/>
              <a:t>Er benutzt die Minimalbaumeigenschaft, d.h. dass die kürzeste Schnittkante in einem Graphen zum Minimalbaum gehört.</a:t>
            </a:r>
          </a:p>
          <a:p>
            <a:r>
              <a:rPr lang="de-DE" dirty="0" smtClean="0"/>
              <a:t>Idee (</a:t>
            </a:r>
            <a:r>
              <a:rPr lang="de-DE" dirty="0" err="1" smtClean="0"/>
              <a:t>Jarnik</a:t>
            </a:r>
            <a:r>
              <a:rPr lang="de-DE" dirty="0" smtClean="0"/>
              <a:t> (1930), Prim (1957)):</a:t>
            </a:r>
          </a:p>
          <a:p>
            <a:r>
              <a:rPr lang="de-DE" dirty="0" smtClean="0"/>
              <a:t>Beginne den Baum mit einem beliebigen Knoten. </a:t>
            </a:r>
          </a:p>
          <a:p>
            <a:r>
              <a:rPr lang="de-DE" dirty="0" smtClean="0"/>
              <a:t>Wähle jeweils die kürzeste Kante, die einen Knoten des Baums mit einem noch nicht aufgenommenen Knoten verbindet.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Prims Algorithmus</a:t>
            </a:r>
            <a:endParaRPr lang="de-DE" dirty="0"/>
          </a:p>
        </p:txBody>
      </p:sp>
      <p:sp>
        <p:nvSpPr>
          <p:cNvPr id="398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Baum wächst also schrittweise. </a:t>
            </a:r>
          </a:p>
          <a:p>
            <a:r>
              <a:rPr lang="de-DE" dirty="0" smtClean="0"/>
              <a:t>Zu jedem Zeitpunkt besteht der Graph aus zwei </a:t>
            </a:r>
            <a:r>
              <a:rPr lang="de-DE" dirty="0" err="1" smtClean="0"/>
              <a:t>disjunkten</a:t>
            </a:r>
            <a:r>
              <a:rPr lang="de-DE" dirty="0" smtClean="0"/>
              <a:t> Teilmengen, dem Baum und dem Rest.</a:t>
            </a:r>
          </a:p>
          <a:p>
            <a:r>
              <a:rPr lang="de-DE" dirty="0" smtClean="0"/>
              <a:t>Durch die Minimalbaumeigenschaft ist sichergestellt, dass die gewählte Kante zum Minimalbaum gehört.</a:t>
            </a:r>
          </a:p>
          <a:p>
            <a:r>
              <a:rPr lang="de-DE" dirty="0" smtClean="0"/>
              <a:t>Da jede gewählte Kante einen Baumknoten mit einem (</a:t>
            </a:r>
            <a:r>
              <a:rPr lang="de-DE" dirty="0" err="1" smtClean="0"/>
              <a:t>Noch-)Nicht-Baumknoten</a:t>
            </a:r>
            <a:r>
              <a:rPr lang="de-DE" dirty="0" smtClean="0"/>
              <a:t> verbindet, können keine Zyklen entstehen.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Prims Algorithmus</a:t>
            </a:r>
          </a:p>
        </p:txBody>
      </p:sp>
      <p:sp>
        <p:nvSpPr>
          <p:cNvPr id="400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In grober Formulierung sieht der Algorithmus folgendermaßen aus </a:t>
            </a:r>
          </a:p>
          <a:p>
            <a:pPr algn="just"/>
            <a:endParaRPr lang="de-DE" dirty="0">
              <a:latin typeface="Lucida Console" charset="0"/>
            </a:endParaRPr>
          </a:p>
          <a:p>
            <a:pPr algn="just">
              <a:buFont typeface="+mj-lt"/>
              <a:buAutoNum type="arabicPeriod"/>
            </a:pPr>
            <a:r>
              <a:rPr lang="de-DE" sz="1600" b="1" dirty="0">
                <a:solidFill>
                  <a:srgbClr val="993366"/>
                </a:solidFill>
                <a:latin typeface="Lucida Console" charset="0"/>
              </a:rPr>
              <a:t>   </a:t>
            </a:r>
            <a:r>
              <a:rPr lang="de-DE" sz="1600" b="1" dirty="0" err="1">
                <a:solidFill>
                  <a:srgbClr val="993366"/>
                </a:solidFill>
                <a:latin typeface="Lucida Console" charset="0"/>
              </a:rPr>
              <a:t>void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primMst(V</a:t>
            </a:r>
            <a:r>
              <a:rPr lang="de-DE" sz="1600" dirty="0">
                <a:latin typeface="Lucida Console" charset="0"/>
              </a:rPr>
              <a:t>, E, v0, MST) {</a:t>
            </a:r>
          </a:p>
          <a:p>
            <a:pPr algn="just">
              <a:buFont typeface="+mj-lt"/>
              <a:buAutoNum type="arabicPeriod"/>
            </a:pPr>
            <a:r>
              <a:rPr lang="de-DE" sz="1600" dirty="0">
                <a:latin typeface="Lucida Console" charset="0"/>
              </a:rPr>
              <a:t>   // </a:t>
            </a:r>
            <a:r>
              <a:rPr lang="de-DE" sz="1600" dirty="0" err="1">
                <a:latin typeface="Lucida Console" charset="0"/>
              </a:rPr>
              <a:t>calculates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minimum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spanning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tree</a:t>
            </a:r>
            <a:r>
              <a:rPr lang="de-DE" sz="1600" dirty="0">
                <a:latin typeface="Lucida Console" charset="0"/>
              </a:rPr>
              <a:t> </a:t>
            </a:r>
          </a:p>
          <a:p>
            <a:pPr algn="just">
              <a:buFont typeface="+mj-lt"/>
              <a:buAutoNum type="arabicPeriod"/>
            </a:pPr>
            <a:r>
              <a:rPr lang="de-DE" sz="1600" dirty="0">
                <a:latin typeface="Lucida Console" charset="0"/>
              </a:rPr>
              <a:t>      MST=</a:t>
            </a:r>
            <a:r>
              <a:rPr lang="de-DE" sz="1600" dirty="0" smtClean="0">
                <a:latin typeface="Lucida Console" charset="0"/>
              </a:rPr>
              <a:t> </a:t>
            </a:r>
            <a:r>
              <a:rPr lang="de-DE" sz="1600" b="1" dirty="0" smtClean="0">
                <a:latin typeface="Webdings"/>
                <a:ea typeface="Webdings"/>
                <a:cs typeface="Webdings"/>
                <a:sym typeface="Symbol" charset="2"/>
              </a:rPr>
              <a:t></a:t>
            </a:r>
            <a:r>
              <a:rPr lang="de-DE" sz="1600" dirty="0" smtClean="0">
                <a:latin typeface="Lucida Console" charset="0"/>
              </a:rPr>
              <a:t>;</a:t>
            </a:r>
            <a:r>
              <a:rPr lang="de-DE" sz="1600" dirty="0">
                <a:latin typeface="Lucida Console" charset="0"/>
              </a:rPr>
              <a:t>	// </a:t>
            </a:r>
            <a:r>
              <a:rPr lang="de-DE" sz="1600" dirty="0" err="1">
                <a:latin typeface="Lucida Console" charset="0"/>
              </a:rPr>
              <a:t>initialize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tree</a:t>
            </a:r>
            <a:endParaRPr lang="de-DE" sz="1600" dirty="0">
              <a:latin typeface="Lucida Console" charset="0"/>
            </a:endParaRPr>
          </a:p>
          <a:p>
            <a:pPr algn="just">
              <a:buFont typeface="+mj-lt"/>
              <a:buAutoNum type="arabicPeriod"/>
            </a:pPr>
            <a:r>
              <a:rPr lang="de-DE" sz="1600" dirty="0">
                <a:latin typeface="Lucida Console" charset="0"/>
              </a:rPr>
              <a:t>      U= V\{v0};	// start </a:t>
            </a:r>
            <a:r>
              <a:rPr lang="de-DE" sz="1600" dirty="0" err="1">
                <a:latin typeface="Lucida Console" charset="0"/>
              </a:rPr>
              <a:t>node</a:t>
            </a:r>
            <a:r>
              <a:rPr lang="de-DE" sz="1600" dirty="0">
                <a:latin typeface="Lucida Console" charset="0"/>
              </a:rPr>
              <a:t> v0 (</a:t>
            </a:r>
            <a:r>
              <a:rPr lang="de-DE" sz="1600" dirty="0" err="1">
                <a:latin typeface="Lucida Console" charset="0"/>
              </a:rPr>
              <a:t>input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parameter</a:t>
            </a:r>
            <a:r>
              <a:rPr lang="de-DE" sz="1600" dirty="0">
                <a:latin typeface="Lucida Console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de-DE" sz="1600" dirty="0">
                <a:latin typeface="Lucida Console" charset="0"/>
              </a:rPr>
              <a:t>      </a:t>
            </a:r>
            <a:r>
              <a:rPr lang="de-DE" sz="1600" b="1" dirty="0" err="1">
                <a:solidFill>
                  <a:srgbClr val="993366"/>
                </a:solidFill>
                <a:latin typeface="Lucida Console" charset="0"/>
              </a:rPr>
              <a:t>while</a:t>
            </a:r>
            <a:r>
              <a:rPr lang="de-DE" sz="1600" dirty="0">
                <a:latin typeface="Lucida Console" charset="0"/>
              </a:rPr>
              <a:t> (U ≠</a:t>
            </a:r>
            <a:r>
              <a:rPr lang="de-DE" sz="1600" dirty="0" smtClean="0">
                <a:latin typeface="Lucida Console" charset="0"/>
              </a:rPr>
              <a:t> </a:t>
            </a:r>
            <a:r>
              <a:rPr lang="de-DE" sz="1600" b="1" dirty="0" smtClean="0">
                <a:latin typeface="Webdings"/>
                <a:ea typeface="Webdings"/>
                <a:cs typeface="Webdings"/>
                <a:sym typeface="Symbol" charset="2"/>
              </a:rPr>
              <a:t></a:t>
            </a:r>
            <a:r>
              <a:rPr lang="de-DE" sz="1600" dirty="0" smtClean="0">
                <a:latin typeface="Lucida Console" charset="0"/>
              </a:rPr>
              <a:t>) </a:t>
            </a:r>
            <a:r>
              <a:rPr lang="de-DE" sz="1600" dirty="0">
                <a:latin typeface="Lucida Console" charset="0"/>
              </a:rPr>
              <a:t>{</a:t>
            </a:r>
          </a:p>
          <a:p>
            <a:pPr algn="just">
              <a:buFont typeface="+mj-lt"/>
              <a:buAutoNum type="arabicPeriod"/>
            </a:pPr>
            <a:r>
              <a:rPr lang="de-DE" sz="1600" dirty="0">
                <a:latin typeface="Lucida Console" charset="0"/>
              </a:rPr>
              <a:t>         </a:t>
            </a:r>
            <a:r>
              <a:rPr lang="de-DE" sz="1600" dirty="0" err="1">
                <a:latin typeface="Lucida Console" charset="0"/>
              </a:rPr>
              <a:t>select</a:t>
            </a:r>
            <a:r>
              <a:rPr lang="de-DE" sz="1600" dirty="0">
                <a:latin typeface="Lucida Console" charset="0"/>
              </a:rPr>
              <a:t> (</a:t>
            </a:r>
            <a:r>
              <a:rPr lang="de-DE" sz="1600" dirty="0" err="1">
                <a:latin typeface="Lucida Console" charset="0"/>
              </a:rPr>
              <a:t>u,v</a:t>
            </a:r>
            <a:r>
              <a:rPr lang="de-DE" sz="1600" dirty="0">
                <a:latin typeface="Lucida Console" charset="0"/>
              </a:rPr>
              <a:t>) </a:t>
            </a:r>
            <a:r>
              <a:rPr lang="de-DE" sz="1600" dirty="0" err="1">
                <a:latin typeface="Lucida Console" charset="0"/>
              </a:rPr>
              <a:t>with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lowest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cost</a:t>
            </a:r>
            <a:r>
              <a:rPr lang="de-DE" sz="1600" dirty="0">
                <a:latin typeface="Lucida Console" charset="0"/>
              </a:rPr>
              <a:t> and </a:t>
            </a:r>
            <a:r>
              <a:rPr lang="de-DE" sz="1600" dirty="0" err="1">
                <a:latin typeface="Lucida Console" charset="0"/>
              </a:rPr>
              <a:t>u</a:t>
            </a:r>
            <a:r>
              <a:rPr lang="de-DE" sz="1600" dirty="0" err="1">
                <a:latin typeface="Lucida Console" charset="0"/>
                <a:sym typeface="Symbol" charset="2"/>
              </a:rPr>
              <a:t></a:t>
            </a:r>
            <a:r>
              <a:rPr lang="de-DE" sz="1600" dirty="0" err="1">
                <a:latin typeface="Lucida Console" charset="0"/>
              </a:rPr>
              <a:t>U</a:t>
            </a:r>
            <a:r>
              <a:rPr lang="de-DE" sz="1600" dirty="0">
                <a:latin typeface="Lucida Console" charset="0"/>
              </a:rPr>
              <a:t> and </a:t>
            </a:r>
            <a:r>
              <a:rPr lang="de-DE" sz="1600" dirty="0" err="1">
                <a:latin typeface="Lucida Console" charset="0"/>
              </a:rPr>
              <a:t>v</a:t>
            </a:r>
            <a:r>
              <a:rPr lang="de-DE" sz="1600" dirty="0" err="1">
                <a:latin typeface="Lucida Console" charset="0"/>
                <a:sym typeface="Symbol" charset="2"/>
              </a:rPr>
              <a:t></a:t>
            </a:r>
            <a:r>
              <a:rPr lang="de-DE" sz="1600" dirty="0" err="1">
                <a:latin typeface="Lucida Console" charset="0"/>
              </a:rPr>
              <a:t>V\U</a:t>
            </a:r>
            <a:r>
              <a:rPr lang="de-DE" sz="1600" dirty="0">
                <a:latin typeface="Lucida Console" charset="0"/>
              </a:rPr>
              <a:t>;</a:t>
            </a:r>
          </a:p>
          <a:p>
            <a:pPr algn="just">
              <a:buFont typeface="+mj-lt"/>
              <a:buAutoNum type="arabicPeriod"/>
            </a:pPr>
            <a:r>
              <a:rPr lang="de-DE" sz="1600" dirty="0">
                <a:latin typeface="Lucida Console" charset="0"/>
              </a:rPr>
              <a:t>         MST= MST</a:t>
            </a:r>
            <a:r>
              <a:rPr lang="de-DE" sz="1600" dirty="0" smtClean="0">
                <a:latin typeface="Lucida Console" charset="0"/>
              </a:rPr>
              <a:t> </a:t>
            </a:r>
            <a:r>
              <a:rPr lang="de-DE" sz="1600" b="1" dirty="0" smtClean="0">
                <a:latin typeface="Lucida Console" charset="0"/>
                <a:sym typeface="Symbol" charset="2"/>
              </a:rPr>
              <a:t>U</a:t>
            </a:r>
            <a:r>
              <a:rPr lang="de-DE" sz="1600" dirty="0" smtClean="0">
                <a:latin typeface="Lucida Console" charset="0"/>
              </a:rPr>
              <a:t> </a:t>
            </a:r>
            <a:r>
              <a:rPr lang="de-DE" sz="1600" dirty="0">
                <a:latin typeface="Lucida Console" charset="0"/>
              </a:rPr>
              <a:t>{(</a:t>
            </a:r>
            <a:r>
              <a:rPr lang="de-DE" sz="1600" dirty="0" err="1">
                <a:latin typeface="Lucida Console" charset="0"/>
              </a:rPr>
              <a:t>u,v</a:t>
            </a:r>
            <a:r>
              <a:rPr lang="de-DE" sz="1600" dirty="0">
                <a:latin typeface="Lucida Console" charset="0"/>
              </a:rPr>
              <a:t>)}; 	 // </a:t>
            </a:r>
            <a:r>
              <a:rPr lang="de-DE" sz="1600" dirty="0" err="1">
                <a:latin typeface="Lucida Console" charset="0"/>
              </a:rPr>
              <a:t>add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edge</a:t>
            </a:r>
            <a:r>
              <a:rPr lang="de-DE" sz="1600" dirty="0">
                <a:latin typeface="Lucida Console" charset="0"/>
              </a:rPr>
              <a:t> to </a:t>
            </a:r>
            <a:r>
              <a:rPr lang="de-DE" sz="1600" dirty="0" err="1">
                <a:latin typeface="Lucida Console" charset="0"/>
              </a:rPr>
              <a:t>tree</a:t>
            </a:r>
            <a:endParaRPr lang="de-DE" sz="1600" dirty="0">
              <a:latin typeface="Lucida Console" charset="0"/>
            </a:endParaRPr>
          </a:p>
          <a:p>
            <a:pPr algn="just">
              <a:buFont typeface="+mj-lt"/>
              <a:buAutoNum type="arabicPeriod"/>
            </a:pPr>
            <a:r>
              <a:rPr lang="de-DE" sz="1600" dirty="0">
                <a:latin typeface="Lucida Console" charset="0"/>
              </a:rPr>
              <a:t>         U=  </a:t>
            </a:r>
            <a:r>
              <a:rPr lang="de-DE" sz="1600" dirty="0" err="1">
                <a:latin typeface="Lucida Console" charset="0"/>
              </a:rPr>
              <a:t>U\{u</a:t>
            </a:r>
            <a:r>
              <a:rPr lang="de-DE" sz="1600" dirty="0">
                <a:latin typeface="Lucida Console" charset="0"/>
              </a:rPr>
              <a:t>};  		 // </a:t>
            </a:r>
            <a:r>
              <a:rPr lang="de-DE" sz="1600" dirty="0" err="1">
                <a:latin typeface="Lucida Console" charset="0"/>
              </a:rPr>
              <a:t>remove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node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from</a:t>
            </a:r>
            <a:r>
              <a:rPr lang="de-DE" sz="1600" dirty="0">
                <a:latin typeface="Lucida Console" charset="0"/>
              </a:rPr>
              <a:t> U</a:t>
            </a:r>
          </a:p>
          <a:p>
            <a:pPr algn="just">
              <a:buFont typeface="+mj-lt"/>
              <a:buAutoNum type="arabicPeriod"/>
            </a:pPr>
            <a:r>
              <a:rPr lang="de-DE" sz="1600" dirty="0">
                <a:latin typeface="Lucida Console" charset="0"/>
              </a:rPr>
              <a:t>      } // end </a:t>
            </a:r>
            <a:r>
              <a:rPr lang="de-DE" sz="1600" dirty="0" err="1">
                <a:latin typeface="Lucida Console" charset="0"/>
              </a:rPr>
              <a:t>while</a:t>
            </a:r>
            <a:endParaRPr lang="de-DE" sz="1600" dirty="0">
              <a:latin typeface="Lucida Console" charset="0"/>
            </a:endParaRPr>
          </a:p>
          <a:p>
            <a:pPr>
              <a:buFont typeface="+mj-lt"/>
              <a:buAutoNum type="arabicPeriod"/>
            </a:pPr>
            <a:r>
              <a:rPr lang="de-DE" sz="1600" dirty="0">
                <a:latin typeface="Lucida Console" charset="0"/>
              </a:rPr>
              <a:t>   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Komplexität (Prim)</a:t>
            </a:r>
            <a:endParaRPr lang="de-DE"/>
          </a:p>
        </p:txBody>
      </p:sp>
      <p:sp>
        <p:nvSpPr>
          <p:cNvPr id="401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Komplexität des Verfahrens hängt nun davon ab, wie wir die Auswahl der Kante implementieren, d.h. welche Datenstruktur wir für die Verwaltung der Kanten wählen.</a:t>
            </a:r>
          </a:p>
          <a:p>
            <a:r>
              <a:rPr lang="de-DE" dirty="0" smtClean="0"/>
              <a:t>Die günstigste Wahl ist die Verwendung einer Prioritätswarteschlange auf der Basis eines </a:t>
            </a:r>
            <a:r>
              <a:rPr lang="de-DE" dirty="0" err="1" smtClean="0"/>
              <a:t>Heaps</a:t>
            </a:r>
            <a:r>
              <a:rPr lang="de-DE" dirty="0" smtClean="0"/>
              <a:t>.</a:t>
            </a:r>
          </a:p>
          <a:p>
            <a:r>
              <a:rPr lang="de-DE" dirty="0" smtClean="0"/>
              <a:t>Alle Knoten, die noch nicht im Baum sind (Menge U), werden in einer Warteschlange geordnet nach einem Schlüsselwert </a:t>
            </a:r>
            <a:r>
              <a:rPr lang="de-DE" dirty="0" err="1" smtClean="0"/>
              <a:t>key</a:t>
            </a:r>
            <a:r>
              <a:rPr lang="de-DE" dirty="0" smtClean="0"/>
              <a:t> gehalten. </a:t>
            </a:r>
          </a:p>
          <a:p>
            <a:r>
              <a:rPr lang="de-DE" dirty="0" smtClean="0"/>
              <a:t>Der Schlüsselwert </a:t>
            </a:r>
            <a:r>
              <a:rPr lang="de-DE" dirty="0" err="1" smtClean="0"/>
              <a:t>key[u</a:t>
            </a:r>
            <a:r>
              <a:rPr lang="de-DE" dirty="0" smtClean="0"/>
              <a:t>] eines Knotens u </a:t>
            </a:r>
            <a:r>
              <a:rPr lang="de-DE" dirty="0" smtClean="0">
                <a:sym typeface="Symbol" charset="2"/>
              </a:rPr>
              <a:t>aus </a:t>
            </a:r>
            <a:r>
              <a:rPr lang="de-DE" dirty="0" smtClean="0"/>
              <a:t>U ist die Länge der kürzesten Kante, die u mit einem Knoten v aus dem Baum (v </a:t>
            </a:r>
            <a:r>
              <a:rPr lang="de-DE" dirty="0" smtClean="0">
                <a:sym typeface="Symbol" charset="2"/>
              </a:rPr>
              <a:t>in V-U</a:t>
            </a:r>
            <a:r>
              <a:rPr lang="de-DE" dirty="0" smtClean="0"/>
              <a:t> ) verbindet.</a:t>
            </a:r>
          </a:p>
          <a:p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Prims Minimalbaumsuche</a:t>
            </a:r>
          </a:p>
        </p:txBody>
      </p:sp>
      <p:sp>
        <p:nvSpPr>
          <p:cNvPr id="402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1600" dirty="0"/>
              <a:t>In etwas feinerer Auflösung gelangen wir dann zu folgender Formulierung:</a:t>
            </a:r>
          </a:p>
          <a:p>
            <a:pPr algn="just">
              <a:lnSpc>
                <a:spcPct val="90000"/>
              </a:lnSpc>
            </a:pPr>
            <a:r>
              <a:rPr lang="de-DE" sz="1400" dirty="0"/>
              <a:t> </a:t>
            </a:r>
          </a:p>
          <a:p>
            <a:pPr algn="just">
              <a:lnSpc>
                <a:spcPct val="90000"/>
              </a:lnSpc>
            </a:pP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void</a:t>
            </a:r>
            <a:r>
              <a:rPr lang="en-GB" sz="1400" dirty="0">
                <a:latin typeface="Lucida Console" charset="0"/>
              </a:rPr>
              <a:t> </a:t>
            </a:r>
            <a:r>
              <a:rPr lang="en-GB" sz="1400" dirty="0" err="1">
                <a:latin typeface="Lucida Console" charset="0"/>
              </a:rPr>
              <a:t>primMst</a:t>
            </a:r>
            <a:r>
              <a:rPr lang="en-GB" sz="1400" dirty="0">
                <a:latin typeface="Lucida Console" charset="0"/>
              </a:rPr>
              <a:t>(V, E, v0, p){  // calculates minimum spanning tree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</a:t>
            </a:r>
            <a:r>
              <a:rPr lang="en-GB" sz="1400" dirty="0" err="1">
                <a:latin typeface="Lucida Console" charset="0"/>
              </a:rPr>
              <a:t>priority_queue</a:t>
            </a:r>
            <a:r>
              <a:rPr lang="en-GB" sz="1400" dirty="0">
                <a:latin typeface="Lucida Console" charset="0"/>
              </a:rPr>
              <a:t> Q; // values in increasing order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de-DE" sz="1400" dirty="0">
                <a:latin typeface="Lucida Console" charset="0"/>
              </a:rPr>
              <a:t>   </a:t>
            </a:r>
            <a:r>
              <a:rPr lang="en-GB" sz="1400" dirty="0">
                <a:latin typeface="Lucida Console" charset="0"/>
              </a:rPr>
              <a:t>MST= </a:t>
            </a:r>
            <a:r>
              <a:rPr lang="en-GB" sz="1400" b="1" dirty="0">
                <a:latin typeface="Lucida Console" charset="0"/>
                <a:sym typeface="Symbol" charset="2"/>
              </a:rPr>
              <a:t></a:t>
            </a:r>
            <a:r>
              <a:rPr lang="en-GB" sz="1400" dirty="0">
                <a:latin typeface="Lucida Console" charset="0"/>
              </a:rPr>
              <a:t>;	    // initialize tree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</a:t>
            </a: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for</a:t>
            </a:r>
            <a:r>
              <a:rPr lang="en-GB" sz="1400" dirty="0">
                <a:latin typeface="Lucida Console" charset="0"/>
              </a:rPr>
              <a:t> (each </a:t>
            </a:r>
            <a:r>
              <a:rPr lang="en-GB" sz="1400" dirty="0" err="1">
                <a:latin typeface="Lucida Console" charset="0"/>
              </a:rPr>
              <a:t>v</a:t>
            </a:r>
            <a:r>
              <a:rPr lang="en-GB" sz="1400" dirty="0" err="1">
                <a:latin typeface="Lucida Console" charset="0"/>
                <a:sym typeface="Symbol" charset="2"/>
              </a:rPr>
              <a:t></a:t>
            </a:r>
            <a:r>
              <a:rPr lang="en-GB" sz="1400" dirty="0" err="1">
                <a:latin typeface="Lucida Console" charset="0"/>
              </a:rPr>
              <a:t>V</a:t>
            </a:r>
            <a:r>
              <a:rPr lang="en-GB" sz="1400" dirty="0">
                <a:latin typeface="Lucida Console" charset="0"/>
              </a:rPr>
              <a:t>) key[v] = </a:t>
            </a:r>
            <a:r>
              <a:rPr lang="en-GB" sz="1400" b="1" dirty="0">
                <a:latin typeface="Lucida Console" charset="0"/>
                <a:sym typeface="Symbol" charset="2"/>
              </a:rPr>
              <a:t></a:t>
            </a:r>
            <a:r>
              <a:rPr lang="en-GB" sz="1400" dirty="0">
                <a:latin typeface="Lucida Console" charset="0"/>
              </a:rPr>
              <a:t>;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</a:t>
            </a:r>
            <a:r>
              <a:rPr lang="en-GB" sz="1400" dirty="0" err="1">
                <a:latin typeface="Lucida Console" charset="0"/>
              </a:rPr>
              <a:t>build_heap</a:t>
            </a:r>
            <a:r>
              <a:rPr lang="en-GB" sz="1400" dirty="0">
                <a:latin typeface="Lucida Console" charset="0"/>
              </a:rPr>
              <a:t>(Q,V); // builds heap of elements from V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key[v0]= 0;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p[v0]= undefined;// p[v]indicates predecessor of v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</a:t>
            </a: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while</a:t>
            </a:r>
            <a:r>
              <a:rPr lang="en-GB" sz="1400" dirty="0">
                <a:latin typeface="Lucida Console" charset="0"/>
              </a:rPr>
              <a:t> (!</a:t>
            </a:r>
            <a:r>
              <a:rPr lang="en-GB" sz="1400" dirty="0" err="1">
                <a:latin typeface="Lucida Console" charset="0"/>
              </a:rPr>
              <a:t>Q.empty</a:t>
            </a:r>
            <a:r>
              <a:rPr lang="en-GB" sz="1400" dirty="0">
                <a:latin typeface="Lucida Console" charset="0"/>
              </a:rPr>
              <a:t>){</a:t>
            </a: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u= </a:t>
            </a:r>
            <a:r>
              <a:rPr lang="en-GB" sz="1400" dirty="0" err="1">
                <a:latin typeface="Lucida Console" charset="0"/>
              </a:rPr>
              <a:t>Q.dequeue</a:t>
            </a:r>
            <a:r>
              <a:rPr lang="en-GB" sz="1400" dirty="0">
                <a:latin typeface="Lucida Console" charset="0"/>
              </a:rPr>
              <a:t>();//removes element with smallest key from Q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</a:t>
            </a: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for</a:t>
            </a:r>
            <a:r>
              <a:rPr lang="en-GB" sz="1400" dirty="0">
                <a:latin typeface="Lucida Console" charset="0"/>
              </a:rPr>
              <a:t> (each v </a:t>
            </a:r>
            <a:r>
              <a:rPr lang="en-GB" sz="1400" dirty="0">
                <a:latin typeface="Lucida Console" charset="0"/>
                <a:sym typeface="Symbol" charset="2"/>
              </a:rPr>
              <a:t></a:t>
            </a:r>
            <a:r>
              <a:rPr lang="en-GB" sz="1400" dirty="0">
                <a:latin typeface="Lucida Console" charset="0"/>
              </a:rPr>
              <a:t> </a:t>
            </a:r>
            <a:r>
              <a:rPr lang="en-GB" sz="1400" dirty="0" err="1">
                <a:latin typeface="Lucida Console" charset="0"/>
              </a:rPr>
              <a:t>adj</a:t>
            </a:r>
            <a:r>
              <a:rPr lang="en-GB" sz="1400" dirty="0">
                <a:latin typeface="Lucida Console" charset="0"/>
              </a:rPr>
              <a:t>[u]){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   </a:t>
            </a: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if</a:t>
            </a:r>
            <a:r>
              <a:rPr lang="en-GB" sz="1400" dirty="0">
                <a:latin typeface="Lucida Console" charset="0"/>
              </a:rPr>
              <a:t> (</a:t>
            </a:r>
            <a:r>
              <a:rPr lang="en-GB" sz="1400" dirty="0" err="1">
                <a:latin typeface="Lucida Console" charset="0"/>
              </a:rPr>
              <a:t>Q.is_in</a:t>
            </a:r>
            <a:r>
              <a:rPr lang="en-GB" sz="1400" dirty="0">
                <a:latin typeface="Lucida Console" charset="0"/>
              </a:rPr>
              <a:t>(v) and c(</a:t>
            </a:r>
            <a:r>
              <a:rPr lang="en-GB" sz="1400" dirty="0" err="1">
                <a:latin typeface="Lucida Console" charset="0"/>
              </a:rPr>
              <a:t>u,v</a:t>
            </a:r>
            <a:r>
              <a:rPr lang="en-GB" sz="1400" dirty="0">
                <a:latin typeface="Lucida Console" charset="0"/>
              </a:rPr>
              <a:t>) &lt; key[v]) {	</a:t>
            </a: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	           // replace key[v] by c(</a:t>
            </a:r>
            <a:r>
              <a:rPr lang="en-GB" sz="1400" dirty="0" err="1">
                <a:latin typeface="Lucida Console" charset="0"/>
              </a:rPr>
              <a:t>u,v</a:t>
            </a:r>
            <a:r>
              <a:rPr lang="en-GB" sz="1400" dirty="0">
                <a:latin typeface="Lucida Console" charset="0"/>
              </a:rPr>
              <a:t>) and reorder heap: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      </a:t>
            </a:r>
            <a:r>
              <a:rPr lang="en-GB" sz="1400" dirty="0" err="1">
                <a:latin typeface="Lucida Console" charset="0"/>
              </a:rPr>
              <a:t>Q.decrease</a:t>
            </a:r>
            <a:r>
              <a:rPr lang="en-GB" sz="1400" dirty="0">
                <a:latin typeface="Lucida Console" charset="0"/>
              </a:rPr>
              <a:t>(v, c(</a:t>
            </a:r>
            <a:r>
              <a:rPr lang="en-GB" sz="1400" dirty="0" err="1">
                <a:latin typeface="Lucida Console" charset="0"/>
              </a:rPr>
              <a:t>u,v</a:t>
            </a:r>
            <a:r>
              <a:rPr lang="en-GB" sz="1400" dirty="0">
                <a:latin typeface="Lucida Console" charset="0"/>
              </a:rPr>
              <a:t>)); // decrease is an additional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      p[v]= u;    // operation of the priority queue 	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   } // end if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} // end for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} // p now contains minimum spanning tree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de-DE" sz="1400" dirty="0">
                <a:latin typeface="Lucida Console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Prims</a:t>
            </a:r>
            <a:r>
              <a:rPr lang="de-DE" dirty="0" smtClean="0"/>
              <a:t> Minimalbaumsuche</a:t>
            </a:r>
            <a:endParaRPr lang="de-DE" dirty="0"/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2487614" y="1263908"/>
            <a:ext cx="3997325" cy="1630363"/>
            <a:chOff x="1567" y="646"/>
            <a:chExt cx="2518" cy="1027"/>
          </a:xfrm>
        </p:grpSpPr>
        <p:sp>
          <p:nvSpPr>
            <p:cNvPr id="445445" name="Line 5"/>
            <p:cNvSpPr>
              <a:spLocks noChangeShapeType="1"/>
            </p:cNvSpPr>
            <p:nvPr/>
          </p:nvSpPr>
          <p:spPr bwMode="auto">
            <a:xfrm>
              <a:off x="3654" y="823"/>
              <a:ext cx="272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46" name="Line 6"/>
            <p:cNvSpPr>
              <a:spLocks noChangeShapeType="1"/>
            </p:cNvSpPr>
            <p:nvPr/>
          </p:nvSpPr>
          <p:spPr bwMode="auto">
            <a:xfrm flipV="1">
              <a:off x="1734" y="823"/>
              <a:ext cx="251" cy="2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47" name="Line 7"/>
            <p:cNvSpPr>
              <a:spLocks noChangeShapeType="1"/>
            </p:cNvSpPr>
            <p:nvPr/>
          </p:nvSpPr>
          <p:spPr bwMode="auto">
            <a:xfrm>
              <a:off x="2154" y="768"/>
              <a:ext cx="5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48" name="Line 8"/>
            <p:cNvSpPr>
              <a:spLocks noChangeShapeType="1"/>
            </p:cNvSpPr>
            <p:nvPr/>
          </p:nvSpPr>
          <p:spPr bwMode="auto">
            <a:xfrm flipV="1">
              <a:off x="2059" y="863"/>
              <a:ext cx="1" cy="57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49" name="Line 9"/>
            <p:cNvSpPr>
              <a:spLocks noChangeShapeType="1"/>
            </p:cNvSpPr>
            <p:nvPr/>
          </p:nvSpPr>
          <p:spPr bwMode="auto">
            <a:xfrm>
              <a:off x="1734" y="1230"/>
              <a:ext cx="251" cy="2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0" name="Line 10"/>
            <p:cNvSpPr>
              <a:spLocks noChangeShapeType="1"/>
            </p:cNvSpPr>
            <p:nvPr/>
          </p:nvSpPr>
          <p:spPr bwMode="auto">
            <a:xfrm flipV="1">
              <a:off x="2120" y="1210"/>
              <a:ext cx="265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1" name="Line 11"/>
            <p:cNvSpPr>
              <a:spLocks noChangeShapeType="1"/>
            </p:cNvSpPr>
            <p:nvPr/>
          </p:nvSpPr>
          <p:spPr bwMode="auto">
            <a:xfrm flipV="1">
              <a:off x="2521" y="843"/>
              <a:ext cx="251" cy="2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2" name="Line 12"/>
            <p:cNvSpPr>
              <a:spLocks noChangeShapeType="1"/>
            </p:cNvSpPr>
            <p:nvPr/>
          </p:nvSpPr>
          <p:spPr bwMode="auto">
            <a:xfrm>
              <a:off x="2154" y="1536"/>
              <a:ext cx="5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3" name="Line 13"/>
            <p:cNvSpPr>
              <a:spLocks noChangeShapeType="1"/>
            </p:cNvSpPr>
            <p:nvPr/>
          </p:nvSpPr>
          <p:spPr bwMode="auto">
            <a:xfrm>
              <a:off x="2500" y="1210"/>
              <a:ext cx="272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4" name="Line 14"/>
            <p:cNvSpPr>
              <a:spLocks noChangeShapeType="1"/>
            </p:cNvSpPr>
            <p:nvPr/>
          </p:nvSpPr>
          <p:spPr bwMode="auto">
            <a:xfrm>
              <a:off x="2887" y="823"/>
              <a:ext cx="665" cy="6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5" name="Line 15"/>
            <p:cNvSpPr>
              <a:spLocks noChangeShapeType="1"/>
            </p:cNvSpPr>
            <p:nvPr/>
          </p:nvSpPr>
          <p:spPr bwMode="auto">
            <a:xfrm>
              <a:off x="2928" y="768"/>
              <a:ext cx="5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6" name="Line 16"/>
            <p:cNvSpPr>
              <a:spLocks noChangeShapeType="1"/>
            </p:cNvSpPr>
            <p:nvPr/>
          </p:nvSpPr>
          <p:spPr bwMode="auto">
            <a:xfrm flipV="1">
              <a:off x="3600" y="863"/>
              <a:ext cx="1" cy="57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7" name="Line 17"/>
            <p:cNvSpPr>
              <a:spLocks noChangeShapeType="1"/>
            </p:cNvSpPr>
            <p:nvPr/>
          </p:nvSpPr>
          <p:spPr bwMode="auto">
            <a:xfrm flipV="1">
              <a:off x="3654" y="1210"/>
              <a:ext cx="272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8" name="Line 18"/>
            <p:cNvSpPr>
              <a:spLocks noChangeShapeType="1"/>
            </p:cNvSpPr>
            <p:nvPr/>
          </p:nvSpPr>
          <p:spPr bwMode="auto">
            <a:xfrm>
              <a:off x="2928" y="1536"/>
              <a:ext cx="5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59" name="Oval 19"/>
            <p:cNvSpPr>
              <a:spLocks noChangeArrowheads="1"/>
            </p:cNvSpPr>
            <p:nvPr/>
          </p:nvSpPr>
          <p:spPr bwMode="auto">
            <a:xfrm>
              <a:off x="1954" y="663"/>
              <a:ext cx="204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60" name="Oval 20"/>
            <p:cNvSpPr>
              <a:spLocks noChangeArrowheads="1"/>
            </p:cNvSpPr>
            <p:nvPr/>
          </p:nvSpPr>
          <p:spPr bwMode="auto">
            <a:xfrm>
              <a:off x="1954" y="1430"/>
              <a:ext cx="204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61" name="Oval 21"/>
            <p:cNvSpPr>
              <a:spLocks noChangeArrowheads="1"/>
            </p:cNvSpPr>
            <p:nvPr/>
          </p:nvSpPr>
          <p:spPr bwMode="auto">
            <a:xfrm>
              <a:off x="2721" y="663"/>
              <a:ext cx="211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62" name="Oval 22"/>
            <p:cNvSpPr>
              <a:spLocks noChangeArrowheads="1"/>
            </p:cNvSpPr>
            <p:nvPr/>
          </p:nvSpPr>
          <p:spPr bwMode="auto">
            <a:xfrm>
              <a:off x="1567" y="1043"/>
              <a:ext cx="211" cy="21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45463" name="Oval 23"/>
            <p:cNvSpPr>
              <a:spLocks noChangeArrowheads="1"/>
            </p:cNvSpPr>
            <p:nvPr/>
          </p:nvSpPr>
          <p:spPr bwMode="auto">
            <a:xfrm>
              <a:off x="2721" y="1430"/>
              <a:ext cx="211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64" name="Oval 24"/>
            <p:cNvSpPr>
              <a:spLocks noChangeArrowheads="1"/>
            </p:cNvSpPr>
            <p:nvPr/>
          </p:nvSpPr>
          <p:spPr bwMode="auto">
            <a:xfrm>
              <a:off x="2341" y="1043"/>
              <a:ext cx="204" cy="211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65" name="Oval 25"/>
            <p:cNvSpPr>
              <a:spLocks noChangeArrowheads="1"/>
            </p:cNvSpPr>
            <p:nvPr/>
          </p:nvSpPr>
          <p:spPr bwMode="auto">
            <a:xfrm>
              <a:off x="3494" y="663"/>
              <a:ext cx="205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66" name="Oval 26"/>
            <p:cNvSpPr>
              <a:spLocks noChangeArrowheads="1"/>
            </p:cNvSpPr>
            <p:nvPr/>
          </p:nvSpPr>
          <p:spPr bwMode="auto">
            <a:xfrm>
              <a:off x="3494" y="1430"/>
              <a:ext cx="205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67" name="Oval 27"/>
            <p:cNvSpPr>
              <a:spLocks noChangeArrowheads="1"/>
            </p:cNvSpPr>
            <p:nvPr/>
          </p:nvSpPr>
          <p:spPr bwMode="auto">
            <a:xfrm>
              <a:off x="3874" y="1043"/>
              <a:ext cx="211" cy="211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69" name="Rectangle 29"/>
            <p:cNvSpPr>
              <a:spLocks noChangeArrowheads="1"/>
            </p:cNvSpPr>
            <p:nvPr/>
          </p:nvSpPr>
          <p:spPr bwMode="auto">
            <a:xfrm>
              <a:off x="2025" y="70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5470" name="Rectangle 30"/>
            <p:cNvSpPr>
              <a:spLocks noChangeArrowheads="1"/>
            </p:cNvSpPr>
            <p:nvPr/>
          </p:nvSpPr>
          <p:spPr bwMode="auto">
            <a:xfrm>
              <a:off x="2799" y="70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3566" y="70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5472" name="Rectangle 32"/>
            <p:cNvSpPr>
              <a:spLocks noChangeArrowheads="1"/>
            </p:cNvSpPr>
            <p:nvPr/>
          </p:nvSpPr>
          <p:spPr bwMode="auto">
            <a:xfrm>
              <a:off x="3953" y="108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5473" name="Rectangle 33"/>
            <p:cNvSpPr>
              <a:spLocks noChangeArrowheads="1"/>
            </p:cNvSpPr>
            <p:nvPr/>
          </p:nvSpPr>
          <p:spPr bwMode="auto">
            <a:xfrm>
              <a:off x="3566" y="147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5474" name="Rectangle 34"/>
            <p:cNvSpPr>
              <a:spLocks noChangeArrowheads="1"/>
            </p:cNvSpPr>
            <p:nvPr/>
          </p:nvSpPr>
          <p:spPr bwMode="auto">
            <a:xfrm>
              <a:off x="2799" y="147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2025" y="147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5476" name="Rectangle 36"/>
            <p:cNvSpPr>
              <a:spLocks noChangeArrowheads="1"/>
            </p:cNvSpPr>
            <p:nvPr/>
          </p:nvSpPr>
          <p:spPr bwMode="auto">
            <a:xfrm>
              <a:off x="2412" y="108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5477" name="Rectangle 37"/>
            <p:cNvSpPr>
              <a:spLocks noChangeArrowheads="1"/>
            </p:cNvSpPr>
            <p:nvPr/>
          </p:nvSpPr>
          <p:spPr bwMode="auto">
            <a:xfrm>
              <a:off x="1795" y="83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5478" name="Rectangle 38"/>
            <p:cNvSpPr>
              <a:spLocks noChangeArrowheads="1"/>
            </p:cNvSpPr>
            <p:nvPr/>
          </p:nvSpPr>
          <p:spPr bwMode="auto">
            <a:xfrm>
              <a:off x="2433" y="64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5479" name="Rectangle 39"/>
            <p:cNvSpPr>
              <a:spLocks noChangeArrowheads="1"/>
            </p:cNvSpPr>
            <p:nvPr/>
          </p:nvSpPr>
          <p:spPr bwMode="auto">
            <a:xfrm>
              <a:off x="3220" y="64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5480" name="Rectangle 40"/>
            <p:cNvSpPr>
              <a:spLocks noChangeArrowheads="1"/>
            </p:cNvSpPr>
            <p:nvPr/>
          </p:nvSpPr>
          <p:spPr bwMode="auto">
            <a:xfrm>
              <a:off x="3817" y="85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5481" name="Rectangle 41"/>
            <p:cNvSpPr>
              <a:spLocks noChangeArrowheads="1"/>
            </p:cNvSpPr>
            <p:nvPr/>
          </p:nvSpPr>
          <p:spPr bwMode="auto">
            <a:xfrm>
              <a:off x="3797" y="131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5482" name="Rectangle 42"/>
            <p:cNvSpPr>
              <a:spLocks noChangeArrowheads="1"/>
            </p:cNvSpPr>
            <p:nvPr/>
          </p:nvSpPr>
          <p:spPr bwMode="auto">
            <a:xfrm>
              <a:off x="3607" y="1087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5483" name="Rectangle 43"/>
            <p:cNvSpPr>
              <a:spLocks noChangeArrowheads="1"/>
            </p:cNvSpPr>
            <p:nvPr/>
          </p:nvSpPr>
          <p:spPr bwMode="auto">
            <a:xfrm>
              <a:off x="3261" y="108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5484" name="Rectangle 44"/>
            <p:cNvSpPr>
              <a:spLocks noChangeArrowheads="1"/>
            </p:cNvSpPr>
            <p:nvPr/>
          </p:nvSpPr>
          <p:spPr bwMode="auto">
            <a:xfrm>
              <a:off x="3199" y="15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5485" name="Rectangle 45"/>
            <p:cNvSpPr>
              <a:spLocks noChangeArrowheads="1"/>
            </p:cNvSpPr>
            <p:nvPr/>
          </p:nvSpPr>
          <p:spPr bwMode="auto">
            <a:xfrm>
              <a:off x="2663" y="126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5486" name="Rectangle 46"/>
            <p:cNvSpPr>
              <a:spLocks noChangeArrowheads="1"/>
            </p:cNvSpPr>
            <p:nvPr/>
          </p:nvSpPr>
          <p:spPr bwMode="auto">
            <a:xfrm>
              <a:off x="2453" y="15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5487" name="Rectangle 47"/>
            <p:cNvSpPr>
              <a:spLocks noChangeArrowheads="1"/>
            </p:cNvSpPr>
            <p:nvPr/>
          </p:nvSpPr>
          <p:spPr bwMode="auto">
            <a:xfrm>
              <a:off x="2182" y="126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5488" name="Rectangle 48"/>
            <p:cNvSpPr>
              <a:spLocks noChangeArrowheads="1"/>
            </p:cNvSpPr>
            <p:nvPr/>
          </p:nvSpPr>
          <p:spPr bwMode="auto">
            <a:xfrm>
              <a:off x="1951" y="1087"/>
              <a:ext cx="12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5489" name="Rectangle 49"/>
            <p:cNvSpPr>
              <a:spLocks noChangeArrowheads="1"/>
            </p:cNvSpPr>
            <p:nvPr/>
          </p:nvSpPr>
          <p:spPr bwMode="auto">
            <a:xfrm>
              <a:off x="1795" y="133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5490" name="Rectangle 50"/>
            <p:cNvSpPr>
              <a:spLocks noChangeArrowheads="1"/>
            </p:cNvSpPr>
            <p:nvPr/>
          </p:nvSpPr>
          <p:spPr bwMode="auto">
            <a:xfrm>
              <a:off x="2562" y="87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</p:grp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2505075" y="3168909"/>
            <a:ext cx="3976688" cy="1625601"/>
            <a:chOff x="1578" y="1846"/>
            <a:chExt cx="2505" cy="1024"/>
          </a:xfrm>
        </p:grpSpPr>
        <p:sp>
          <p:nvSpPr>
            <p:cNvPr id="445582" name="Line 142"/>
            <p:cNvSpPr>
              <a:spLocks noChangeShapeType="1"/>
            </p:cNvSpPr>
            <p:nvPr/>
          </p:nvSpPr>
          <p:spPr bwMode="auto">
            <a:xfrm flipV="1">
              <a:off x="1736" y="2016"/>
              <a:ext cx="264" cy="24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91" name="Line 51"/>
            <p:cNvSpPr>
              <a:spLocks noChangeShapeType="1"/>
            </p:cNvSpPr>
            <p:nvPr/>
          </p:nvSpPr>
          <p:spPr bwMode="auto">
            <a:xfrm>
              <a:off x="3653" y="2022"/>
              <a:ext cx="270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92" name="Line 52"/>
            <p:cNvSpPr>
              <a:spLocks noChangeShapeType="1"/>
            </p:cNvSpPr>
            <p:nvPr/>
          </p:nvSpPr>
          <p:spPr bwMode="auto">
            <a:xfrm flipV="1">
              <a:off x="1737" y="2022"/>
              <a:ext cx="251" cy="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93" name="Line 53"/>
            <p:cNvSpPr>
              <a:spLocks noChangeShapeType="1"/>
            </p:cNvSpPr>
            <p:nvPr/>
          </p:nvSpPr>
          <p:spPr bwMode="auto">
            <a:xfrm>
              <a:off x="2157" y="1968"/>
              <a:ext cx="5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94" name="Line 54"/>
            <p:cNvSpPr>
              <a:spLocks noChangeShapeType="1"/>
            </p:cNvSpPr>
            <p:nvPr/>
          </p:nvSpPr>
          <p:spPr bwMode="auto">
            <a:xfrm flipV="1">
              <a:off x="2062" y="2062"/>
              <a:ext cx="1" cy="5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95" name="Line 55"/>
            <p:cNvSpPr>
              <a:spLocks noChangeShapeType="1"/>
            </p:cNvSpPr>
            <p:nvPr/>
          </p:nvSpPr>
          <p:spPr bwMode="auto">
            <a:xfrm>
              <a:off x="1737" y="2427"/>
              <a:ext cx="251" cy="2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96" name="Line 56"/>
            <p:cNvSpPr>
              <a:spLocks noChangeShapeType="1"/>
            </p:cNvSpPr>
            <p:nvPr/>
          </p:nvSpPr>
          <p:spPr bwMode="auto">
            <a:xfrm flipV="1">
              <a:off x="2123" y="2407"/>
              <a:ext cx="264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97" name="Line 57"/>
            <p:cNvSpPr>
              <a:spLocks noChangeShapeType="1"/>
            </p:cNvSpPr>
            <p:nvPr/>
          </p:nvSpPr>
          <p:spPr bwMode="auto">
            <a:xfrm flipV="1">
              <a:off x="2522" y="2042"/>
              <a:ext cx="251" cy="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98" name="Line 58"/>
            <p:cNvSpPr>
              <a:spLocks noChangeShapeType="1"/>
            </p:cNvSpPr>
            <p:nvPr/>
          </p:nvSpPr>
          <p:spPr bwMode="auto">
            <a:xfrm>
              <a:off x="2157" y="2732"/>
              <a:ext cx="5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99" name="Line 59"/>
            <p:cNvSpPr>
              <a:spLocks noChangeShapeType="1"/>
            </p:cNvSpPr>
            <p:nvPr/>
          </p:nvSpPr>
          <p:spPr bwMode="auto">
            <a:xfrm>
              <a:off x="2502" y="2407"/>
              <a:ext cx="271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00" name="Line 60"/>
            <p:cNvSpPr>
              <a:spLocks noChangeShapeType="1"/>
            </p:cNvSpPr>
            <p:nvPr/>
          </p:nvSpPr>
          <p:spPr bwMode="auto">
            <a:xfrm>
              <a:off x="2888" y="2022"/>
              <a:ext cx="663" cy="66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01" name="Line 61"/>
            <p:cNvSpPr>
              <a:spLocks noChangeShapeType="1"/>
            </p:cNvSpPr>
            <p:nvPr/>
          </p:nvSpPr>
          <p:spPr bwMode="auto">
            <a:xfrm>
              <a:off x="2928" y="1968"/>
              <a:ext cx="57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02" name="Line 62"/>
            <p:cNvSpPr>
              <a:spLocks noChangeShapeType="1"/>
            </p:cNvSpPr>
            <p:nvPr/>
          </p:nvSpPr>
          <p:spPr bwMode="auto">
            <a:xfrm flipV="1">
              <a:off x="3599" y="2062"/>
              <a:ext cx="1" cy="5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03" name="Line 63"/>
            <p:cNvSpPr>
              <a:spLocks noChangeShapeType="1"/>
            </p:cNvSpPr>
            <p:nvPr/>
          </p:nvSpPr>
          <p:spPr bwMode="auto">
            <a:xfrm flipV="1">
              <a:off x="3653" y="2407"/>
              <a:ext cx="270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04" name="Line 64"/>
            <p:cNvSpPr>
              <a:spLocks noChangeShapeType="1"/>
            </p:cNvSpPr>
            <p:nvPr/>
          </p:nvSpPr>
          <p:spPr bwMode="auto">
            <a:xfrm>
              <a:off x="2928" y="2732"/>
              <a:ext cx="57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05" name="Oval 65"/>
            <p:cNvSpPr>
              <a:spLocks noChangeArrowheads="1"/>
            </p:cNvSpPr>
            <p:nvPr/>
          </p:nvSpPr>
          <p:spPr bwMode="auto">
            <a:xfrm>
              <a:off x="1964" y="1869"/>
              <a:ext cx="197" cy="197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5506" name="Oval 66"/>
            <p:cNvSpPr>
              <a:spLocks noChangeArrowheads="1"/>
            </p:cNvSpPr>
            <p:nvPr/>
          </p:nvSpPr>
          <p:spPr bwMode="auto">
            <a:xfrm>
              <a:off x="1964" y="2633"/>
              <a:ext cx="197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07" name="Oval 67"/>
            <p:cNvSpPr>
              <a:spLocks noChangeArrowheads="1"/>
            </p:cNvSpPr>
            <p:nvPr/>
          </p:nvSpPr>
          <p:spPr bwMode="auto">
            <a:xfrm>
              <a:off x="2728" y="1869"/>
              <a:ext cx="204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08" name="Oval 68"/>
            <p:cNvSpPr>
              <a:spLocks noChangeArrowheads="1"/>
            </p:cNvSpPr>
            <p:nvPr/>
          </p:nvSpPr>
          <p:spPr bwMode="auto">
            <a:xfrm>
              <a:off x="1578" y="2248"/>
              <a:ext cx="204" cy="204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45509" name="Oval 69"/>
            <p:cNvSpPr>
              <a:spLocks noChangeArrowheads="1"/>
            </p:cNvSpPr>
            <p:nvPr/>
          </p:nvSpPr>
          <p:spPr bwMode="auto">
            <a:xfrm>
              <a:off x="2728" y="2633"/>
              <a:ext cx="204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10" name="Oval 70"/>
            <p:cNvSpPr>
              <a:spLocks noChangeArrowheads="1"/>
            </p:cNvSpPr>
            <p:nvPr/>
          </p:nvSpPr>
          <p:spPr bwMode="auto">
            <a:xfrm>
              <a:off x="2349" y="2248"/>
              <a:ext cx="197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11" name="Oval 71"/>
            <p:cNvSpPr>
              <a:spLocks noChangeArrowheads="1"/>
            </p:cNvSpPr>
            <p:nvPr/>
          </p:nvSpPr>
          <p:spPr bwMode="auto">
            <a:xfrm>
              <a:off x="3500" y="1869"/>
              <a:ext cx="197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12" name="Oval 72"/>
            <p:cNvSpPr>
              <a:spLocks noChangeArrowheads="1"/>
            </p:cNvSpPr>
            <p:nvPr/>
          </p:nvSpPr>
          <p:spPr bwMode="auto">
            <a:xfrm>
              <a:off x="3500" y="2633"/>
              <a:ext cx="197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13" name="Oval 73"/>
            <p:cNvSpPr>
              <a:spLocks noChangeArrowheads="1"/>
            </p:cNvSpPr>
            <p:nvPr/>
          </p:nvSpPr>
          <p:spPr bwMode="auto">
            <a:xfrm>
              <a:off x="3879" y="2248"/>
              <a:ext cx="204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16" name="Rectangle 76"/>
            <p:cNvSpPr>
              <a:spLocks noChangeArrowheads="1"/>
            </p:cNvSpPr>
            <p:nvPr/>
          </p:nvSpPr>
          <p:spPr bwMode="auto">
            <a:xfrm>
              <a:off x="2800" y="190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5517" name="Rectangle 77"/>
            <p:cNvSpPr>
              <a:spLocks noChangeArrowheads="1"/>
            </p:cNvSpPr>
            <p:nvPr/>
          </p:nvSpPr>
          <p:spPr bwMode="auto">
            <a:xfrm>
              <a:off x="3565" y="190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5518" name="Rectangle 78"/>
            <p:cNvSpPr>
              <a:spLocks noChangeArrowheads="1"/>
            </p:cNvSpPr>
            <p:nvPr/>
          </p:nvSpPr>
          <p:spPr bwMode="auto">
            <a:xfrm>
              <a:off x="3951" y="228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5519" name="Rectangle 79"/>
            <p:cNvSpPr>
              <a:spLocks noChangeArrowheads="1"/>
            </p:cNvSpPr>
            <p:nvPr/>
          </p:nvSpPr>
          <p:spPr bwMode="auto">
            <a:xfrm>
              <a:off x="3565" y="267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5520" name="Rectangle 80"/>
            <p:cNvSpPr>
              <a:spLocks noChangeArrowheads="1"/>
            </p:cNvSpPr>
            <p:nvPr/>
          </p:nvSpPr>
          <p:spPr bwMode="auto">
            <a:xfrm>
              <a:off x="2800" y="267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5521" name="Rectangle 81"/>
            <p:cNvSpPr>
              <a:spLocks noChangeArrowheads="1"/>
            </p:cNvSpPr>
            <p:nvPr/>
          </p:nvSpPr>
          <p:spPr bwMode="auto">
            <a:xfrm>
              <a:off x="2028" y="267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5522" name="Rectangle 82"/>
            <p:cNvSpPr>
              <a:spLocks noChangeArrowheads="1"/>
            </p:cNvSpPr>
            <p:nvPr/>
          </p:nvSpPr>
          <p:spPr bwMode="auto">
            <a:xfrm>
              <a:off x="2414" y="228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5523" name="Rectangle 83"/>
            <p:cNvSpPr>
              <a:spLocks noChangeArrowheads="1"/>
            </p:cNvSpPr>
            <p:nvPr/>
          </p:nvSpPr>
          <p:spPr bwMode="auto">
            <a:xfrm>
              <a:off x="1798" y="201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5524" name="Rectangle 84"/>
            <p:cNvSpPr>
              <a:spLocks noChangeArrowheads="1"/>
            </p:cNvSpPr>
            <p:nvPr/>
          </p:nvSpPr>
          <p:spPr bwMode="auto">
            <a:xfrm>
              <a:off x="2434" y="184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5525" name="Rectangle 85"/>
            <p:cNvSpPr>
              <a:spLocks noChangeArrowheads="1"/>
            </p:cNvSpPr>
            <p:nvPr/>
          </p:nvSpPr>
          <p:spPr bwMode="auto">
            <a:xfrm>
              <a:off x="3220" y="184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5526" name="Rectangle 86"/>
            <p:cNvSpPr>
              <a:spLocks noChangeArrowheads="1"/>
            </p:cNvSpPr>
            <p:nvPr/>
          </p:nvSpPr>
          <p:spPr bwMode="auto">
            <a:xfrm>
              <a:off x="3815" y="205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5527" name="Rectangle 87"/>
            <p:cNvSpPr>
              <a:spLocks noChangeArrowheads="1"/>
            </p:cNvSpPr>
            <p:nvPr/>
          </p:nvSpPr>
          <p:spPr bwMode="auto">
            <a:xfrm>
              <a:off x="3795" y="2516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5528" name="Rectangle 88"/>
            <p:cNvSpPr>
              <a:spLocks noChangeArrowheads="1"/>
            </p:cNvSpPr>
            <p:nvPr/>
          </p:nvSpPr>
          <p:spPr bwMode="auto">
            <a:xfrm>
              <a:off x="3605" y="2286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5529" name="Rectangle 89"/>
            <p:cNvSpPr>
              <a:spLocks noChangeArrowheads="1"/>
            </p:cNvSpPr>
            <p:nvPr/>
          </p:nvSpPr>
          <p:spPr bwMode="auto">
            <a:xfrm>
              <a:off x="3260" y="228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5530" name="Rectangle 90"/>
            <p:cNvSpPr>
              <a:spLocks noChangeArrowheads="1"/>
            </p:cNvSpPr>
            <p:nvPr/>
          </p:nvSpPr>
          <p:spPr bwMode="auto">
            <a:xfrm>
              <a:off x="3199" y="27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5531" name="Rectangle 91"/>
            <p:cNvSpPr>
              <a:spLocks noChangeArrowheads="1"/>
            </p:cNvSpPr>
            <p:nvPr/>
          </p:nvSpPr>
          <p:spPr bwMode="auto">
            <a:xfrm>
              <a:off x="2665" y="24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5532" name="Rectangle 92"/>
            <p:cNvSpPr>
              <a:spLocks noChangeArrowheads="1"/>
            </p:cNvSpPr>
            <p:nvPr/>
          </p:nvSpPr>
          <p:spPr bwMode="auto">
            <a:xfrm>
              <a:off x="2455" y="27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5533" name="Rectangle 93"/>
            <p:cNvSpPr>
              <a:spLocks noChangeArrowheads="1"/>
            </p:cNvSpPr>
            <p:nvPr/>
          </p:nvSpPr>
          <p:spPr bwMode="auto">
            <a:xfrm>
              <a:off x="2184" y="24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5534" name="Rectangle 94"/>
            <p:cNvSpPr>
              <a:spLocks noChangeArrowheads="1"/>
            </p:cNvSpPr>
            <p:nvPr/>
          </p:nvSpPr>
          <p:spPr bwMode="auto">
            <a:xfrm>
              <a:off x="1954" y="2286"/>
              <a:ext cx="12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5535" name="Rectangle 95"/>
            <p:cNvSpPr>
              <a:spLocks noChangeArrowheads="1"/>
            </p:cNvSpPr>
            <p:nvPr/>
          </p:nvSpPr>
          <p:spPr bwMode="auto">
            <a:xfrm>
              <a:off x="1798" y="253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5536" name="Rectangle 96"/>
            <p:cNvSpPr>
              <a:spLocks noChangeArrowheads="1"/>
            </p:cNvSpPr>
            <p:nvPr/>
          </p:nvSpPr>
          <p:spPr bwMode="auto">
            <a:xfrm>
              <a:off x="2583" y="209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2514601" y="4911988"/>
            <a:ext cx="4143376" cy="1625601"/>
            <a:chOff x="1584" y="3072"/>
            <a:chExt cx="2610" cy="1024"/>
          </a:xfrm>
        </p:grpSpPr>
        <p:sp>
          <p:nvSpPr>
            <p:cNvPr id="445584" name="Line 144"/>
            <p:cNvSpPr>
              <a:spLocks noChangeShapeType="1"/>
            </p:cNvSpPr>
            <p:nvPr/>
          </p:nvSpPr>
          <p:spPr bwMode="auto">
            <a:xfrm>
              <a:off x="2184" y="3184"/>
              <a:ext cx="544" cy="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83" name="Line 143"/>
            <p:cNvSpPr>
              <a:spLocks noChangeShapeType="1"/>
            </p:cNvSpPr>
            <p:nvPr/>
          </p:nvSpPr>
          <p:spPr bwMode="auto">
            <a:xfrm flipV="1">
              <a:off x="1736" y="3248"/>
              <a:ext cx="264" cy="24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37" name="Rectangle 97"/>
            <p:cNvSpPr>
              <a:spLocks noChangeArrowheads="1"/>
            </p:cNvSpPr>
            <p:nvPr/>
          </p:nvSpPr>
          <p:spPr bwMode="auto">
            <a:xfrm>
              <a:off x="4167" y="3677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  <p:sp>
          <p:nvSpPr>
            <p:cNvPr id="445539" name="Rectangle 99"/>
            <p:cNvSpPr>
              <a:spLocks noChangeArrowheads="1"/>
            </p:cNvSpPr>
            <p:nvPr/>
          </p:nvSpPr>
          <p:spPr bwMode="auto">
            <a:xfrm>
              <a:off x="2552" y="331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5540" name="Line 100"/>
            <p:cNvSpPr>
              <a:spLocks noChangeShapeType="1"/>
            </p:cNvSpPr>
            <p:nvPr/>
          </p:nvSpPr>
          <p:spPr bwMode="auto">
            <a:xfrm>
              <a:off x="3651" y="3248"/>
              <a:ext cx="270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41" name="Line 101"/>
            <p:cNvSpPr>
              <a:spLocks noChangeShapeType="1"/>
            </p:cNvSpPr>
            <p:nvPr/>
          </p:nvSpPr>
          <p:spPr bwMode="auto">
            <a:xfrm flipV="1">
              <a:off x="1743" y="3248"/>
              <a:ext cx="249" cy="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42" name="Line 102"/>
            <p:cNvSpPr>
              <a:spLocks noChangeShapeType="1"/>
            </p:cNvSpPr>
            <p:nvPr/>
          </p:nvSpPr>
          <p:spPr bwMode="auto">
            <a:xfrm>
              <a:off x="2161" y="3194"/>
              <a:ext cx="5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43" name="Line 103"/>
            <p:cNvSpPr>
              <a:spLocks noChangeShapeType="1"/>
            </p:cNvSpPr>
            <p:nvPr/>
          </p:nvSpPr>
          <p:spPr bwMode="auto">
            <a:xfrm flipV="1">
              <a:off x="2066" y="3288"/>
              <a:ext cx="1" cy="5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44" name="Line 104"/>
            <p:cNvSpPr>
              <a:spLocks noChangeShapeType="1"/>
            </p:cNvSpPr>
            <p:nvPr/>
          </p:nvSpPr>
          <p:spPr bwMode="auto">
            <a:xfrm>
              <a:off x="1743" y="3653"/>
              <a:ext cx="249" cy="2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45" name="Line 105"/>
            <p:cNvSpPr>
              <a:spLocks noChangeShapeType="1"/>
            </p:cNvSpPr>
            <p:nvPr/>
          </p:nvSpPr>
          <p:spPr bwMode="auto">
            <a:xfrm flipV="1">
              <a:off x="2127" y="3633"/>
              <a:ext cx="263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46" name="Line 106"/>
            <p:cNvSpPr>
              <a:spLocks noChangeShapeType="1"/>
            </p:cNvSpPr>
            <p:nvPr/>
          </p:nvSpPr>
          <p:spPr bwMode="auto">
            <a:xfrm flipV="1">
              <a:off x="2525" y="3268"/>
              <a:ext cx="250" cy="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47" name="Line 107"/>
            <p:cNvSpPr>
              <a:spLocks noChangeShapeType="1"/>
            </p:cNvSpPr>
            <p:nvPr/>
          </p:nvSpPr>
          <p:spPr bwMode="auto">
            <a:xfrm>
              <a:off x="2161" y="3958"/>
              <a:ext cx="5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48" name="Line 108"/>
            <p:cNvSpPr>
              <a:spLocks noChangeShapeType="1"/>
            </p:cNvSpPr>
            <p:nvPr/>
          </p:nvSpPr>
          <p:spPr bwMode="auto">
            <a:xfrm>
              <a:off x="2505" y="3633"/>
              <a:ext cx="270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49" name="Line 109"/>
            <p:cNvSpPr>
              <a:spLocks noChangeShapeType="1"/>
            </p:cNvSpPr>
            <p:nvPr/>
          </p:nvSpPr>
          <p:spPr bwMode="auto">
            <a:xfrm>
              <a:off x="2889" y="3248"/>
              <a:ext cx="661" cy="66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50" name="Line 110"/>
            <p:cNvSpPr>
              <a:spLocks noChangeShapeType="1"/>
            </p:cNvSpPr>
            <p:nvPr/>
          </p:nvSpPr>
          <p:spPr bwMode="auto">
            <a:xfrm>
              <a:off x="2930" y="3194"/>
              <a:ext cx="5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51" name="Line 111"/>
            <p:cNvSpPr>
              <a:spLocks noChangeShapeType="1"/>
            </p:cNvSpPr>
            <p:nvPr/>
          </p:nvSpPr>
          <p:spPr bwMode="auto">
            <a:xfrm flipV="1">
              <a:off x="3597" y="3288"/>
              <a:ext cx="1" cy="5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52" name="Line 112"/>
            <p:cNvSpPr>
              <a:spLocks noChangeShapeType="1"/>
            </p:cNvSpPr>
            <p:nvPr/>
          </p:nvSpPr>
          <p:spPr bwMode="auto">
            <a:xfrm flipV="1">
              <a:off x="3651" y="3633"/>
              <a:ext cx="270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53" name="Line 113"/>
            <p:cNvSpPr>
              <a:spLocks noChangeShapeType="1"/>
            </p:cNvSpPr>
            <p:nvPr/>
          </p:nvSpPr>
          <p:spPr bwMode="auto">
            <a:xfrm>
              <a:off x="2930" y="3958"/>
              <a:ext cx="5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54" name="Oval 114"/>
            <p:cNvSpPr>
              <a:spLocks noChangeArrowheads="1"/>
            </p:cNvSpPr>
            <p:nvPr/>
          </p:nvSpPr>
          <p:spPr bwMode="auto">
            <a:xfrm>
              <a:off x="1968" y="3095"/>
              <a:ext cx="197" cy="197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5555" name="Oval 115"/>
            <p:cNvSpPr>
              <a:spLocks noChangeArrowheads="1"/>
            </p:cNvSpPr>
            <p:nvPr/>
          </p:nvSpPr>
          <p:spPr bwMode="auto">
            <a:xfrm>
              <a:off x="1968" y="3859"/>
              <a:ext cx="197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56" name="Oval 116"/>
            <p:cNvSpPr>
              <a:spLocks noChangeArrowheads="1"/>
            </p:cNvSpPr>
            <p:nvPr/>
          </p:nvSpPr>
          <p:spPr bwMode="auto">
            <a:xfrm>
              <a:off x="2730" y="3095"/>
              <a:ext cx="203" cy="197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45557" name="Oval 117"/>
            <p:cNvSpPr>
              <a:spLocks noChangeArrowheads="1"/>
            </p:cNvSpPr>
            <p:nvPr/>
          </p:nvSpPr>
          <p:spPr bwMode="auto">
            <a:xfrm>
              <a:off x="1584" y="3474"/>
              <a:ext cx="203" cy="204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45558" name="Oval 118"/>
            <p:cNvSpPr>
              <a:spLocks noChangeArrowheads="1"/>
            </p:cNvSpPr>
            <p:nvPr/>
          </p:nvSpPr>
          <p:spPr bwMode="auto">
            <a:xfrm>
              <a:off x="2730" y="3859"/>
              <a:ext cx="203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59" name="Oval 119"/>
            <p:cNvSpPr>
              <a:spLocks noChangeArrowheads="1"/>
            </p:cNvSpPr>
            <p:nvPr/>
          </p:nvSpPr>
          <p:spPr bwMode="auto">
            <a:xfrm>
              <a:off x="2353" y="3474"/>
              <a:ext cx="196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60" name="Oval 120"/>
            <p:cNvSpPr>
              <a:spLocks noChangeArrowheads="1"/>
            </p:cNvSpPr>
            <p:nvPr/>
          </p:nvSpPr>
          <p:spPr bwMode="auto">
            <a:xfrm>
              <a:off x="3499" y="3095"/>
              <a:ext cx="197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61" name="Oval 121"/>
            <p:cNvSpPr>
              <a:spLocks noChangeArrowheads="1"/>
            </p:cNvSpPr>
            <p:nvPr/>
          </p:nvSpPr>
          <p:spPr bwMode="auto">
            <a:xfrm>
              <a:off x="3499" y="3859"/>
              <a:ext cx="197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62" name="Oval 122"/>
            <p:cNvSpPr>
              <a:spLocks noChangeArrowheads="1"/>
            </p:cNvSpPr>
            <p:nvPr/>
          </p:nvSpPr>
          <p:spPr bwMode="auto">
            <a:xfrm>
              <a:off x="3877" y="3474"/>
              <a:ext cx="203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63" name="Rectangle 123"/>
            <p:cNvSpPr>
              <a:spLocks noChangeArrowheads="1"/>
            </p:cNvSpPr>
            <p:nvPr/>
          </p:nvSpPr>
          <p:spPr bwMode="auto">
            <a:xfrm>
              <a:off x="3564" y="313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5564" name="Rectangle 124"/>
            <p:cNvSpPr>
              <a:spLocks noChangeArrowheads="1"/>
            </p:cNvSpPr>
            <p:nvPr/>
          </p:nvSpPr>
          <p:spPr bwMode="auto">
            <a:xfrm>
              <a:off x="3948" y="351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5565" name="Rectangle 125"/>
            <p:cNvSpPr>
              <a:spLocks noChangeArrowheads="1"/>
            </p:cNvSpPr>
            <p:nvPr/>
          </p:nvSpPr>
          <p:spPr bwMode="auto">
            <a:xfrm>
              <a:off x="3564" y="389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5566" name="Rectangle 126"/>
            <p:cNvSpPr>
              <a:spLocks noChangeArrowheads="1"/>
            </p:cNvSpPr>
            <p:nvPr/>
          </p:nvSpPr>
          <p:spPr bwMode="auto">
            <a:xfrm>
              <a:off x="2802" y="389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5567" name="Rectangle 127"/>
            <p:cNvSpPr>
              <a:spLocks noChangeArrowheads="1"/>
            </p:cNvSpPr>
            <p:nvPr/>
          </p:nvSpPr>
          <p:spPr bwMode="auto">
            <a:xfrm>
              <a:off x="2033" y="389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5568" name="Rectangle 128"/>
            <p:cNvSpPr>
              <a:spLocks noChangeArrowheads="1"/>
            </p:cNvSpPr>
            <p:nvPr/>
          </p:nvSpPr>
          <p:spPr bwMode="auto">
            <a:xfrm>
              <a:off x="2417" y="351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5569" name="Rectangle 129"/>
            <p:cNvSpPr>
              <a:spLocks noChangeArrowheads="1"/>
            </p:cNvSpPr>
            <p:nvPr/>
          </p:nvSpPr>
          <p:spPr bwMode="auto">
            <a:xfrm>
              <a:off x="1803" y="324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5570" name="Rectangle 130"/>
            <p:cNvSpPr>
              <a:spLocks noChangeArrowheads="1"/>
            </p:cNvSpPr>
            <p:nvPr/>
          </p:nvSpPr>
          <p:spPr bwMode="auto">
            <a:xfrm>
              <a:off x="2437" y="307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5571" name="Rectangle 131"/>
            <p:cNvSpPr>
              <a:spLocks noChangeArrowheads="1"/>
            </p:cNvSpPr>
            <p:nvPr/>
          </p:nvSpPr>
          <p:spPr bwMode="auto">
            <a:xfrm>
              <a:off x="3220" y="307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5572" name="Rectangle 132"/>
            <p:cNvSpPr>
              <a:spLocks noChangeArrowheads="1"/>
            </p:cNvSpPr>
            <p:nvPr/>
          </p:nvSpPr>
          <p:spPr bwMode="auto">
            <a:xfrm>
              <a:off x="3813" y="328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5573" name="Rectangle 133"/>
            <p:cNvSpPr>
              <a:spLocks noChangeArrowheads="1"/>
            </p:cNvSpPr>
            <p:nvPr/>
          </p:nvSpPr>
          <p:spPr bwMode="auto">
            <a:xfrm>
              <a:off x="3793" y="374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5574" name="Rectangle 134"/>
            <p:cNvSpPr>
              <a:spLocks noChangeArrowheads="1"/>
            </p:cNvSpPr>
            <p:nvPr/>
          </p:nvSpPr>
          <p:spPr bwMode="auto">
            <a:xfrm>
              <a:off x="3604" y="351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5575" name="Rectangle 135"/>
            <p:cNvSpPr>
              <a:spLocks noChangeArrowheads="1"/>
            </p:cNvSpPr>
            <p:nvPr/>
          </p:nvSpPr>
          <p:spPr bwMode="auto">
            <a:xfrm>
              <a:off x="3260" y="351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5576" name="Rectangle 136"/>
            <p:cNvSpPr>
              <a:spLocks noChangeArrowheads="1"/>
            </p:cNvSpPr>
            <p:nvPr/>
          </p:nvSpPr>
          <p:spPr bwMode="auto">
            <a:xfrm>
              <a:off x="3199" y="395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5577" name="Rectangle 137"/>
            <p:cNvSpPr>
              <a:spLocks noChangeArrowheads="1"/>
            </p:cNvSpPr>
            <p:nvPr/>
          </p:nvSpPr>
          <p:spPr bwMode="auto">
            <a:xfrm>
              <a:off x="2667" y="368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5578" name="Rectangle 138"/>
            <p:cNvSpPr>
              <a:spLocks noChangeArrowheads="1"/>
            </p:cNvSpPr>
            <p:nvPr/>
          </p:nvSpPr>
          <p:spPr bwMode="auto">
            <a:xfrm>
              <a:off x="2458" y="395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5579" name="Rectangle 139"/>
            <p:cNvSpPr>
              <a:spLocks noChangeArrowheads="1"/>
            </p:cNvSpPr>
            <p:nvPr/>
          </p:nvSpPr>
          <p:spPr bwMode="auto">
            <a:xfrm>
              <a:off x="2188" y="368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5580" name="Rectangle 140"/>
            <p:cNvSpPr>
              <a:spLocks noChangeArrowheads="1"/>
            </p:cNvSpPr>
            <p:nvPr/>
          </p:nvSpPr>
          <p:spPr bwMode="auto">
            <a:xfrm>
              <a:off x="1958" y="3512"/>
              <a:ext cx="12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5581" name="Rectangle 141"/>
            <p:cNvSpPr>
              <a:spLocks noChangeArrowheads="1"/>
            </p:cNvSpPr>
            <p:nvPr/>
          </p:nvSpPr>
          <p:spPr bwMode="auto">
            <a:xfrm>
              <a:off x="1803" y="376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Prims</a:t>
            </a:r>
            <a:r>
              <a:rPr lang="de-DE" dirty="0" smtClean="0"/>
              <a:t> Minimalbaumsuche</a:t>
            </a:r>
            <a:endParaRPr lang="de-DE" dirty="0"/>
          </a:p>
        </p:txBody>
      </p:sp>
      <p:grpSp>
        <p:nvGrpSpPr>
          <p:cNvPr id="2" name="Group 205"/>
          <p:cNvGrpSpPr>
            <a:grpSpLocks/>
          </p:cNvGrpSpPr>
          <p:nvPr/>
        </p:nvGrpSpPr>
        <p:grpSpPr bwMode="auto">
          <a:xfrm>
            <a:off x="2449514" y="1235597"/>
            <a:ext cx="3949700" cy="1625601"/>
            <a:chOff x="1543" y="646"/>
            <a:chExt cx="2488" cy="1024"/>
          </a:xfrm>
        </p:grpSpPr>
        <p:sp>
          <p:nvSpPr>
            <p:cNvPr id="446659" name="Line 195"/>
            <p:cNvSpPr>
              <a:spLocks noChangeShapeType="1"/>
            </p:cNvSpPr>
            <p:nvPr/>
          </p:nvSpPr>
          <p:spPr bwMode="auto">
            <a:xfrm flipV="1">
              <a:off x="2488" y="850"/>
              <a:ext cx="240" cy="23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57" name="Line 193"/>
            <p:cNvSpPr>
              <a:spLocks noChangeShapeType="1"/>
            </p:cNvSpPr>
            <p:nvPr/>
          </p:nvSpPr>
          <p:spPr bwMode="auto">
            <a:xfrm>
              <a:off x="2138" y="760"/>
              <a:ext cx="544" cy="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58" name="Line 194"/>
            <p:cNvSpPr>
              <a:spLocks noChangeShapeType="1"/>
            </p:cNvSpPr>
            <p:nvPr/>
          </p:nvSpPr>
          <p:spPr bwMode="auto">
            <a:xfrm flipV="1">
              <a:off x="1696" y="824"/>
              <a:ext cx="252" cy="24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67" name="Rectangle 3"/>
            <p:cNvSpPr>
              <a:spLocks noChangeArrowheads="1"/>
            </p:cNvSpPr>
            <p:nvPr/>
          </p:nvSpPr>
          <p:spPr bwMode="auto">
            <a:xfrm>
              <a:off x="2503" y="85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6468" name="Line 4"/>
            <p:cNvSpPr>
              <a:spLocks noChangeShapeType="1"/>
            </p:cNvSpPr>
            <p:nvPr/>
          </p:nvSpPr>
          <p:spPr bwMode="auto">
            <a:xfrm>
              <a:off x="3602" y="822"/>
              <a:ext cx="270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69" name="Line 5"/>
            <p:cNvSpPr>
              <a:spLocks noChangeShapeType="1"/>
            </p:cNvSpPr>
            <p:nvPr/>
          </p:nvSpPr>
          <p:spPr bwMode="auto">
            <a:xfrm flipV="1">
              <a:off x="1694" y="822"/>
              <a:ext cx="249" cy="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0" name="Line 6"/>
            <p:cNvSpPr>
              <a:spLocks noChangeShapeType="1"/>
            </p:cNvSpPr>
            <p:nvPr/>
          </p:nvSpPr>
          <p:spPr bwMode="auto">
            <a:xfrm>
              <a:off x="2112" y="768"/>
              <a:ext cx="5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1" name="Line 7"/>
            <p:cNvSpPr>
              <a:spLocks noChangeShapeType="1"/>
            </p:cNvSpPr>
            <p:nvPr/>
          </p:nvSpPr>
          <p:spPr bwMode="auto">
            <a:xfrm flipV="1">
              <a:off x="2017" y="862"/>
              <a:ext cx="1" cy="5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2" name="Line 8"/>
            <p:cNvSpPr>
              <a:spLocks noChangeShapeType="1"/>
            </p:cNvSpPr>
            <p:nvPr/>
          </p:nvSpPr>
          <p:spPr bwMode="auto">
            <a:xfrm>
              <a:off x="1694" y="1227"/>
              <a:ext cx="249" cy="2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3" name="Line 9"/>
            <p:cNvSpPr>
              <a:spLocks noChangeShapeType="1"/>
            </p:cNvSpPr>
            <p:nvPr/>
          </p:nvSpPr>
          <p:spPr bwMode="auto">
            <a:xfrm flipV="1">
              <a:off x="2078" y="1207"/>
              <a:ext cx="263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4" name="Line 10"/>
            <p:cNvSpPr>
              <a:spLocks noChangeShapeType="1"/>
            </p:cNvSpPr>
            <p:nvPr/>
          </p:nvSpPr>
          <p:spPr bwMode="auto">
            <a:xfrm flipV="1">
              <a:off x="2476" y="842"/>
              <a:ext cx="250" cy="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5" name="Line 11"/>
            <p:cNvSpPr>
              <a:spLocks noChangeShapeType="1"/>
            </p:cNvSpPr>
            <p:nvPr/>
          </p:nvSpPr>
          <p:spPr bwMode="auto">
            <a:xfrm>
              <a:off x="2112" y="1532"/>
              <a:ext cx="5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6" name="Line 12"/>
            <p:cNvSpPr>
              <a:spLocks noChangeShapeType="1"/>
            </p:cNvSpPr>
            <p:nvPr/>
          </p:nvSpPr>
          <p:spPr bwMode="auto">
            <a:xfrm>
              <a:off x="2456" y="1207"/>
              <a:ext cx="270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7" name="Line 13"/>
            <p:cNvSpPr>
              <a:spLocks noChangeShapeType="1"/>
            </p:cNvSpPr>
            <p:nvPr/>
          </p:nvSpPr>
          <p:spPr bwMode="auto">
            <a:xfrm>
              <a:off x="2840" y="822"/>
              <a:ext cx="661" cy="66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8" name="Line 14"/>
            <p:cNvSpPr>
              <a:spLocks noChangeShapeType="1"/>
            </p:cNvSpPr>
            <p:nvPr/>
          </p:nvSpPr>
          <p:spPr bwMode="auto">
            <a:xfrm>
              <a:off x="2881" y="768"/>
              <a:ext cx="5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79" name="Line 15"/>
            <p:cNvSpPr>
              <a:spLocks noChangeShapeType="1"/>
            </p:cNvSpPr>
            <p:nvPr/>
          </p:nvSpPr>
          <p:spPr bwMode="auto">
            <a:xfrm flipV="1">
              <a:off x="3548" y="862"/>
              <a:ext cx="1" cy="5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80" name="Line 16"/>
            <p:cNvSpPr>
              <a:spLocks noChangeShapeType="1"/>
            </p:cNvSpPr>
            <p:nvPr/>
          </p:nvSpPr>
          <p:spPr bwMode="auto">
            <a:xfrm flipV="1">
              <a:off x="3602" y="1207"/>
              <a:ext cx="270" cy="27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81" name="Line 17"/>
            <p:cNvSpPr>
              <a:spLocks noChangeShapeType="1"/>
            </p:cNvSpPr>
            <p:nvPr/>
          </p:nvSpPr>
          <p:spPr bwMode="auto">
            <a:xfrm>
              <a:off x="2881" y="1532"/>
              <a:ext cx="5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82" name="Oval 18"/>
            <p:cNvSpPr>
              <a:spLocks noChangeArrowheads="1"/>
            </p:cNvSpPr>
            <p:nvPr/>
          </p:nvSpPr>
          <p:spPr bwMode="auto">
            <a:xfrm>
              <a:off x="1919" y="669"/>
              <a:ext cx="197" cy="197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6483" name="Oval 19"/>
            <p:cNvSpPr>
              <a:spLocks noChangeArrowheads="1"/>
            </p:cNvSpPr>
            <p:nvPr/>
          </p:nvSpPr>
          <p:spPr bwMode="auto">
            <a:xfrm>
              <a:off x="1919" y="1433"/>
              <a:ext cx="197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84" name="Oval 20"/>
            <p:cNvSpPr>
              <a:spLocks noChangeArrowheads="1"/>
            </p:cNvSpPr>
            <p:nvPr/>
          </p:nvSpPr>
          <p:spPr bwMode="auto">
            <a:xfrm>
              <a:off x="2681" y="669"/>
              <a:ext cx="203" cy="197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46485" name="Oval 21"/>
            <p:cNvSpPr>
              <a:spLocks noChangeArrowheads="1"/>
            </p:cNvSpPr>
            <p:nvPr/>
          </p:nvSpPr>
          <p:spPr bwMode="auto">
            <a:xfrm>
              <a:off x="1543" y="1030"/>
              <a:ext cx="203" cy="204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46486" name="Oval 22"/>
            <p:cNvSpPr>
              <a:spLocks noChangeArrowheads="1"/>
            </p:cNvSpPr>
            <p:nvPr/>
          </p:nvSpPr>
          <p:spPr bwMode="auto">
            <a:xfrm>
              <a:off x="2681" y="1433"/>
              <a:ext cx="203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87" name="Oval 23"/>
            <p:cNvSpPr>
              <a:spLocks noChangeArrowheads="1"/>
            </p:cNvSpPr>
            <p:nvPr/>
          </p:nvSpPr>
          <p:spPr bwMode="auto">
            <a:xfrm>
              <a:off x="2311" y="1030"/>
              <a:ext cx="196" cy="204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de-DE" sz="15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46488" name="Oval 24"/>
            <p:cNvSpPr>
              <a:spLocks noChangeArrowheads="1"/>
            </p:cNvSpPr>
            <p:nvPr/>
          </p:nvSpPr>
          <p:spPr bwMode="auto">
            <a:xfrm>
              <a:off x="3450" y="669"/>
              <a:ext cx="197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89" name="Oval 25"/>
            <p:cNvSpPr>
              <a:spLocks noChangeArrowheads="1"/>
            </p:cNvSpPr>
            <p:nvPr/>
          </p:nvSpPr>
          <p:spPr bwMode="auto">
            <a:xfrm>
              <a:off x="3450" y="1433"/>
              <a:ext cx="197" cy="197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90" name="Oval 26"/>
            <p:cNvSpPr>
              <a:spLocks noChangeArrowheads="1"/>
            </p:cNvSpPr>
            <p:nvPr/>
          </p:nvSpPr>
          <p:spPr bwMode="auto">
            <a:xfrm>
              <a:off x="3828" y="1048"/>
              <a:ext cx="203" cy="204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94" name="Rectangle 30"/>
            <p:cNvSpPr>
              <a:spLocks noChangeArrowheads="1"/>
            </p:cNvSpPr>
            <p:nvPr/>
          </p:nvSpPr>
          <p:spPr bwMode="auto">
            <a:xfrm>
              <a:off x="3515" y="70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6495" name="Rectangle 31"/>
            <p:cNvSpPr>
              <a:spLocks noChangeArrowheads="1"/>
            </p:cNvSpPr>
            <p:nvPr/>
          </p:nvSpPr>
          <p:spPr bwMode="auto">
            <a:xfrm>
              <a:off x="3899" y="108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6496" name="Rectangle 32"/>
            <p:cNvSpPr>
              <a:spLocks noChangeArrowheads="1"/>
            </p:cNvSpPr>
            <p:nvPr/>
          </p:nvSpPr>
          <p:spPr bwMode="auto">
            <a:xfrm>
              <a:off x="3515" y="147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6497" name="Rectangle 33"/>
            <p:cNvSpPr>
              <a:spLocks noChangeArrowheads="1"/>
            </p:cNvSpPr>
            <p:nvPr/>
          </p:nvSpPr>
          <p:spPr bwMode="auto">
            <a:xfrm>
              <a:off x="2753" y="147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6498" name="Rectangle 34"/>
            <p:cNvSpPr>
              <a:spLocks noChangeArrowheads="1"/>
            </p:cNvSpPr>
            <p:nvPr/>
          </p:nvSpPr>
          <p:spPr bwMode="auto">
            <a:xfrm>
              <a:off x="1984" y="147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6500" name="Rectangle 36"/>
            <p:cNvSpPr>
              <a:spLocks noChangeArrowheads="1"/>
            </p:cNvSpPr>
            <p:nvPr/>
          </p:nvSpPr>
          <p:spPr bwMode="auto">
            <a:xfrm>
              <a:off x="1754" y="81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6501" name="Rectangle 37"/>
            <p:cNvSpPr>
              <a:spLocks noChangeArrowheads="1"/>
            </p:cNvSpPr>
            <p:nvPr/>
          </p:nvSpPr>
          <p:spPr bwMode="auto">
            <a:xfrm>
              <a:off x="2388" y="64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6502" name="Rectangle 38"/>
            <p:cNvSpPr>
              <a:spLocks noChangeArrowheads="1"/>
            </p:cNvSpPr>
            <p:nvPr/>
          </p:nvSpPr>
          <p:spPr bwMode="auto">
            <a:xfrm>
              <a:off x="3171" y="64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6503" name="Rectangle 39"/>
            <p:cNvSpPr>
              <a:spLocks noChangeArrowheads="1"/>
            </p:cNvSpPr>
            <p:nvPr/>
          </p:nvSpPr>
          <p:spPr bwMode="auto">
            <a:xfrm>
              <a:off x="3764" y="85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6504" name="Rectangle 40"/>
            <p:cNvSpPr>
              <a:spLocks noChangeArrowheads="1"/>
            </p:cNvSpPr>
            <p:nvPr/>
          </p:nvSpPr>
          <p:spPr bwMode="auto">
            <a:xfrm>
              <a:off x="3744" y="1316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6505" name="Rectangle 41"/>
            <p:cNvSpPr>
              <a:spLocks noChangeArrowheads="1"/>
            </p:cNvSpPr>
            <p:nvPr/>
          </p:nvSpPr>
          <p:spPr bwMode="auto">
            <a:xfrm>
              <a:off x="3555" y="1086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6506" name="Rectangle 42"/>
            <p:cNvSpPr>
              <a:spLocks noChangeArrowheads="1"/>
            </p:cNvSpPr>
            <p:nvPr/>
          </p:nvSpPr>
          <p:spPr bwMode="auto">
            <a:xfrm>
              <a:off x="3211" y="108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6507" name="Rectangle 43"/>
            <p:cNvSpPr>
              <a:spLocks noChangeArrowheads="1"/>
            </p:cNvSpPr>
            <p:nvPr/>
          </p:nvSpPr>
          <p:spPr bwMode="auto">
            <a:xfrm>
              <a:off x="3150" y="15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6508" name="Rectangle 44"/>
            <p:cNvSpPr>
              <a:spLocks noChangeArrowheads="1"/>
            </p:cNvSpPr>
            <p:nvPr/>
          </p:nvSpPr>
          <p:spPr bwMode="auto">
            <a:xfrm>
              <a:off x="2618" y="12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6509" name="Rectangle 45"/>
            <p:cNvSpPr>
              <a:spLocks noChangeArrowheads="1"/>
            </p:cNvSpPr>
            <p:nvPr/>
          </p:nvSpPr>
          <p:spPr bwMode="auto">
            <a:xfrm>
              <a:off x="2409" y="15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6510" name="Rectangle 46"/>
            <p:cNvSpPr>
              <a:spLocks noChangeArrowheads="1"/>
            </p:cNvSpPr>
            <p:nvPr/>
          </p:nvSpPr>
          <p:spPr bwMode="auto">
            <a:xfrm>
              <a:off x="2139" y="12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6511" name="Rectangle 47"/>
            <p:cNvSpPr>
              <a:spLocks noChangeArrowheads="1"/>
            </p:cNvSpPr>
            <p:nvPr/>
          </p:nvSpPr>
          <p:spPr bwMode="auto">
            <a:xfrm>
              <a:off x="1909" y="1086"/>
              <a:ext cx="12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6512" name="Rectangle 48"/>
            <p:cNvSpPr>
              <a:spLocks noChangeArrowheads="1"/>
            </p:cNvSpPr>
            <p:nvPr/>
          </p:nvSpPr>
          <p:spPr bwMode="auto">
            <a:xfrm>
              <a:off x="1754" y="133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</p:grpSp>
      <p:grpSp>
        <p:nvGrpSpPr>
          <p:cNvPr id="3" name="Group 208"/>
          <p:cNvGrpSpPr>
            <a:grpSpLocks/>
          </p:cNvGrpSpPr>
          <p:nvPr/>
        </p:nvGrpSpPr>
        <p:grpSpPr bwMode="auto">
          <a:xfrm>
            <a:off x="2362200" y="4824411"/>
            <a:ext cx="4173539" cy="1768476"/>
            <a:chOff x="1488" y="3120"/>
            <a:chExt cx="2629" cy="1114"/>
          </a:xfrm>
        </p:grpSpPr>
        <p:sp>
          <p:nvSpPr>
            <p:cNvPr id="446668" name="Line 204"/>
            <p:cNvSpPr>
              <a:spLocks noChangeShapeType="1"/>
            </p:cNvSpPr>
            <p:nvPr/>
          </p:nvSpPr>
          <p:spPr bwMode="auto">
            <a:xfrm>
              <a:off x="2912" y="4030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64" name="Line 200"/>
            <p:cNvSpPr>
              <a:spLocks noChangeShapeType="1"/>
            </p:cNvSpPr>
            <p:nvPr/>
          </p:nvSpPr>
          <p:spPr bwMode="auto">
            <a:xfrm>
              <a:off x="2876" y="3322"/>
              <a:ext cx="628" cy="63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65" name="Line 201"/>
            <p:cNvSpPr>
              <a:spLocks noChangeShapeType="1"/>
            </p:cNvSpPr>
            <p:nvPr/>
          </p:nvSpPr>
          <p:spPr bwMode="auto">
            <a:xfrm flipV="1">
              <a:off x="2476" y="3334"/>
              <a:ext cx="240" cy="23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66" name="Line 202"/>
            <p:cNvSpPr>
              <a:spLocks noChangeShapeType="1"/>
            </p:cNvSpPr>
            <p:nvPr/>
          </p:nvSpPr>
          <p:spPr bwMode="auto">
            <a:xfrm>
              <a:off x="2126" y="3244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67" name="Line 203"/>
            <p:cNvSpPr>
              <a:spLocks noChangeShapeType="1"/>
            </p:cNvSpPr>
            <p:nvPr/>
          </p:nvSpPr>
          <p:spPr bwMode="auto">
            <a:xfrm flipV="1">
              <a:off x="1684" y="3308"/>
              <a:ext cx="252" cy="24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0" name="Rectangle 146"/>
            <p:cNvSpPr>
              <a:spLocks noChangeArrowheads="1"/>
            </p:cNvSpPr>
            <p:nvPr/>
          </p:nvSpPr>
          <p:spPr bwMode="auto">
            <a:xfrm>
              <a:off x="2878" y="4011"/>
              <a:ext cx="621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1" name="Line 147"/>
            <p:cNvSpPr>
              <a:spLocks noChangeShapeType="1"/>
            </p:cNvSpPr>
            <p:nvPr/>
          </p:nvSpPr>
          <p:spPr bwMode="auto">
            <a:xfrm>
              <a:off x="3646" y="3300"/>
              <a:ext cx="279" cy="27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2" name="Line 148"/>
            <p:cNvSpPr>
              <a:spLocks noChangeShapeType="1"/>
            </p:cNvSpPr>
            <p:nvPr/>
          </p:nvSpPr>
          <p:spPr bwMode="auto">
            <a:xfrm flipV="1">
              <a:off x="1671" y="3300"/>
              <a:ext cx="259" cy="2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3" name="Line 149"/>
            <p:cNvSpPr>
              <a:spLocks noChangeShapeType="1"/>
            </p:cNvSpPr>
            <p:nvPr/>
          </p:nvSpPr>
          <p:spPr bwMode="auto">
            <a:xfrm>
              <a:off x="2104" y="3244"/>
              <a:ext cx="59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4" name="Line 150"/>
            <p:cNvSpPr>
              <a:spLocks noChangeShapeType="1"/>
            </p:cNvSpPr>
            <p:nvPr/>
          </p:nvSpPr>
          <p:spPr bwMode="auto">
            <a:xfrm flipV="1">
              <a:off x="2006" y="3342"/>
              <a:ext cx="1" cy="59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5" name="Line 151"/>
            <p:cNvSpPr>
              <a:spLocks noChangeShapeType="1"/>
            </p:cNvSpPr>
            <p:nvPr/>
          </p:nvSpPr>
          <p:spPr bwMode="auto">
            <a:xfrm>
              <a:off x="1671" y="3718"/>
              <a:ext cx="259" cy="2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6" name="Line 152"/>
            <p:cNvSpPr>
              <a:spLocks noChangeShapeType="1"/>
            </p:cNvSpPr>
            <p:nvPr/>
          </p:nvSpPr>
          <p:spPr bwMode="auto">
            <a:xfrm flipV="1">
              <a:off x="2069" y="3697"/>
              <a:ext cx="272" cy="27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7" name="Line 153"/>
            <p:cNvSpPr>
              <a:spLocks noChangeShapeType="1"/>
            </p:cNvSpPr>
            <p:nvPr/>
          </p:nvSpPr>
          <p:spPr bwMode="auto">
            <a:xfrm flipV="1">
              <a:off x="2481" y="3321"/>
              <a:ext cx="258" cy="2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8" name="Line 154"/>
            <p:cNvSpPr>
              <a:spLocks noChangeShapeType="1"/>
            </p:cNvSpPr>
            <p:nvPr/>
          </p:nvSpPr>
          <p:spPr bwMode="auto">
            <a:xfrm>
              <a:off x="2104" y="4032"/>
              <a:ext cx="59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19" name="Line 155"/>
            <p:cNvSpPr>
              <a:spLocks noChangeShapeType="1"/>
            </p:cNvSpPr>
            <p:nvPr/>
          </p:nvSpPr>
          <p:spPr bwMode="auto">
            <a:xfrm>
              <a:off x="2460" y="3697"/>
              <a:ext cx="279" cy="27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0" name="Line 156"/>
            <p:cNvSpPr>
              <a:spLocks noChangeShapeType="1"/>
            </p:cNvSpPr>
            <p:nvPr/>
          </p:nvSpPr>
          <p:spPr bwMode="auto">
            <a:xfrm>
              <a:off x="2857" y="3300"/>
              <a:ext cx="684" cy="6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1" name="Line 157"/>
            <p:cNvSpPr>
              <a:spLocks noChangeShapeType="1"/>
            </p:cNvSpPr>
            <p:nvPr/>
          </p:nvSpPr>
          <p:spPr bwMode="auto">
            <a:xfrm>
              <a:off x="2899" y="3244"/>
              <a:ext cx="59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2" name="Line 158"/>
            <p:cNvSpPr>
              <a:spLocks noChangeShapeType="1"/>
            </p:cNvSpPr>
            <p:nvPr/>
          </p:nvSpPr>
          <p:spPr bwMode="auto">
            <a:xfrm flipV="1">
              <a:off x="3590" y="3342"/>
              <a:ext cx="1" cy="59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3" name="Line 159"/>
            <p:cNvSpPr>
              <a:spLocks noChangeShapeType="1"/>
            </p:cNvSpPr>
            <p:nvPr/>
          </p:nvSpPr>
          <p:spPr bwMode="auto">
            <a:xfrm flipV="1">
              <a:off x="3646" y="3697"/>
              <a:ext cx="279" cy="27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4" name="Line 160"/>
            <p:cNvSpPr>
              <a:spLocks noChangeShapeType="1"/>
            </p:cNvSpPr>
            <p:nvPr/>
          </p:nvSpPr>
          <p:spPr bwMode="auto">
            <a:xfrm>
              <a:off x="2899" y="4032"/>
              <a:ext cx="59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5" name="Oval 161"/>
            <p:cNvSpPr>
              <a:spLocks noChangeArrowheads="1"/>
            </p:cNvSpPr>
            <p:nvPr/>
          </p:nvSpPr>
          <p:spPr bwMode="auto">
            <a:xfrm>
              <a:off x="1905" y="3143"/>
              <a:ext cx="203" cy="20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6" name="Oval 162"/>
            <p:cNvSpPr>
              <a:spLocks noChangeArrowheads="1"/>
            </p:cNvSpPr>
            <p:nvPr/>
          </p:nvSpPr>
          <p:spPr bwMode="auto">
            <a:xfrm>
              <a:off x="1905" y="3930"/>
              <a:ext cx="203" cy="203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7" name="Oval 163"/>
            <p:cNvSpPr>
              <a:spLocks noChangeArrowheads="1"/>
            </p:cNvSpPr>
            <p:nvPr/>
          </p:nvSpPr>
          <p:spPr bwMode="auto">
            <a:xfrm>
              <a:off x="2693" y="3143"/>
              <a:ext cx="210" cy="20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8" name="Oval 164"/>
            <p:cNvSpPr>
              <a:spLocks noChangeArrowheads="1"/>
            </p:cNvSpPr>
            <p:nvPr/>
          </p:nvSpPr>
          <p:spPr bwMode="auto">
            <a:xfrm>
              <a:off x="1488" y="3524"/>
              <a:ext cx="210" cy="210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29" name="Oval 165"/>
            <p:cNvSpPr>
              <a:spLocks noChangeArrowheads="1"/>
            </p:cNvSpPr>
            <p:nvPr/>
          </p:nvSpPr>
          <p:spPr bwMode="auto">
            <a:xfrm>
              <a:off x="2693" y="3930"/>
              <a:ext cx="210" cy="20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30" name="Oval 166"/>
            <p:cNvSpPr>
              <a:spLocks noChangeArrowheads="1"/>
            </p:cNvSpPr>
            <p:nvPr/>
          </p:nvSpPr>
          <p:spPr bwMode="auto">
            <a:xfrm>
              <a:off x="2302" y="3533"/>
              <a:ext cx="204" cy="210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31" name="Oval 167"/>
            <p:cNvSpPr>
              <a:spLocks noChangeArrowheads="1"/>
            </p:cNvSpPr>
            <p:nvPr/>
          </p:nvSpPr>
          <p:spPr bwMode="auto">
            <a:xfrm>
              <a:off x="3488" y="3143"/>
              <a:ext cx="203" cy="203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32" name="Oval 168"/>
            <p:cNvSpPr>
              <a:spLocks noChangeArrowheads="1"/>
            </p:cNvSpPr>
            <p:nvPr/>
          </p:nvSpPr>
          <p:spPr bwMode="auto">
            <a:xfrm>
              <a:off x="3488" y="3930"/>
              <a:ext cx="203" cy="20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33" name="Oval 169"/>
            <p:cNvSpPr>
              <a:spLocks noChangeArrowheads="1"/>
            </p:cNvSpPr>
            <p:nvPr/>
          </p:nvSpPr>
          <p:spPr bwMode="auto">
            <a:xfrm>
              <a:off x="3879" y="3533"/>
              <a:ext cx="210" cy="210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34" name="Rectangle 170"/>
            <p:cNvSpPr>
              <a:spLocks noChangeArrowheads="1"/>
            </p:cNvSpPr>
            <p:nvPr/>
          </p:nvSpPr>
          <p:spPr bwMode="auto">
            <a:xfrm>
              <a:off x="1581" y="357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6635" name="Rectangle 171"/>
            <p:cNvSpPr>
              <a:spLocks noChangeArrowheads="1"/>
            </p:cNvSpPr>
            <p:nvPr/>
          </p:nvSpPr>
          <p:spPr bwMode="auto">
            <a:xfrm>
              <a:off x="1971" y="318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6636" name="Rectangle 172"/>
            <p:cNvSpPr>
              <a:spLocks noChangeArrowheads="1"/>
            </p:cNvSpPr>
            <p:nvPr/>
          </p:nvSpPr>
          <p:spPr bwMode="auto">
            <a:xfrm>
              <a:off x="2767" y="318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6637" name="Rectangle 173"/>
            <p:cNvSpPr>
              <a:spLocks noChangeArrowheads="1"/>
            </p:cNvSpPr>
            <p:nvPr/>
          </p:nvSpPr>
          <p:spPr bwMode="auto">
            <a:xfrm>
              <a:off x="3555" y="318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6638" name="Rectangle 174"/>
            <p:cNvSpPr>
              <a:spLocks noChangeArrowheads="1"/>
            </p:cNvSpPr>
            <p:nvPr/>
          </p:nvSpPr>
          <p:spPr bwMode="auto">
            <a:xfrm>
              <a:off x="3953" y="357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6639" name="Rectangle 175"/>
            <p:cNvSpPr>
              <a:spLocks noChangeArrowheads="1"/>
            </p:cNvSpPr>
            <p:nvPr/>
          </p:nvSpPr>
          <p:spPr bwMode="auto">
            <a:xfrm>
              <a:off x="3555" y="396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6640" name="Rectangle 176"/>
            <p:cNvSpPr>
              <a:spLocks noChangeArrowheads="1"/>
            </p:cNvSpPr>
            <p:nvPr/>
          </p:nvSpPr>
          <p:spPr bwMode="auto">
            <a:xfrm>
              <a:off x="2767" y="396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6641" name="Rectangle 177"/>
            <p:cNvSpPr>
              <a:spLocks noChangeArrowheads="1"/>
            </p:cNvSpPr>
            <p:nvPr/>
          </p:nvSpPr>
          <p:spPr bwMode="auto">
            <a:xfrm>
              <a:off x="1971" y="396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6642" name="Rectangle 178"/>
            <p:cNvSpPr>
              <a:spLocks noChangeArrowheads="1"/>
            </p:cNvSpPr>
            <p:nvPr/>
          </p:nvSpPr>
          <p:spPr bwMode="auto">
            <a:xfrm>
              <a:off x="2369" y="357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6643" name="Rectangle 179"/>
            <p:cNvSpPr>
              <a:spLocks noChangeArrowheads="1"/>
            </p:cNvSpPr>
            <p:nvPr/>
          </p:nvSpPr>
          <p:spPr bwMode="auto">
            <a:xfrm>
              <a:off x="1734" y="329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6644" name="Rectangle 180"/>
            <p:cNvSpPr>
              <a:spLocks noChangeArrowheads="1"/>
            </p:cNvSpPr>
            <p:nvPr/>
          </p:nvSpPr>
          <p:spPr bwMode="auto">
            <a:xfrm>
              <a:off x="2390" y="31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6645" name="Rectangle 181"/>
            <p:cNvSpPr>
              <a:spLocks noChangeArrowheads="1"/>
            </p:cNvSpPr>
            <p:nvPr/>
          </p:nvSpPr>
          <p:spPr bwMode="auto">
            <a:xfrm>
              <a:off x="3199" y="31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6646" name="Rectangle 182"/>
            <p:cNvSpPr>
              <a:spLocks noChangeArrowheads="1"/>
            </p:cNvSpPr>
            <p:nvPr/>
          </p:nvSpPr>
          <p:spPr bwMode="auto">
            <a:xfrm>
              <a:off x="3813" y="333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6647" name="Rectangle 183"/>
            <p:cNvSpPr>
              <a:spLocks noChangeArrowheads="1"/>
            </p:cNvSpPr>
            <p:nvPr/>
          </p:nvSpPr>
          <p:spPr bwMode="auto">
            <a:xfrm>
              <a:off x="3792" y="3809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6648" name="Rectangle 184"/>
            <p:cNvSpPr>
              <a:spLocks noChangeArrowheads="1"/>
            </p:cNvSpPr>
            <p:nvPr/>
          </p:nvSpPr>
          <p:spPr bwMode="auto">
            <a:xfrm>
              <a:off x="3597" y="3572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6649" name="Rectangle 185"/>
            <p:cNvSpPr>
              <a:spLocks noChangeArrowheads="1"/>
            </p:cNvSpPr>
            <p:nvPr/>
          </p:nvSpPr>
          <p:spPr bwMode="auto">
            <a:xfrm>
              <a:off x="3241" y="357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6650" name="Rectangle 186"/>
            <p:cNvSpPr>
              <a:spLocks noChangeArrowheads="1"/>
            </p:cNvSpPr>
            <p:nvPr/>
          </p:nvSpPr>
          <p:spPr bwMode="auto">
            <a:xfrm>
              <a:off x="3160" y="402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6651" name="Rectangle 187"/>
            <p:cNvSpPr>
              <a:spLocks noChangeArrowheads="1"/>
            </p:cNvSpPr>
            <p:nvPr/>
          </p:nvSpPr>
          <p:spPr bwMode="auto">
            <a:xfrm>
              <a:off x="2627" y="375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6652" name="Rectangle 188"/>
            <p:cNvSpPr>
              <a:spLocks noChangeArrowheads="1"/>
            </p:cNvSpPr>
            <p:nvPr/>
          </p:nvSpPr>
          <p:spPr bwMode="auto">
            <a:xfrm>
              <a:off x="2393" y="402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6653" name="Rectangle 189"/>
            <p:cNvSpPr>
              <a:spLocks noChangeArrowheads="1"/>
            </p:cNvSpPr>
            <p:nvPr/>
          </p:nvSpPr>
          <p:spPr bwMode="auto">
            <a:xfrm>
              <a:off x="2132" y="375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6654" name="Rectangle 190"/>
            <p:cNvSpPr>
              <a:spLocks noChangeArrowheads="1"/>
            </p:cNvSpPr>
            <p:nvPr/>
          </p:nvSpPr>
          <p:spPr bwMode="auto">
            <a:xfrm>
              <a:off x="1895" y="3572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6655" name="Rectangle 191"/>
            <p:cNvSpPr>
              <a:spLocks noChangeArrowheads="1"/>
            </p:cNvSpPr>
            <p:nvPr/>
          </p:nvSpPr>
          <p:spPr bwMode="auto">
            <a:xfrm>
              <a:off x="1734" y="383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6656" name="Rectangle 192"/>
            <p:cNvSpPr>
              <a:spLocks noChangeArrowheads="1"/>
            </p:cNvSpPr>
            <p:nvPr/>
          </p:nvSpPr>
          <p:spPr bwMode="auto">
            <a:xfrm>
              <a:off x="4090" y="4118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</p:grpSp>
      <p:grpSp>
        <p:nvGrpSpPr>
          <p:cNvPr id="4" name="Group 209"/>
          <p:cNvGrpSpPr>
            <a:grpSpLocks/>
          </p:cNvGrpSpPr>
          <p:nvPr/>
        </p:nvGrpSpPr>
        <p:grpSpPr bwMode="auto">
          <a:xfrm>
            <a:off x="2373313" y="2644242"/>
            <a:ext cx="4151314" cy="2108201"/>
            <a:chOff x="1495" y="1608"/>
            <a:chExt cx="2615" cy="1328"/>
          </a:xfrm>
        </p:grpSpPr>
        <p:sp>
          <p:nvSpPr>
            <p:cNvPr id="446513" name="Rectangle 49"/>
            <p:cNvSpPr>
              <a:spLocks noChangeArrowheads="1"/>
            </p:cNvSpPr>
            <p:nvPr/>
          </p:nvSpPr>
          <p:spPr bwMode="auto">
            <a:xfrm>
              <a:off x="4061" y="1608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  <p:sp>
          <p:nvSpPr>
            <p:cNvPr id="446663" name="Line 199"/>
            <p:cNvSpPr>
              <a:spLocks noChangeShapeType="1"/>
            </p:cNvSpPr>
            <p:nvPr/>
          </p:nvSpPr>
          <p:spPr bwMode="auto">
            <a:xfrm>
              <a:off x="2864" y="2032"/>
              <a:ext cx="610" cy="63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60" name="Line 196"/>
            <p:cNvSpPr>
              <a:spLocks noChangeShapeType="1"/>
            </p:cNvSpPr>
            <p:nvPr/>
          </p:nvSpPr>
          <p:spPr bwMode="auto">
            <a:xfrm flipV="1">
              <a:off x="2464" y="2044"/>
              <a:ext cx="240" cy="23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61" name="Line 197"/>
            <p:cNvSpPr>
              <a:spLocks noChangeShapeType="1"/>
            </p:cNvSpPr>
            <p:nvPr/>
          </p:nvSpPr>
          <p:spPr bwMode="auto">
            <a:xfrm>
              <a:off x="2114" y="1954"/>
              <a:ext cx="544" cy="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62" name="Line 198"/>
            <p:cNvSpPr>
              <a:spLocks noChangeShapeType="1"/>
            </p:cNvSpPr>
            <p:nvPr/>
          </p:nvSpPr>
          <p:spPr bwMode="auto">
            <a:xfrm flipV="1">
              <a:off x="1672" y="2018"/>
              <a:ext cx="252" cy="24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61" name="Rectangle 97"/>
            <p:cNvSpPr>
              <a:spLocks noChangeArrowheads="1"/>
            </p:cNvSpPr>
            <p:nvPr/>
          </p:nvSpPr>
          <p:spPr bwMode="auto">
            <a:xfrm>
              <a:off x="2487" y="205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6562" name="Line 98"/>
            <p:cNvSpPr>
              <a:spLocks noChangeShapeType="1"/>
            </p:cNvSpPr>
            <p:nvPr/>
          </p:nvSpPr>
          <p:spPr bwMode="auto">
            <a:xfrm>
              <a:off x="3613" y="2016"/>
              <a:ext cx="277" cy="27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63" name="Line 99"/>
            <p:cNvSpPr>
              <a:spLocks noChangeShapeType="1"/>
            </p:cNvSpPr>
            <p:nvPr/>
          </p:nvSpPr>
          <p:spPr bwMode="auto">
            <a:xfrm flipV="1">
              <a:off x="1658" y="2016"/>
              <a:ext cx="255" cy="2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64" name="Line 100"/>
            <p:cNvSpPr>
              <a:spLocks noChangeShapeType="1"/>
            </p:cNvSpPr>
            <p:nvPr/>
          </p:nvSpPr>
          <p:spPr bwMode="auto">
            <a:xfrm>
              <a:off x="2086" y="1961"/>
              <a:ext cx="5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65" name="Line 101"/>
            <p:cNvSpPr>
              <a:spLocks noChangeShapeType="1"/>
            </p:cNvSpPr>
            <p:nvPr/>
          </p:nvSpPr>
          <p:spPr bwMode="auto">
            <a:xfrm flipV="1">
              <a:off x="1989" y="2058"/>
              <a:ext cx="1" cy="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66" name="Line 102"/>
            <p:cNvSpPr>
              <a:spLocks noChangeShapeType="1"/>
            </p:cNvSpPr>
            <p:nvPr/>
          </p:nvSpPr>
          <p:spPr bwMode="auto">
            <a:xfrm>
              <a:off x="1658" y="2431"/>
              <a:ext cx="255" cy="2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67" name="Line 103"/>
            <p:cNvSpPr>
              <a:spLocks noChangeShapeType="1"/>
            </p:cNvSpPr>
            <p:nvPr/>
          </p:nvSpPr>
          <p:spPr bwMode="auto">
            <a:xfrm flipV="1">
              <a:off x="2052" y="2411"/>
              <a:ext cx="269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68" name="Line 104"/>
            <p:cNvSpPr>
              <a:spLocks noChangeShapeType="1"/>
            </p:cNvSpPr>
            <p:nvPr/>
          </p:nvSpPr>
          <p:spPr bwMode="auto">
            <a:xfrm flipV="1">
              <a:off x="2459" y="2037"/>
              <a:ext cx="256" cy="2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69" name="Line 105"/>
            <p:cNvSpPr>
              <a:spLocks noChangeShapeType="1"/>
            </p:cNvSpPr>
            <p:nvPr/>
          </p:nvSpPr>
          <p:spPr bwMode="auto">
            <a:xfrm>
              <a:off x="2086" y="2743"/>
              <a:ext cx="5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0" name="Line 106"/>
            <p:cNvSpPr>
              <a:spLocks noChangeShapeType="1"/>
            </p:cNvSpPr>
            <p:nvPr/>
          </p:nvSpPr>
          <p:spPr bwMode="auto">
            <a:xfrm>
              <a:off x="2439" y="2411"/>
              <a:ext cx="276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1" name="Line 107"/>
            <p:cNvSpPr>
              <a:spLocks noChangeShapeType="1"/>
            </p:cNvSpPr>
            <p:nvPr/>
          </p:nvSpPr>
          <p:spPr bwMode="auto">
            <a:xfrm>
              <a:off x="2832" y="2016"/>
              <a:ext cx="678" cy="6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2" name="Line 108"/>
            <p:cNvSpPr>
              <a:spLocks noChangeShapeType="1"/>
            </p:cNvSpPr>
            <p:nvPr/>
          </p:nvSpPr>
          <p:spPr bwMode="auto">
            <a:xfrm>
              <a:off x="2874" y="1961"/>
              <a:ext cx="5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3" name="Line 109"/>
            <p:cNvSpPr>
              <a:spLocks noChangeShapeType="1"/>
            </p:cNvSpPr>
            <p:nvPr/>
          </p:nvSpPr>
          <p:spPr bwMode="auto">
            <a:xfrm flipV="1">
              <a:off x="3558" y="2058"/>
              <a:ext cx="1" cy="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4" name="Line 110"/>
            <p:cNvSpPr>
              <a:spLocks noChangeShapeType="1"/>
            </p:cNvSpPr>
            <p:nvPr/>
          </p:nvSpPr>
          <p:spPr bwMode="auto">
            <a:xfrm flipV="1">
              <a:off x="3613" y="2411"/>
              <a:ext cx="277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5" name="Line 111"/>
            <p:cNvSpPr>
              <a:spLocks noChangeShapeType="1"/>
            </p:cNvSpPr>
            <p:nvPr/>
          </p:nvSpPr>
          <p:spPr bwMode="auto">
            <a:xfrm>
              <a:off x="2874" y="2743"/>
              <a:ext cx="5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6" name="Oval 112"/>
            <p:cNvSpPr>
              <a:spLocks noChangeArrowheads="1"/>
            </p:cNvSpPr>
            <p:nvPr/>
          </p:nvSpPr>
          <p:spPr bwMode="auto">
            <a:xfrm>
              <a:off x="1889" y="1860"/>
              <a:ext cx="201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7" name="Oval 113"/>
            <p:cNvSpPr>
              <a:spLocks noChangeArrowheads="1"/>
            </p:cNvSpPr>
            <p:nvPr/>
          </p:nvSpPr>
          <p:spPr bwMode="auto">
            <a:xfrm>
              <a:off x="1889" y="2642"/>
              <a:ext cx="201" cy="202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8" name="Oval 114"/>
            <p:cNvSpPr>
              <a:spLocks noChangeArrowheads="1"/>
            </p:cNvSpPr>
            <p:nvPr/>
          </p:nvSpPr>
          <p:spPr bwMode="auto">
            <a:xfrm>
              <a:off x="2670" y="1860"/>
              <a:ext cx="208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79" name="Oval 115"/>
            <p:cNvSpPr>
              <a:spLocks noChangeArrowheads="1"/>
            </p:cNvSpPr>
            <p:nvPr/>
          </p:nvSpPr>
          <p:spPr bwMode="auto">
            <a:xfrm>
              <a:off x="1495" y="2247"/>
              <a:ext cx="208" cy="209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80" name="Oval 116"/>
            <p:cNvSpPr>
              <a:spLocks noChangeArrowheads="1"/>
            </p:cNvSpPr>
            <p:nvPr/>
          </p:nvSpPr>
          <p:spPr bwMode="auto">
            <a:xfrm>
              <a:off x="2670" y="2642"/>
              <a:ext cx="208" cy="202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81" name="Oval 117"/>
            <p:cNvSpPr>
              <a:spLocks noChangeArrowheads="1"/>
            </p:cNvSpPr>
            <p:nvPr/>
          </p:nvSpPr>
          <p:spPr bwMode="auto">
            <a:xfrm>
              <a:off x="2283" y="2247"/>
              <a:ext cx="201" cy="209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82" name="Oval 118"/>
            <p:cNvSpPr>
              <a:spLocks noChangeArrowheads="1"/>
            </p:cNvSpPr>
            <p:nvPr/>
          </p:nvSpPr>
          <p:spPr bwMode="auto">
            <a:xfrm>
              <a:off x="3457" y="1860"/>
              <a:ext cx="202" cy="201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83" name="Oval 119"/>
            <p:cNvSpPr>
              <a:spLocks noChangeArrowheads="1"/>
            </p:cNvSpPr>
            <p:nvPr/>
          </p:nvSpPr>
          <p:spPr bwMode="auto">
            <a:xfrm>
              <a:off x="3457" y="2642"/>
              <a:ext cx="202" cy="20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84" name="Oval 120"/>
            <p:cNvSpPr>
              <a:spLocks noChangeArrowheads="1"/>
            </p:cNvSpPr>
            <p:nvPr/>
          </p:nvSpPr>
          <p:spPr bwMode="auto">
            <a:xfrm>
              <a:off x="3844" y="2247"/>
              <a:ext cx="208" cy="209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88" name="Rectangle 124"/>
            <p:cNvSpPr>
              <a:spLocks noChangeArrowheads="1"/>
            </p:cNvSpPr>
            <p:nvPr/>
          </p:nvSpPr>
          <p:spPr bwMode="auto">
            <a:xfrm>
              <a:off x="3523" y="189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6589" name="Rectangle 125"/>
            <p:cNvSpPr>
              <a:spLocks noChangeArrowheads="1"/>
            </p:cNvSpPr>
            <p:nvPr/>
          </p:nvSpPr>
          <p:spPr bwMode="auto">
            <a:xfrm>
              <a:off x="3917" y="228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6591" name="Rectangle 127"/>
            <p:cNvSpPr>
              <a:spLocks noChangeArrowheads="1"/>
            </p:cNvSpPr>
            <p:nvPr/>
          </p:nvSpPr>
          <p:spPr bwMode="auto">
            <a:xfrm>
              <a:off x="2743" y="268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6592" name="Rectangle 128"/>
            <p:cNvSpPr>
              <a:spLocks noChangeArrowheads="1"/>
            </p:cNvSpPr>
            <p:nvPr/>
          </p:nvSpPr>
          <p:spPr bwMode="auto">
            <a:xfrm>
              <a:off x="1955" y="268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6594" name="Rectangle 130"/>
            <p:cNvSpPr>
              <a:spLocks noChangeArrowheads="1"/>
            </p:cNvSpPr>
            <p:nvPr/>
          </p:nvSpPr>
          <p:spPr bwMode="auto">
            <a:xfrm>
              <a:off x="1720" y="200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6595" name="Rectangle 131"/>
            <p:cNvSpPr>
              <a:spLocks noChangeArrowheads="1"/>
            </p:cNvSpPr>
            <p:nvPr/>
          </p:nvSpPr>
          <p:spPr bwMode="auto">
            <a:xfrm>
              <a:off x="2369" y="183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6596" name="Rectangle 132"/>
            <p:cNvSpPr>
              <a:spLocks noChangeArrowheads="1"/>
            </p:cNvSpPr>
            <p:nvPr/>
          </p:nvSpPr>
          <p:spPr bwMode="auto">
            <a:xfrm>
              <a:off x="3171" y="183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6597" name="Rectangle 133"/>
            <p:cNvSpPr>
              <a:spLocks noChangeArrowheads="1"/>
            </p:cNvSpPr>
            <p:nvPr/>
          </p:nvSpPr>
          <p:spPr bwMode="auto">
            <a:xfrm>
              <a:off x="3779" y="205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6598" name="Rectangle 134"/>
            <p:cNvSpPr>
              <a:spLocks noChangeArrowheads="1"/>
            </p:cNvSpPr>
            <p:nvPr/>
          </p:nvSpPr>
          <p:spPr bwMode="auto">
            <a:xfrm>
              <a:off x="3758" y="2521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6599" name="Rectangle 135"/>
            <p:cNvSpPr>
              <a:spLocks noChangeArrowheads="1"/>
            </p:cNvSpPr>
            <p:nvPr/>
          </p:nvSpPr>
          <p:spPr bwMode="auto">
            <a:xfrm>
              <a:off x="3565" y="2286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6600" name="Rectangle 136"/>
            <p:cNvSpPr>
              <a:spLocks noChangeArrowheads="1"/>
            </p:cNvSpPr>
            <p:nvPr/>
          </p:nvSpPr>
          <p:spPr bwMode="auto">
            <a:xfrm>
              <a:off x="3212" y="228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6601" name="Rectangle 137"/>
            <p:cNvSpPr>
              <a:spLocks noChangeArrowheads="1"/>
            </p:cNvSpPr>
            <p:nvPr/>
          </p:nvSpPr>
          <p:spPr bwMode="auto">
            <a:xfrm>
              <a:off x="3150" y="273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6602" name="Rectangle 138"/>
            <p:cNvSpPr>
              <a:spLocks noChangeArrowheads="1"/>
            </p:cNvSpPr>
            <p:nvPr/>
          </p:nvSpPr>
          <p:spPr bwMode="auto">
            <a:xfrm>
              <a:off x="2604" y="24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6603" name="Rectangle 139"/>
            <p:cNvSpPr>
              <a:spLocks noChangeArrowheads="1"/>
            </p:cNvSpPr>
            <p:nvPr/>
          </p:nvSpPr>
          <p:spPr bwMode="auto">
            <a:xfrm>
              <a:off x="2390" y="273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6604" name="Rectangle 140"/>
            <p:cNvSpPr>
              <a:spLocks noChangeArrowheads="1"/>
            </p:cNvSpPr>
            <p:nvPr/>
          </p:nvSpPr>
          <p:spPr bwMode="auto">
            <a:xfrm>
              <a:off x="2114" y="24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6605" name="Rectangle 141"/>
            <p:cNvSpPr>
              <a:spLocks noChangeArrowheads="1"/>
            </p:cNvSpPr>
            <p:nvPr/>
          </p:nvSpPr>
          <p:spPr bwMode="auto">
            <a:xfrm>
              <a:off x="1879" y="2286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6606" name="Rectangle 142"/>
            <p:cNvSpPr>
              <a:spLocks noChangeArrowheads="1"/>
            </p:cNvSpPr>
            <p:nvPr/>
          </p:nvSpPr>
          <p:spPr bwMode="auto">
            <a:xfrm>
              <a:off x="1720" y="254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6607" name="Rectangle 143"/>
            <p:cNvSpPr>
              <a:spLocks noChangeArrowheads="1"/>
            </p:cNvSpPr>
            <p:nvPr/>
          </p:nvSpPr>
          <p:spPr bwMode="auto">
            <a:xfrm>
              <a:off x="4083" y="2820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  <p:sp>
          <p:nvSpPr>
            <p:cNvPr id="446590" name="Rectangle 126"/>
            <p:cNvSpPr>
              <a:spLocks noChangeArrowheads="1"/>
            </p:cNvSpPr>
            <p:nvPr/>
          </p:nvSpPr>
          <p:spPr bwMode="auto">
            <a:xfrm>
              <a:off x="3523" y="268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6593" name="Rectangle 129"/>
            <p:cNvSpPr>
              <a:spLocks noChangeArrowheads="1"/>
            </p:cNvSpPr>
            <p:nvPr/>
          </p:nvSpPr>
          <p:spPr bwMode="auto">
            <a:xfrm>
              <a:off x="2349" y="228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6585" name="Rectangle 121"/>
            <p:cNvSpPr>
              <a:spLocks noChangeArrowheads="1"/>
            </p:cNvSpPr>
            <p:nvPr/>
          </p:nvSpPr>
          <p:spPr bwMode="auto">
            <a:xfrm>
              <a:off x="1568" y="228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6586" name="Rectangle 122"/>
            <p:cNvSpPr>
              <a:spLocks noChangeArrowheads="1"/>
            </p:cNvSpPr>
            <p:nvPr/>
          </p:nvSpPr>
          <p:spPr bwMode="auto">
            <a:xfrm>
              <a:off x="1955" y="189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6587" name="Rectangle 123"/>
            <p:cNvSpPr>
              <a:spLocks noChangeArrowheads="1"/>
            </p:cNvSpPr>
            <p:nvPr/>
          </p:nvSpPr>
          <p:spPr bwMode="auto">
            <a:xfrm>
              <a:off x="2743" y="189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2</a:t>
              </a:r>
              <a:endParaRPr lang="de-DE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Prims</a:t>
            </a:r>
            <a:r>
              <a:rPr lang="de-DE" dirty="0" smtClean="0"/>
              <a:t> Minimalbaumsuche</a:t>
            </a:r>
            <a:endParaRPr lang="de-DE" dirty="0"/>
          </a:p>
        </p:txBody>
      </p:sp>
      <p:grpSp>
        <p:nvGrpSpPr>
          <p:cNvPr id="2" name="Group 225"/>
          <p:cNvGrpSpPr>
            <a:grpSpLocks/>
          </p:cNvGrpSpPr>
          <p:nvPr/>
        </p:nvGrpSpPr>
        <p:grpSpPr bwMode="auto">
          <a:xfrm>
            <a:off x="2341564" y="1182104"/>
            <a:ext cx="4102099" cy="1758951"/>
            <a:chOff x="1475" y="596"/>
            <a:chExt cx="2584" cy="1108"/>
          </a:xfrm>
        </p:grpSpPr>
        <p:sp>
          <p:nvSpPr>
            <p:cNvPr id="447697" name="Line 209"/>
            <p:cNvSpPr>
              <a:spLocks noChangeShapeType="1"/>
            </p:cNvSpPr>
            <p:nvPr/>
          </p:nvSpPr>
          <p:spPr bwMode="auto">
            <a:xfrm>
              <a:off x="2072" y="1498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96" name="Line 208"/>
            <p:cNvSpPr>
              <a:spLocks noChangeShapeType="1"/>
            </p:cNvSpPr>
            <p:nvPr/>
          </p:nvSpPr>
          <p:spPr bwMode="auto">
            <a:xfrm>
              <a:off x="2864" y="1498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89" name="Line 201"/>
            <p:cNvSpPr>
              <a:spLocks noChangeShapeType="1"/>
            </p:cNvSpPr>
            <p:nvPr/>
          </p:nvSpPr>
          <p:spPr bwMode="auto">
            <a:xfrm>
              <a:off x="2834" y="802"/>
              <a:ext cx="628" cy="63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90" name="Line 202"/>
            <p:cNvSpPr>
              <a:spLocks noChangeShapeType="1"/>
            </p:cNvSpPr>
            <p:nvPr/>
          </p:nvSpPr>
          <p:spPr bwMode="auto">
            <a:xfrm flipV="1">
              <a:off x="2434" y="814"/>
              <a:ext cx="240" cy="23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91" name="Line 203"/>
            <p:cNvSpPr>
              <a:spLocks noChangeShapeType="1"/>
            </p:cNvSpPr>
            <p:nvPr/>
          </p:nvSpPr>
          <p:spPr bwMode="auto">
            <a:xfrm>
              <a:off x="2084" y="724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92" name="Line 204"/>
            <p:cNvSpPr>
              <a:spLocks noChangeShapeType="1"/>
            </p:cNvSpPr>
            <p:nvPr/>
          </p:nvSpPr>
          <p:spPr bwMode="auto">
            <a:xfrm flipV="1">
              <a:off x="1642" y="788"/>
              <a:ext cx="252" cy="24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38" name="Rectangle 50"/>
            <p:cNvSpPr>
              <a:spLocks noChangeArrowheads="1"/>
            </p:cNvSpPr>
            <p:nvPr/>
          </p:nvSpPr>
          <p:spPr bwMode="auto">
            <a:xfrm>
              <a:off x="2043" y="1479"/>
              <a:ext cx="62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0" name="Line 52"/>
            <p:cNvSpPr>
              <a:spLocks noChangeShapeType="1"/>
            </p:cNvSpPr>
            <p:nvPr/>
          </p:nvSpPr>
          <p:spPr bwMode="auto">
            <a:xfrm>
              <a:off x="3586" y="775"/>
              <a:ext cx="275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1" name="Line 53"/>
            <p:cNvSpPr>
              <a:spLocks noChangeShapeType="1"/>
            </p:cNvSpPr>
            <p:nvPr/>
          </p:nvSpPr>
          <p:spPr bwMode="auto">
            <a:xfrm flipV="1">
              <a:off x="1637" y="775"/>
              <a:ext cx="255" cy="2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2" name="Line 54"/>
            <p:cNvSpPr>
              <a:spLocks noChangeShapeType="1"/>
            </p:cNvSpPr>
            <p:nvPr/>
          </p:nvSpPr>
          <p:spPr bwMode="auto">
            <a:xfrm>
              <a:off x="2064" y="720"/>
              <a:ext cx="5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3" name="Line 55"/>
            <p:cNvSpPr>
              <a:spLocks noChangeShapeType="1"/>
            </p:cNvSpPr>
            <p:nvPr/>
          </p:nvSpPr>
          <p:spPr bwMode="auto">
            <a:xfrm flipV="1">
              <a:off x="1968" y="817"/>
              <a:ext cx="1" cy="5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4" name="Line 56"/>
            <p:cNvSpPr>
              <a:spLocks noChangeShapeType="1"/>
            </p:cNvSpPr>
            <p:nvPr/>
          </p:nvSpPr>
          <p:spPr bwMode="auto">
            <a:xfrm>
              <a:off x="1637" y="1189"/>
              <a:ext cx="255" cy="2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5" name="Line 57"/>
            <p:cNvSpPr>
              <a:spLocks noChangeShapeType="1"/>
            </p:cNvSpPr>
            <p:nvPr/>
          </p:nvSpPr>
          <p:spPr bwMode="auto">
            <a:xfrm flipV="1">
              <a:off x="2030" y="1168"/>
              <a:ext cx="268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6" name="Line 58"/>
            <p:cNvSpPr>
              <a:spLocks noChangeShapeType="1"/>
            </p:cNvSpPr>
            <p:nvPr/>
          </p:nvSpPr>
          <p:spPr bwMode="auto">
            <a:xfrm flipV="1">
              <a:off x="2436" y="796"/>
              <a:ext cx="255" cy="2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7" name="Line 59"/>
            <p:cNvSpPr>
              <a:spLocks noChangeShapeType="1"/>
            </p:cNvSpPr>
            <p:nvPr/>
          </p:nvSpPr>
          <p:spPr bwMode="auto">
            <a:xfrm>
              <a:off x="2064" y="1499"/>
              <a:ext cx="5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8" name="Line 60"/>
            <p:cNvSpPr>
              <a:spLocks noChangeShapeType="1"/>
            </p:cNvSpPr>
            <p:nvPr/>
          </p:nvSpPr>
          <p:spPr bwMode="auto">
            <a:xfrm>
              <a:off x="2415" y="1168"/>
              <a:ext cx="276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49" name="Line 61"/>
            <p:cNvSpPr>
              <a:spLocks noChangeShapeType="1"/>
            </p:cNvSpPr>
            <p:nvPr/>
          </p:nvSpPr>
          <p:spPr bwMode="auto">
            <a:xfrm>
              <a:off x="2808" y="775"/>
              <a:ext cx="674" cy="68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0" name="Line 62"/>
            <p:cNvSpPr>
              <a:spLocks noChangeShapeType="1"/>
            </p:cNvSpPr>
            <p:nvPr/>
          </p:nvSpPr>
          <p:spPr bwMode="auto">
            <a:xfrm>
              <a:off x="2849" y="720"/>
              <a:ext cx="5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1" name="Line 63"/>
            <p:cNvSpPr>
              <a:spLocks noChangeShapeType="1"/>
            </p:cNvSpPr>
            <p:nvPr/>
          </p:nvSpPr>
          <p:spPr bwMode="auto">
            <a:xfrm flipV="1">
              <a:off x="3531" y="817"/>
              <a:ext cx="1" cy="5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2" name="Line 64"/>
            <p:cNvSpPr>
              <a:spLocks noChangeShapeType="1"/>
            </p:cNvSpPr>
            <p:nvPr/>
          </p:nvSpPr>
          <p:spPr bwMode="auto">
            <a:xfrm flipV="1">
              <a:off x="3586" y="1168"/>
              <a:ext cx="275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3" name="Line 65"/>
            <p:cNvSpPr>
              <a:spLocks noChangeShapeType="1"/>
            </p:cNvSpPr>
            <p:nvPr/>
          </p:nvSpPr>
          <p:spPr bwMode="auto">
            <a:xfrm>
              <a:off x="2849" y="1499"/>
              <a:ext cx="5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4" name="Oval 66"/>
            <p:cNvSpPr>
              <a:spLocks noChangeArrowheads="1"/>
            </p:cNvSpPr>
            <p:nvPr/>
          </p:nvSpPr>
          <p:spPr bwMode="auto">
            <a:xfrm>
              <a:off x="1867" y="620"/>
              <a:ext cx="201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5" name="Oval 67"/>
            <p:cNvSpPr>
              <a:spLocks noChangeArrowheads="1"/>
            </p:cNvSpPr>
            <p:nvPr/>
          </p:nvSpPr>
          <p:spPr bwMode="auto">
            <a:xfrm>
              <a:off x="1867" y="1399"/>
              <a:ext cx="201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6" name="Oval 68"/>
            <p:cNvSpPr>
              <a:spLocks noChangeArrowheads="1"/>
            </p:cNvSpPr>
            <p:nvPr/>
          </p:nvSpPr>
          <p:spPr bwMode="auto">
            <a:xfrm>
              <a:off x="2645" y="620"/>
              <a:ext cx="208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7" name="Oval 69"/>
            <p:cNvSpPr>
              <a:spLocks noChangeArrowheads="1"/>
            </p:cNvSpPr>
            <p:nvPr/>
          </p:nvSpPr>
          <p:spPr bwMode="auto">
            <a:xfrm>
              <a:off x="1475" y="1006"/>
              <a:ext cx="207" cy="208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8" name="Oval 70"/>
            <p:cNvSpPr>
              <a:spLocks noChangeArrowheads="1"/>
            </p:cNvSpPr>
            <p:nvPr/>
          </p:nvSpPr>
          <p:spPr bwMode="auto">
            <a:xfrm>
              <a:off x="2645" y="1399"/>
              <a:ext cx="208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59" name="Oval 71"/>
            <p:cNvSpPr>
              <a:spLocks noChangeArrowheads="1"/>
            </p:cNvSpPr>
            <p:nvPr/>
          </p:nvSpPr>
          <p:spPr bwMode="auto">
            <a:xfrm>
              <a:off x="2260" y="1006"/>
              <a:ext cx="200" cy="208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60" name="Oval 72"/>
            <p:cNvSpPr>
              <a:spLocks noChangeArrowheads="1"/>
            </p:cNvSpPr>
            <p:nvPr/>
          </p:nvSpPr>
          <p:spPr bwMode="auto">
            <a:xfrm>
              <a:off x="3430" y="620"/>
              <a:ext cx="201" cy="201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61" name="Oval 73"/>
            <p:cNvSpPr>
              <a:spLocks noChangeArrowheads="1"/>
            </p:cNvSpPr>
            <p:nvPr/>
          </p:nvSpPr>
          <p:spPr bwMode="auto">
            <a:xfrm>
              <a:off x="3430" y="1399"/>
              <a:ext cx="201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62" name="Oval 74"/>
            <p:cNvSpPr>
              <a:spLocks noChangeArrowheads="1"/>
            </p:cNvSpPr>
            <p:nvPr/>
          </p:nvSpPr>
          <p:spPr bwMode="auto">
            <a:xfrm>
              <a:off x="3816" y="1006"/>
              <a:ext cx="207" cy="208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63" name="Rectangle 75"/>
            <p:cNvSpPr>
              <a:spLocks noChangeArrowheads="1"/>
            </p:cNvSpPr>
            <p:nvPr/>
          </p:nvSpPr>
          <p:spPr bwMode="auto">
            <a:xfrm>
              <a:off x="1548" y="104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7564" name="Rectangle 76"/>
            <p:cNvSpPr>
              <a:spLocks noChangeArrowheads="1"/>
            </p:cNvSpPr>
            <p:nvPr/>
          </p:nvSpPr>
          <p:spPr bwMode="auto">
            <a:xfrm>
              <a:off x="1933" y="65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7565" name="Rectangle 77"/>
            <p:cNvSpPr>
              <a:spLocks noChangeArrowheads="1"/>
            </p:cNvSpPr>
            <p:nvPr/>
          </p:nvSpPr>
          <p:spPr bwMode="auto">
            <a:xfrm>
              <a:off x="2718" y="65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7566" name="Rectangle 78"/>
            <p:cNvSpPr>
              <a:spLocks noChangeArrowheads="1"/>
            </p:cNvSpPr>
            <p:nvPr/>
          </p:nvSpPr>
          <p:spPr bwMode="auto">
            <a:xfrm>
              <a:off x="3496" y="65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7567" name="Rectangle 79"/>
            <p:cNvSpPr>
              <a:spLocks noChangeArrowheads="1"/>
            </p:cNvSpPr>
            <p:nvPr/>
          </p:nvSpPr>
          <p:spPr bwMode="auto">
            <a:xfrm>
              <a:off x="3889" y="104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7568" name="Rectangle 80"/>
            <p:cNvSpPr>
              <a:spLocks noChangeArrowheads="1"/>
            </p:cNvSpPr>
            <p:nvPr/>
          </p:nvSpPr>
          <p:spPr bwMode="auto">
            <a:xfrm>
              <a:off x="3496" y="143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7569" name="Rectangle 81"/>
            <p:cNvSpPr>
              <a:spLocks noChangeArrowheads="1"/>
            </p:cNvSpPr>
            <p:nvPr/>
          </p:nvSpPr>
          <p:spPr bwMode="auto">
            <a:xfrm>
              <a:off x="2718" y="143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7570" name="Rectangle 82"/>
            <p:cNvSpPr>
              <a:spLocks noChangeArrowheads="1"/>
            </p:cNvSpPr>
            <p:nvPr/>
          </p:nvSpPr>
          <p:spPr bwMode="auto">
            <a:xfrm>
              <a:off x="1933" y="143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7571" name="Rectangle 83"/>
            <p:cNvSpPr>
              <a:spLocks noChangeArrowheads="1"/>
            </p:cNvSpPr>
            <p:nvPr/>
          </p:nvSpPr>
          <p:spPr bwMode="auto">
            <a:xfrm>
              <a:off x="2326" y="104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7572" name="Rectangle 84"/>
            <p:cNvSpPr>
              <a:spLocks noChangeArrowheads="1"/>
            </p:cNvSpPr>
            <p:nvPr/>
          </p:nvSpPr>
          <p:spPr bwMode="auto">
            <a:xfrm>
              <a:off x="1699" y="76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7573" name="Rectangle 85"/>
            <p:cNvSpPr>
              <a:spLocks noChangeArrowheads="1"/>
            </p:cNvSpPr>
            <p:nvPr/>
          </p:nvSpPr>
          <p:spPr bwMode="auto">
            <a:xfrm>
              <a:off x="2346" y="59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7574" name="Rectangle 86"/>
            <p:cNvSpPr>
              <a:spLocks noChangeArrowheads="1"/>
            </p:cNvSpPr>
            <p:nvPr/>
          </p:nvSpPr>
          <p:spPr bwMode="auto">
            <a:xfrm>
              <a:off x="3145" y="59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7575" name="Rectangle 87"/>
            <p:cNvSpPr>
              <a:spLocks noChangeArrowheads="1"/>
            </p:cNvSpPr>
            <p:nvPr/>
          </p:nvSpPr>
          <p:spPr bwMode="auto">
            <a:xfrm>
              <a:off x="3751" y="81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7576" name="Rectangle 88"/>
            <p:cNvSpPr>
              <a:spLocks noChangeArrowheads="1"/>
            </p:cNvSpPr>
            <p:nvPr/>
          </p:nvSpPr>
          <p:spPr bwMode="auto">
            <a:xfrm>
              <a:off x="3730" y="1279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7577" name="Rectangle 89"/>
            <p:cNvSpPr>
              <a:spLocks noChangeArrowheads="1"/>
            </p:cNvSpPr>
            <p:nvPr/>
          </p:nvSpPr>
          <p:spPr bwMode="auto">
            <a:xfrm>
              <a:off x="3537" y="1045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7578" name="Rectangle 90"/>
            <p:cNvSpPr>
              <a:spLocks noChangeArrowheads="1"/>
            </p:cNvSpPr>
            <p:nvPr/>
          </p:nvSpPr>
          <p:spPr bwMode="auto">
            <a:xfrm>
              <a:off x="3186" y="104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7579" name="Rectangle 91"/>
            <p:cNvSpPr>
              <a:spLocks noChangeArrowheads="1"/>
            </p:cNvSpPr>
            <p:nvPr/>
          </p:nvSpPr>
          <p:spPr bwMode="auto">
            <a:xfrm>
              <a:off x="3097" y="149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7580" name="Rectangle 92"/>
            <p:cNvSpPr>
              <a:spLocks noChangeArrowheads="1"/>
            </p:cNvSpPr>
            <p:nvPr/>
          </p:nvSpPr>
          <p:spPr bwMode="auto">
            <a:xfrm>
              <a:off x="2580" y="122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7581" name="Rectangle 93"/>
            <p:cNvSpPr>
              <a:spLocks noChangeArrowheads="1"/>
            </p:cNvSpPr>
            <p:nvPr/>
          </p:nvSpPr>
          <p:spPr bwMode="auto">
            <a:xfrm>
              <a:off x="2340" y="149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7582" name="Rectangle 94"/>
            <p:cNvSpPr>
              <a:spLocks noChangeArrowheads="1"/>
            </p:cNvSpPr>
            <p:nvPr/>
          </p:nvSpPr>
          <p:spPr bwMode="auto">
            <a:xfrm>
              <a:off x="2092" y="122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7583" name="Rectangle 95"/>
            <p:cNvSpPr>
              <a:spLocks noChangeArrowheads="1"/>
            </p:cNvSpPr>
            <p:nvPr/>
          </p:nvSpPr>
          <p:spPr bwMode="auto">
            <a:xfrm>
              <a:off x="1858" y="1045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7584" name="Rectangle 96"/>
            <p:cNvSpPr>
              <a:spLocks noChangeArrowheads="1"/>
            </p:cNvSpPr>
            <p:nvPr/>
          </p:nvSpPr>
          <p:spPr bwMode="auto">
            <a:xfrm>
              <a:off x="1699" y="13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7585" name="Rectangle 97"/>
            <p:cNvSpPr>
              <a:spLocks noChangeArrowheads="1"/>
            </p:cNvSpPr>
            <p:nvPr/>
          </p:nvSpPr>
          <p:spPr bwMode="auto">
            <a:xfrm>
              <a:off x="4032" y="1588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</p:grpSp>
      <p:grpSp>
        <p:nvGrpSpPr>
          <p:cNvPr id="3" name="Group 226"/>
          <p:cNvGrpSpPr>
            <a:grpSpLocks/>
          </p:cNvGrpSpPr>
          <p:nvPr/>
        </p:nvGrpSpPr>
        <p:grpSpPr bwMode="auto">
          <a:xfrm>
            <a:off x="2362201" y="3005088"/>
            <a:ext cx="4129088" cy="1722438"/>
            <a:chOff x="1488" y="1915"/>
            <a:chExt cx="2601" cy="1085"/>
          </a:xfrm>
        </p:grpSpPr>
        <p:sp>
          <p:nvSpPr>
            <p:cNvPr id="447710" name="Line 222"/>
            <p:cNvSpPr>
              <a:spLocks noChangeShapeType="1"/>
            </p:cNvSpPr>
            <p:nvPr/>
          </p:nvSpPr>
          <p:spPr bwMode="auto">
            <a:xfrm>
              <a:off x="2868" y="2040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98" name="Line 210"/>
            <p:cNvSpPr>
              <a:spLocks noChangeShapeType="1"/>
            </p:cNvSpPr>
            <p:nvPr/>
          </p:nvSpPr>
          <p:spPr bwMode="auto">
            <a:xfrm>
              <a:off x="2080" y="2818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99" name="Line 211"/>
            <p:cNvSpPr>
              <a:spLocks noChangeShapeType="1"/>
            </p:cNvSpPr>
            <p:nvPr/>
          </p:nvSpPr>
          <p:spPr bwMode="auto">
            <a:xfrm>
              <a:off x="2872" y="2818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0" name="Line 212"/>
            <p:cNvSpPr>
              <a:spLocks noChangeShapeType="1"/>
            </p:cNvSpPr>
            <p:nvPr/>
          </p:nvSpPr>
          <p:spPr bwMode="auto">
            <a:xfrm>
              <a:off x="2842" y="2122"/>
              <a:ext cx="628" cy="63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1" name="Line 213"/>
            <p:cNvSpPr>
              <a:spLocks noChangeShapeType="1"/>
            </p:cNvSpPr>
            <p:nvPr/>
          </p:nvSpPr>
          <p:spPr bwMode="auto">
            <a:xfrm flipV="1">
              <a:off x="2442" y="2134"/>
              <a:ext cx="240" cy="23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2" name="Line 214"/>
            <p:cNvSpPr>
              <a:spLocks noChangeShapeType="1"/>
            </p:cNvSpPr>
            <p:nvPr/>
          </p:nvSpPr>
          <p:spPr bwMode="auto">
            <a:xfrm>
              <a:off x="2092" y="2044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3" name="Line 215"/>
            <p:cNvSpPr>
              <a:spLocks noChangeShapeType="1"/>
            </p:cNvSpPr>
            <p:nvPr/>
          </p:nvSpPr>
          <p:spPr bwMode="auto">
            <a:xfrm flipV="1">
              <a:off x="1650" y="2108"/>
              <a:ext cx="252" cy="24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86" name="Rectangle 98"/>
            <p:cNvSpPr>
              <a:spLocks noChangeArrowheads="1"/>
            </p:cNvSpPr>
            <p:nvPr/>
          </p:nvSpPr>
          <p:spPr bwMode="auto">
            <a:xfrm>
              <a:off x="2056" y="2798"/>
              <a:ext cx="62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87" name="Rectangle 99"/>
            <p:cNvSpPr>
              <a:spLocks noChangeArrowheads="1"/>
            </p:cNvSpPr>
            <p:nvPr/>
          </p:nvSpPr>
          <p:spPr bwMode="auto">
            <a:xfrm>
              <a:off x="2841" y="2798"/>
              <a:ext cx="613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88" name="Line 100"/>
            <p:cNvSpPr>
              <a:spLocks noChangeShapeType="1"/>
            </p:cNvSpPr>
            <p:nvPr/>
          </p:nvSpPr>
          <p:spPr bwMode="auto">
            <a:xfrm>
              <a:off x="3599" y="2094"/>
              <a:ext cx="275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89" name="Line 101"/>
            <p:cNvSpPr>
              <a:spLocks noChangeShapeType="1"/>
            </p:cNvSpPr>
            <p:nvPr/>
          </p:nvSpPr>
          <p:spPr bwMode="auto">
            <a:xfrm flipV="1">
              <a:off x="1650" y="2094"/>
              <a:ext cx="255" cy="2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0" name="Line 102"/>
            <p:cNvSpPr>
              <a:spLocks noChangeShapeType="1"/>
            </p:cNvSpPr>
            <p:nvPr/>
          </p:nvSpPr>
          <p:spPr bwMode="auto">
            <a:xfrm>
              <a:off x="2077" y="2039"/>
              <a:ext cx="5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1" name="Line 103"/>
            <p:cNvSpPr>
              <a:spLocks noChangeShapeType="1"/>
            </p:cNvSpPr>
            <p:nvPr/>
          </p:nvSpPr>
          <p:spPr bwMode="auto">
            <a:xfrm flipV="1">
              <a:off x="1981" y="2136"/>
              <a:ext cx="1" cy="5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2" name="Line 104"/>
            <p:cNvSpPr>
              <a:spLocks noChangeShapeType="1"/>
            </p:cNvSpPr>
            <p:nvPr/>
          </p:nvSpPr>
          <p:spPr bwMode="auto">
            <a:xfrm>
              <a:off x="1650" y="2508"/>
              <a:ext cx="255" cy="2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3" name="Line 105"/>
            <p:cNvSpPr>
              <a:spLocks noChangeShapeType="1"/>
            </p:cNvSpPr>
            <p:nvPr/>
          </p:nvSpPr>
          <p:spPr bwMode="auto">
            <a:xfrm flipV="1">
              <a:off x="2043" y="2487"/>
              <a:ext cx="268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4" name="Line 106"/>
            <p:cNvSpPr>
              <a:spLocks noChangeShapeType="1"/>
            </p:cNvSpPr>
            <p:nvPr/>
          </p:nvSpPr>
          <p:spPr bwMode="auto">
            <a:xfrm flipV="1">
              <a:off x="2449" y="2115"/>
              <a:ext cx="255" cy="2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5" name="Line 107"/>
            <p:cNvSpPr>
              <a:spLocks noChangeShapeType="1"/>
            </p:cNvSpPr>
            <p:nvPr/>
          </p:nvSpPr>
          <p:spPr bwMode="auto">
            <a:xfrm>
              <a:off x="2077" y="2818"/>
              <a:ext cx="5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6" name="Line 108"/>
            <p:cNvSpPr>
              <a:spLocks noChangeShapeType="1"/>
            </p:cNvSpPr>
            <p:nvPr/>
          </p:nvSpPr>
          <p:spPr bwMode="auto">
            <a:xfrm>
              <a:off x="2428" y="2487"/>
              <a:ext cx="276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7" name="Line 109"/>
            <p:cNvSpPr>
              <a:spLocks noChangeShapeType="1"/>
            </p:cNvSpPr>
            <p:nvPr/>
          </p:nvSpPr>
          <p:spPr bwMode="auto">
            <a:xfrm>
              <a:off x="2821" y="2094"/>
              <a:ext cx="674" cy="68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8" name="Line 110"/>
            <p:cNvSpPr>
              <a:spLocks noChangeShapeType="1"/>
            </p:cNvSpPr>
            <p:nvPr/>
          </p:nvSpPr>
          <p:spPr bwMode="auto">
            <a:xfrm>
              <a:off x="2862" y="2039"/>
              <a:ext cx="5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99" name="Line 111"/>
            <p:cNvSpPr>
              <a:spLocks noChangeShapeType="1"/>
            </p:cNvSpPr>
            <p:nvPr/>
          </p:nvSpPr>
          <p:spPr bwMode="auto">
            <a:xfrm flipV="1">
              <a:off x="3544" y="2136"/>
              <a:ext cx="1" cy="5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0" name="Line 112"/>
            <p:cNvSpPr>
              <a:spLocks noChangeShapeType="1"/>
            </p:cNvSpPr>
            <p:nvPr/>
          </p:nvSpPr>
          <p:spPr bwMode="auto">
            <a:xfrm flipV="1">
              <a:off x="3599" y="2487"/>
              <a:ext cx="275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1" name="Line 113"/>
            <p:cNvSpPr>
              <a:spLocks noChangeShapeType="1"/>
            </p:cNvSpPr>
            <p:nvPr/>
          </p:nvSpPr>
          <p:spPr bwMode="auto">
            <a:xfrm>
              <a:off x="2862" y="2818"/>
              <a:ext cx="5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2" name="Oval 114"/>
            <p:cNvSpPr>
              <a:spLocks noChangeArrowheads="1"/>
            </p:cNvSpPr>
            <p:nvPr/>
          </p:nvSpPr>
          <p:spPr bwMode="auto">
            <a:xfrm>
              <a:off x="1880" y="1939"/>
              <a:ext cx="201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3" name="Oval 115"/>
            <p:cNvSpPr>
              <a:spLocks noChangeArrowheads="1"/>
            </p:cNvSpPr>
            <p:nvPr/>
          </p:nvSpPr>
          <p:spPr bwMode="auto">
            <a:xfrm>
              <a:off x="1880" y="2718"/>
              <a:ext cx="201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4" name="Oval 116"/>
            <p:cNvSpPr>
              <a:spLocks noChangeArrowheads="1"/>
            </p:cNvSpPr>
            <p:nvPr/>
          </p:nvSpPr>
          <p:spPr bwMode="auto">
            <a:xfrm>
              <a:off x="2658" y="1939"/>
              <a:ext cx="208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5" name="Oval 117"/>
            <p:cNvSpPr>
              <a:spLocks noChangeArrowheads="1"/>
            </p:cNvSpPr>
            <p:nvPr/>
          </p:nvSpPr>
          <p:spPr bwMode="auto">
            <a:xfrm>
              <a:off x="1488" y="2325"/>
              <a:ext cx="207" cy="208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6" name="Oval 118"/>
            <p:cNvSpPr>
              <a:spLocks noChangeArrowheads="1"/>
            </p:cNvSpPr>
            <p:nvPr/>
          </p:nvSpPr>
          <p:spPr bwMode="auto">
            <a:xfrm>
              <a:off x="2658" y="2718"/>
              <a:ext cx="208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7" name="Oval 119"/>
            <p:cNvSpPr>
              <a:spLocks noChangeArrowheads="1"/>
            </p:cNvSpPr>
            <p:nvPr/>
          </p:nvSpPr>
          <p:spPr bwMode="auto">
            <a:xfrm>
              <a:off x="2273" y="2325"/>
              <a:ext cx="200" cy="208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8" name="Oval 120"/>
            <p:cNvSpPr>
              <a:spLocks noChangeArrowheads="1"/>
            </p:cNvSpPr>
            <p:nvPr/>
          </p:nvSpPr>
          <p:spPr bwMode="auto">
            <a:xfrm>
              <a:off x="3443" y="1939"/>
              <a:ext cx="201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09" name="Oval 121"/>
            <p:cNvSpPr>
              <a:spLocks noChangeArrowheads="1"/>
            </p:cNvSpPr>
            <p:nvPr/>
          </p:nvSpPr>
          <p:spPr bwMode="auto">
            <a:xfrm>
              <a:off x="3443" y="2718"/>
              <a:ext cx="201" cy="201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10" name="Oval 122"/>
            <p:cNvSpPr>
              <a:spLocks noChangeArrowheads="1"/>
            </p:cNvSpPr>
            <p:nvPr/>
          </p:nvSpPr>
          <p:spPr bwMode="auto">
            <a:xfrm>
              <a:off x="3829" y="2325"/>
              <a:ext cx="207" cy="208"/>
            </a:xfrm>
            <a:prstGeom prst="ellipse">
              <a:avLst/>
            </a:prstGeom>
            <a:solidFill>
              <a:schemeClr val="folHlink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11" name="Rectangle 123"/>
            <p:cNvSpPr>
              <a:spLocks noChangeArrowheads="1"/>
            </p:cNvSpPr>
            <p:nvPr/>
          </p:nvSpPr>
          <p:spPr bwMode="auto">
            <a:xfrm>
              <a:off x="1561" y="236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7612" name="Rectangle 124"/>
            <p:cNvSpPr>
              <a:spLocks noChangeArrowheads="1"/>
            </p:cNvSpPr>
            <p:nvPr/>
          </p:nvSpPr>
          <p:spPr bwMode="auto">
            <a:xfrm>
              <a:off x="1946" y="1977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7613" name="Rectangle 125"/>
            <p:cNvSpPr>
              <a:spLocks noChangeArrowheads="1"/>
            </p:cNvSpPr>
            <p:nvPr/>
          </p:nvSpPr>
          <p:spPr bwMode="auto">
            <a:xfrm>
              <a:off x="2731" y="1977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7614" name="Rectangle 126"/>
            <p:cNvSpPr>
              <a:spLocks noChangeArrowheads="1"/>
            </p:cNvSpPr>
            <p:nvPr/>
          </p:nvSpPr>
          <p:spPr bwMode="auto">
            <a:xfrm>
              <a:off x="3509" y="1977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7615" name="Rectangle 127"/>
            <p:cNvSpPr>
              <a:spLocks noChangeArrowheads="1"/>
            </p:cNvSpPr>
            <p:nvPr/>
          </p:nvSpPr>
          <p:spPr bwMode="auto">
            <a:xfrm>
              <a:off x="3902" y="236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7616" name="Rectangle 128"/>
            <p:cNvSpPr>
              <a:spLocks noChangeArrowheads="1"/>
            </p:cNvSpPr>
            <p:nvPr/>
          </p:nvSpPr>
          <p:spPr bwMode="auto">
            <a:xfrm>
              <a:off x="3509" y="2757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7617" name="Rectangle 129"/>
            <p:cNvSpPr>
              <a:spLocks noChangeArrowheads="1"/>
            </p:cNvSpPr>
            <p:nvPr/>
          </p:nvSpPr>
          <p:spPr bwMode="auto">
            <a:xfrm>
              <a:off x="2731" y="2757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7618" name="Rectangle 130"/>
            <p:cNvSpPr>
              <a:spLocks noChangeArrowheads="1"/>
            </p:cNvSpPr>
            <p:nvPr/>
          </p:nvSpPr>
          <p:spPr bwMode="auto">
            <a:xfrm>
              <a:off x="1946" y="2757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7619" name="Rectangle 131"/>
            <p:cNvSpPr>
              <a:spLocks noChangeArrowheads="1"/>
            </p:cNvSpPr>
            <p:nvPr/>
          </p:nvSpPr>
          <p:spPr bwMode="auto">
            <a:xfrm>
              <a:off x="2339" y="236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FFFFFF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7620" name="Rectangle 132"/>
            <p:cNvSpPr>
              <a:spLocks noChangeArrowheads="1"/>
            </p:cNvSpPr>
            <p:nvPr/>
          </p:nvSpPr>
          <p:spPr bwMode="auto">
            <a:xfrm>
              <a:off x="1712" y="208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7621" name="Rectangle 133"/>
            <p:cNvSpPr>
              <a:spLocks noChangeArrowheads="1"/>
            </p:cNvSpPr>
            <p:nvPr/>
          </p:nvSpPr>
          <p:spPr bwMode="auto">
            <a:xfrm>
              <a:off x="2359" y="191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7622" name="Rectangle 134"/>
            <p:cNvSpPr>
              <a:spLocks noChangeArrowheads="1"/>
            </p:cNvSpPr>
            <p:nvPr/>
          </p:nvSpPr>
          <p:spPr bwMode="auto">
            <a:xfrm>
              <a:off x="3158" y="191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7623" name="Rectangle 135"/>
            <p:cNvSpPr>
              <a:spLocks noChangeArrowheads="1"/>
            </p:cNvSpPr>
            <p:nvPr/>
          </p:nvSpPr>
          <p:spPr bwMode="auto">
            <a:xfrm>
              <a:off x="3764" y="212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7624" name="Rectangle 136"/>
            <p:cNvSpPr>
              <a:spLocks noChangeArrowheads="1"/>
            </p:cNvSpPr>
            <p:nvPr/>
          </p:nvSpPr>
          <p:spPr bwMode="auto">
            <a:xfrm>
              <a:off x="3743" y="2598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7625" name="Rectangle 137"/>
            <p:cNvSpPr>
              <a:spLocks noChangeArrowheads="1"/>
            </p:cNvSpPr>
            <p:nvPr/>
          </p:nvSpPr>
          <p:spPr bwMode="auto">
            <a:xfrm>
              <a:off x="3550" y="2364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7626" name="Rectangle 138"/>
            <p:cNvSpPr>
              <a:spLocks noChangeArrowheads="1"/>
            </p:cNvSpPr>
            <p:nvPr/>
          </p:nvSpPr>
          <p:spPr bwMode="auto">
            <a:xfrm>
              <a:off x="3199" y="236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7627" name="Rectangle 139"/>
            <p:cNvSpPr>
              <a:spLocks noChangeArrowheads="1"/>
            </p:cNvSpPr>
            <p:nvPr/>
          </p:nvSpPr>
          <p:spPr bwMode="auto">
            <a:xfrm>
              <a:off x="3137" y="281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7628" name="Rectangle 140"/>
            <p:cNvSpPr>
              <a:spLocks noChangeArrowheads="1"/>
            </p:cNvSpPr>
            <p:nvPr/>
          </p:nvSpPr>
          <p:spPr bwMode="auto">
            <a:xfrm>
              <a:off x="2593" y="254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7629" name="Rectangle 141"/>
            <p:cNvSpPr>
              <a:spLocks noChangeArrowheads="1"/>
            </p:cNvSpPr>
            <p:nvPr/>
          </p:nvSpPr>
          <p:spPr bwMode="auto">
            <a:xfrm>
              <a:off x="2380" y="281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7630" name="Rectangle 142"/>
            <p:cNvSpPr>
              <a:spLocks noChangeArrowheads="1"/>
            </p:cNvSpPr>
            <p:nvPr/>
          </p:nvSpPr>
          <p:spPr bwMode="auto">
            <a:xfrm>
              <a:off x="2105" y="254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7631" name="Rectangle 143"/>
            <p:cNvSpPr>
              <a:spLocks noChangeArrowheads="1"/>
            </p:cNvSpPr>
            <p:nvPr/>
          </p:nvSpPr>
          <p:spPr bwMode="auto">
            <a:xfrm>
              <a:off x="1871" y="2364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7632" name="Rectangle 144"/>
            <p:cNvSpPr>
              <a:spLocks noChangeArrowheads="1"/>
            </p:cNvSpPr>
            <p:nvPr/>
          </p:nvSpPr>
          <p:spPr bwMode="auto">
            <a:xfrm>
              <a:off x="1712" y="261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6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7633" name="Rectangle 145"/>
            <p:cNvSpPr>
              <a:spLocks noChangeArrowheads="1"/>
            </p:cNvSpPr>
            <p:nvPr/>
          </p:nvSpPr>
          <p:spPr bwMode="auto">
            <a:xfrm>
              <a:off x="4062" y="2884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</p:grpSp>
      <p:grpSp>
        <p:nvGrpSpPr>
          <p:cNvPr id="4" name="Group 227"/>
          <p:cNvGrpSpPr>
            <a:grpSpLocks/>
          </p:cNvGrpSpPr>
          <p:nvPr/>
        </p:nvGrpSpPr>
        <p:grpSpPr bwMode="auto">
          <a:xfrm>
            <a:off x="2362200" y="4833360"/>
            <a:ext cx="4140201" cy="1736726"/>
            <a:chOff x="1488" y="3120"/>
            <a:chExt cx="2608" cy="1094"/>
          </a:xfrm>
        </p:grpSpPr>
        <p:sp>
          <p:nvSpPr>
            <p:cNvPr id="447712" name="Line 224"/>
            <p:cNvSpPr>
              <a:spLocks noChangeShapeType="1"/>
            </p:cNvSpPr>
            <p:nvPr/>
          </p:nvSpPr>
          <p:spPr bwMode="auto">
            <a:xfrm>
              <a:off x="3638" y="3318"/>
              <a:ext cx="248" cy="246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11" name="Line 223"/>
            <p:cNvSpPr>
              <a:spLocks noChangeShapeType="1"/>
            </p:cNvSpPr>
            <p:nvPr/>
          </p:nvSpPr>
          <p:spPr bwMode="auto">
            <a:xfrm>
              <a:off x="2888" y="3244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4" name="Line 216"/>
            <p:cNvSpPr>
              <a:spLocks noChangeShapeType="1"/>
            </p:cNvSpPr>
            <p:nvPr/>
          </p:nvSpPr>
          <p:spPr bwMode="auto">
            <a:xfrm>
              <a:off x="2096" y="4026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5" name="Line 217"/>
            <p:cNvSpPr>
              <a:spLocks noChangeShapeType="1"/>
            </p:cNvSpPr>
            <p:nvPr/>
          </p:nvSpPr>
          <p:spPr bwMode="auto">
            <a:xfrm>
              <a:off x="2888" y="4026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6" name="Line 218"/>
            <p:cNvSpPr>
              <a:spLocks noChangeShapeType="1"/>
            </p:cNvSpPr>
            <p:nvPr/>
          </p:nvSpPr>
          <p:spPr bwMode="auto">
            <a:xfrm>
              <a:off x="2858" y="3330"/>
              <a:ext cx="628" cy="63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 flipV="1">
              <a:off x="2458" y="3342"/>
              <a:ext cx="240" cy="23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>
              <a:off x="2108" y="3252"/>
              <a:ext cx="580" cy="2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V="1">
              <a:off x="1666" y="3316"/>
              <a:ext cx="252" cy="24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47"/>
            <p:cNvGrpSpPr>
              <a:grpSpLocks/>
            </p:cNvGrpSpPr>
            <p:nvPr/>
          </p:nvGrpSpPr>
          <p:grpSpPr bwMode="auto">
            <a:xfrm>
              <a:off x="1488" y="3120"/>
              <a:ext cx="2608" cy="1094"/>
              <a:chOff x="1656" y="765"/>
              <a:chExt cx="2608" cy="1094"/>
            </a:xfrm>
          </p:grpSpPr>
          <p:sp>
            <p:nvSpPr>
              <p:cNvPr id="447636" name="Rectangle 148"/>
              <p:cNvSpPr>
                <a:spLocks noChangeArrowheads="1"/>
              </p:cNvSpPr>
              <p:nvPr/>
            </p:nvSpPr>
            <p:spPr bwMode="auto">
              <a:xfrm>
                <a:off x="2233" y="1660"/>
                <a:ext cx="628" cy="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37" name="Rectangle 149"/>
              <p:cNvSpPr>
                <a:spLocks noChangeArrowheads="1"/>
              </p:cNvSpPr>
              <p:nvPr/>
            </p:nvSpPr>
            <p:spPr bwMode="auto">
              <a:xfrm>
                <a:off x="3029" y="1660"/>
                <a:ext cx="621" cy="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38" name="Line 150"/>
              <p:cNvSpPr>
                <a:spLocks noChangeShapeType="1"/>
              </p:cNvSpPr>
              <p:nvPr/>
            </p:nvSpPr>
            <p:spPr bwMode="auto">
              <a:xfrm>
                <a:off x="3797" y="947"/>
                <a:ext cx="279" cy="28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39" name="Line 151"/>
              <p:cNvSpPr>
                <a:spLocks noChangeShapeType="1"/>
              </p:cNvSpPr>
              <p:nvPr/>
            </p:nvSpPr>
            <p:spPr bwMode="auto">
              <a:xfrm flipV="1">
                <a:off x="1821" y="947"/>
                <a:ext cx="258" cy="25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0" name="Line 152"/>
              <p:cNvSpPr>
                <a:spLocks noChangeShapeType="1"/>
              </p:cNvSpPr>
              <p:nvPr/>
            </p:nvSpPr>
            <p:spPr bwMode="auto">
              <a:xfrm>
                <a:off x="2256" y="891"/>
                <a:ext cx="59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1" name="Line 153"/>
              <p:cNvSpPr>
                <a:spLocks noChangeShapeType="1"/>
              </p:cNvSpPr>
              <p:nvPr/>
            </p:nvSpPr>
            <p:spPr bwMode="auto">
              <a:xfrm flipV="1">
                <a:off x="2156" y="989"/>
                <a:ext cx="1" cy="59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2" name="Line 154"/>
              <p:cNvSpPr>
                <a:spLocks noChangeShapeType="1"/>
              </p:cNvSpPr>
              <p:nvPr/>
            </p:nvSpPr>
            <p:spPr bwMode="auto">
              <a:xfrm>
                <a:off x="1821" y="1366"/>
                <a:ext cx="258" cy="25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3" name="Line 155"/>
              <p:cNvSpPr>
                <a:spLocks noChangeShapeType="1"/>
              </p:cNvSpPr>
              <p:nvPr/>
            </p:nvSpPr>
            <p:spPr bwMode="auto">
              <a:xfrm flipV="1">
                <a:off x="2219" y="1345"/>
                <a:ext cx="272" cy="28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4" name="Line 156"/>
              <p:cNvSpPr>
                <a:spLocks noChangeShapeType="1"/>
              </p:cNvSpPr>
              <p:nvPr/>
            </p:nvSpPr>
            <p:spPr bwMode="auto">
              <a:xfrm flipV="1">
                <a:off x="2631" y="968"/>
                <a:ext cx="258" cy="25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5" name="Line 157"/>
              <p:cNvSpPr>
                <a:spLocks noChangeShapeType="1"/>
              </p:cNvSpPr>
              <p:nvPr/>
            </p:nvSpPr>
            <p:spPr bwMode="auto">
              <a:xfrm>
                <a:off x="2254" y="1681"/>
                <a:ext cx="59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6" name="Line 158"/>
              <p:cNvSpPr>
                <a:spLocks noChangeShapeType="1"/>
              </p:cNvSpPr>
              <p:nvPr/>
            </p:nvSpPr>
            <p:spPr bwMode="auto">
              <a:xfrm>
                <a:off x="2610" y="1345"/>
                <a:ext cx="279" cy="28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7" name="Line 159"/>
              <p:cNvSpPr>
                <a:spLocks noChangeShapeType="1"/>
              </p:cNvSpPr>
              <p:nvPr/>
            </p:nvSpPr>
            <p:spPr bwMode="auto">
              <a:xfrm>
                <a:off x="3008" y="947"/>
                <a:ext cx="684" cy="6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8" name="Line 160"/>
              <p:cNvSpPr>
                <a:spLocks noChangeShapeType="1"/>
              </p:cNvSpPr>
              <p:nvPr/>
            </p:nvSpPr>
            <p:spPr bwMode="auto">
              <a:xfrm>
                <a:off x="3050" y="891"/>
                <a:ext cx="59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49" name="Line 161"/>
              <p:cNvSpPr>
                <a:spLocks noChangeShapeType="1"/>
              </p:cNvSpPr>
              <p:nvPr/>
            </p:nvSpPr>
            <p:spPr bwMode="auto">
              <a:xfrm flipV="1">
                <a:off x="3741" y="989"/>
                <a:ext cx="1" cy="59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0" name="Line 162"/>
              <p:cNvSpPr>
                <a:spLocks noChangeShapeType="1"/>
              </p:cNvSpPr>
              <p:nvPr/>
            </p:nvSpPr>
            <p:spPr bwMode="auto">
              <a:xfrm flipV="1">
                <a:off x="3797" y="1345"/>
                <a:ext cx="279" cy="28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1" name="Line 163"/>
              <p:cNvSpPr>
                <a:spLocks noChangeShapeType="1"/>
              </p:cNvSpPr>
              <p:nvPr/>
            </p:nvSpPr>
            <p:spPr bwMode="auto">
              <a:xfrm>
                <a:off x="3050" y="1681"/>
                <a:ext cx="59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2" name="Oval 164"/>
              <p:cNvSpPr>
                <a:spLocks noChangeArrowheads="1"/>
              </p:cNvSpPr>
              <p:nvPr/>
            </p:nvSpPr>
            <p:spPr bwMode="auto">
              <a:xfrm>
                <a:off x="2054" y="789"/>
                <a:ext cx="204" cy="204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3" name="Oval 165"/>
              <p:cNvSpPr>
                <a:spLocks noChangeArrowheads="1"/>
              </p:cNvSpPr>
              <p:nvPr/>
            </p:nvSpPr>
            <p:spPr bwMode="auto">
              <a:xfrm>
                <a:off x="2054" y="1579"/>
                <a:ext cx="204" cy="204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4" name="Oval 166"/>
              <p:cNvSpPr>
                <a:spLocks noChangeArrowheads="1"/>
              </p:cNvSpPr>
              <p:nvPr/>
            </p:nvSpPr>
            <p:spPr bwMode="auto">
              <a:xfrm>
                <a:off x="2843" y="789"/>
                <a:ext cx="211" cy="204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5" name="Oval 167"/>
              <p:cNvSpPr>
                <a:spLocks noChangeArrowheads="1"/>
              </p:cNvSpPr>
              <p:nvPr/>
            </p:nvSpPr>
            <p:spPr bwMode="auto">
              <a:xfrm>
                <a:off x="1656" y="1181"/>
                <a:ext cx="211" cy="210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6" name="Oval 168"/>
              <p:cNvSpPr>
                <a:spLocks noChangeArrowheads="1"/>
              </p:cNvSpPr>
              <p:nvPr/>
            </p:nvSpPr>
            <p:spPr bwMode="auto">
              <a:xfrm>
                <a:off x="2843" y="1579"/>
                <a:ext cx="211" cy="204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7" name="Oval 169"/>
              <p:cNvSpPr>
                <a:spLocks noChangeArrowheads="1"/>
              </p:cNvSpPr>
              <p:nvPr/>
            </p:nvSpPr>
            <p:spPr bwMode="auto">
              <a:xfrm>
                <a:off x="2452" y="1181"/>
                <a:ext cx="204" cy="210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8" name="Oval 170"/>
              <p:cNvSpPr>
                <a:spLocks noChangeArrowheads="1"/>
              </p:cNvSpPr>
              <p:nvPr/>
            </p:nvSpPr>
            <p:spPr bwMode="auto">
              <a:xfrm>
                <a:off x="3639" y="789"/>
                <a:ext cx="204" cy="204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59" name="Oval 171"/>
              <p:cNvSpPr>
                <a:spLocks noChangeArrowheads="1"/>
              </p:cNvSpPr>
              <p:nvPr/>
            </p:nvSpPr>
            <p:spPr bwMode="auto">
              <a:xfrm>
                <a:off x="3639" y="1579"/>
                <a:ext cx="204" cy="204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60" name="Oval 172"/>
              <p:cNvSpPr>
                <a:spLocks noChangeArrowheads="1"/>
              </p:cNvSpPr>
              <p:nvPr/>
            </p:nvSpPr>
            <p:spPr bwMode="auto">
              <a:xfrm>
                <a:off x="4031" y="1181"/>
                <a:ext cx="210" cy="210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61" name="Rectangle 173"/>
              <p:cNvSpPr>
                <a:spLocks noChangeArrowheads="1"/>
              </p:cNvSpPr>
              <p:nvPr/>
            </p:nvSpPr>
            <p:spPr bwMode="auto">
              <a:xfrm>
                <a:off x="1730" y="1219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FFFFFF"/>
                    </a:solidFill>
                  </a:rPr>
                  <a:t>0</a:t>
                </a:r>
                <a:endParaRPr lang="de-DE" b="1"/>
              </a:p>
            </p:txBody>
          </p:sp>
          <p:sp>
            <p:nvSpPr>
              <p:cNvPr id="447662" name="Rectangle 174"/>
              <p:cNvSpPr>
                <a:spLocks noChangeArrowheads="1"/>
              </p:cNvSpPr>
              <p:nvPr/>
            </p:nvSpPr>
            <p:spPr bwMode="auto">
              <a:xfrm>
                <a:off x="2121" y="82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FFFFFF"/>
                    </a:solidFill>
                  </a:rPr>
                  <a:t>1</a:t>
                </a:r>
                <a:endParaRPr lang="de-DE" b="1"/>
              </a:p>
            </p:txBody>
          </p:sp>
          <p:sp>
            <p:nvSpPr>
              <p:cNvPr id="447663" name="Rectangle 175"/>
              <p:cNvSpPr>
                <a:spLocks noChangeArrowheads="1"/>
              </p:cNvSpPr>
              <p:nvPr/>
            </p:nvSpPr>
            <p:spPr bwMode="auto">
              <a:xfrm>
                <a:off x="2917" y="82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FFFFFF"/>
                    </a:solidFill>
                  </a:rPr>
                  <a:t>2</a:t>
                </a:r>
                <a:endParaRPr lang="de-DE" b="1"/>
              </a:p>
            </p:txBody>
          </p:sp>
          <p:sp>
            <p:nvSpPr>
              <p:cNvPr id="447664" name="Rectangle 176"/>
              <p:cNvSpPr>
                <a:spLocks noChangeArrowheads="1"/>
              </p:cNvSpPr>
              <p:nvPr/>
            </p:nvSpPr>
            <p:spPr bwMode="auto">
              <a:xfrm>
                <a:off x="3706" y="82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FFFFFF"/>
                    </a:solidFill>
                  </a:rPr>
                  <a:t>3</a:t>
                </a:r>
                <a:endParaRPr lang="de-DE" b="1"/>
              </a:p>
            </p:txBody>
          </p:sp>
          <p:sp>
            <p:nvSpPr>
              <p:cNvPr id="447665" name="Rectangle 177"/>
              <p:cNvSpPr>
                <a:spLocks noChangeArrowheads="1"/>
              </p:cNvSpPr>
              <p:nvPr/>
            </p:nvSpPr>
            <p:spPr bwMode="auto">
              <a:xfrm>
                <a:off x="4104" y="1219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FFFFFF"/>
                    </a:solidFill>
                  </a:rPr>
                  <a:t>4</a:t>
                </a:r>
                <a:endParaRPr lang="de-DE" b="1"/>
              </a:p>
            </p:txBody>
          </p:sp>
          <p:sp>
            <p:nvSpPr>
              <p:cNvPr id="447666" name="Rectangle 178"/>
              <p:cNvSpPr>
                <a:spLocks noChangeArrowheads="1"/>
              </p:cNvSpPr>
              <p:nvPr/>
            </p:nvSpPr>
            <p:spPr bwMode="auto">
              <a:xfrm>
                <a:off x="3706" y="161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FFFFFF"/>
                    </a:solidFill>
                  </a:rPr>
                  <a:t>5</a:t>
                </a:r>
                <a:endParaRPr lang="de-DE" b="1"/>
              </a:p>
            </p:txBody>
          </p:sp>
          <p:sp>
            <p:nvSpPr>
              <p:cNvPr id="447667" name="Rectangle 179"/>
              <p:cNvSpPr>
                <a:spLocks noChangeArrowheads="1"/>
              </p:cNvSpPr>
              <p:nvPr/>
            </p:nvSpPr>
            <p:spPr bwMode="auto">
              <a:xfrm>
                <a:off x="2917" y="161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FFFFFF"/>
                    </a:solidFill>
                  </a:rPr>
                  <a:t>6</a:t>
                </a:r>
                <a:endParaRPr lang="de-DE" b="1"/>
              </a:p>
            </p:txBody>
          </p:sp>
          <p:sp>
            <p:nvSpPr>
              <p:cNvPr id="447668" name="Rectangle 180"/>
              <p:cNvSpPr>
                <a:spLocks noChangeArrowheads="1"/>
              </p:cNvSpPr>
              <p:nvPr/>
            </p:nvSpPr>
            <p:spPr bwMode="auto">
              <a:xfrm>
                <a:off x="2121" y="161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FFFFFF"/>
                    </a:solidFill>
                  </a:rPr>
                  <a:t>7</a:t>
                </a:r>
                <a:endParaRPr lang="de-DE" b="1"/>
              </a:p>
            </p:txBody>
          </p:sp>
          <p:sp>
            <p:nvSpPr>
              <p:cNvPr id="447669" name="Rectangle 181"/>
              <p:cNvSpPr>
                <a:spLocks noChangeArrowheads="1"/>
              </p:cNvSpPr>
              <p:nvPr/>
            </p:nvSpPr>
            <p:spPr bwMode="auto">
              <a:xfrm>
                <a:off x="2519" y="1219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FFFFFF"/>
                    </a:solidFill>
                  </a:rPr>
                  <a:t>8</a:t>
                </a:r>
                <a:endParaRPr lang="de-DE" b="1"/>
              </a:p>
            </p:txBody>
          </p:sp>
          <p:sp>
            <p:nvSpPr>
              <p:cNvPr id="447670" name="Rectangle 182"/>
              <p:cNvSpPr>
                <a:spLocks noChangeArrowheads="1"/>
              </p:cNvSpPr>
              <p:nvPr/>
            </p:nvSpPr>
            <p:spPr bwMode="auto">
              <a:xfrm>
                <a:off x="1883" y="940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4</a:t>
                </a:r>
                <a:endParaRPr lang="de-DE" b="1"/>
              </a:p>
            </p:txBody>
          </p:sp>
          <p:sp>
            <p:nvSpPr>
              <p:cNvPr id="447671" name="Rectangle 183"/>
              <p:cNvSpPr>
                <a:spLocks noChangeArrowheads="1"/>
              </p:cNvSpPr>
              <p:nvPr/>
            </p:nvSpPr>
            <p:spPr bwMode="auto">
              <a:xfrm>
                <a:off x="2540" y="765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8</a:t>
                </a:r>
                <a:endParaRPr lang="de-DE" b="1"/>
              </a:p>
            </p:txBody>
          </p:sp>
          <p:sp>
            <p:nvSpPr>
              <p:cNvPr id="447672" name="Rectangle 184"/>
              <p:cNvSpPr>
                <a:spLocks noChangeArrowheads="1"/>
              </p:cNvSpPr>
              <p:nvPr/>
            </p:nvSpPr>
            <p:spPr bwMode="auto">
              <a:xfrm>
                <a:off x="3350" y="765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7</a:t>
                </a:r>
                <a:endParaRPr lang="de-DE" b="1"/>
              </a:p>
            </p:txBody>
          </p:sp>
          <p:sp>
            <p:nvSpPr>
              <p:cNvPr id="447673" name="Rectangle 185"/>
              <p:cNvSpPr>
                <a:spLocks noChangeArrowheads="1"/>
              </p:cNvSpPr>
              <p:nvPr/>
            </p:nvSpPr>
            <p:spPr bwMode="auto">
              <a:xfrm>
                <a:off x="3965" y="982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9</a:t>
                </a:r>
                <a:endParaRPr lang="de-DE" b="1"/>
              </a:p>
            </p:txBody>
          </p:sp>
          <p:sp>
            <p:nvSpPr>
              <p:cNvPr id="447674" name="Rectangle 186"/>
              <p:cNvSpPr>
                <a:spLocks noChangeArrowheads="1"/>
              </p:cNvSpPr>
              <p:nvPr/>
            </p:nvSpPr>
            <p:spPr bwMode="auto">
              <a:xfrm>
                <a:off x="3944" y="1457"/>
                <a:ext cx="143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10</a:t>
                </a:r>
                <a:endParaRPr lang="de-DE" b="1"/>
              </a:p>
            </p:txBody>
          </p:sp>
          <p:sp>
            <p:nvSpPr>
              <p:cNvPr id="447675" name="Rectangle 187"/>
              <p:cNvSpPr>
                <a:spLocks noChangeArrowheads="1"/>
              </p:cNvSpPr>
              <p:nvPr/>
            </p:nvSpPr>
            <p:spPr bwMode="auto">
              <a:xfrm>
                <a:off x="3748" y="1219"/>
                <a:ext cx="143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14</a:t>
                </a:r>
                <a:endParaRPr lang="de-DE" b="1"/>
              </a:p>
            </p:txBody>
          </p:sp>
          <p:sp>
            <p:nvSpPr>
              <p:cNvPr id="447676" name="Rectangle 188"/>
              <p:cNvSpPr>
                <a:spLocks noChangeArrowheads="1"/>
              </p:cNvSpPr>
              <p:nvPr/>
            </p:nvSpPr>
            <p:spPr bwMode="auto">
              <a:xfrm>
                <a:off x="3392" y="1219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4</a:t>
                </a:r>
                <a:endParaRPr lang="de-DE" b="1"/>
              </a:p>
            </p:txBody>
          </p:sp>
          <p:sp>
            <p:nvSpPr>
              <p:cNvPr id="447677" name="Rectangle 189"/>
              <p:cNvSpPr>
                <a:spLocks noChangeArrowheads="1"/>
              </p:cNvSpPr>
              <p:nvPr/>
            </p:nvSpPr>
            <p:spPr bwMode="auto">
              <a:xfrm>
                <a:off x="3329" y="1674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2</a:t>
                </a:r>
                <a:endParaRPr lang="de-DE" b="1"/>
              </a:p>
            </p:txBody>
          </p:sp>
          <p:sp>
            <p:nvSpPr>
              <p:cNvPr id="447678" name="Rectangle 190"/>
              <p:cNvSpPr>
                <a:spLocks noChangeArrowheads="1"/>
              </p:cNvSpPr>
              <p:nvPr/>
            </p:nvSpPr>
            <p:spPr bwMode="auto">
              <a:xfrm>
                <a:off x="2777" y="1401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6</a:t>
                </a:r>
                <a:endParaRPr lang="de-DE" b="1"/>
              </a:p>
            </p:txBody>
          </p:sp>
          <p:sp>
            <p:nvSpPr>
              <p:cNvPr id="447679" name="Rectangle 191"/>
              <p:cNvSpPr>
                <a:spLocks noChangeArrowheads="1"/>
              </p:cNvSpPr>
              <p:nvPr/>
            </p:nvSpPr>
            <p:spPr bwMode="auto">
              <a:xfrm>
                <a:off x="2561" y="1674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1</a:t>
                </a:r>
                <a:endParaRPr lang="de-DE" b="1"/>
              </a:p>
            </p:txBody>
          </p:sp>
          <p:sp>
            <p:nvSpPr>
              <p:cNvPr id="447680" name="Rectangle 192"/>
              <p:cNvSpPr>
                <a:spLocks noChangeArrowheads="1"/>
              </p:cNvSpPr>
              <p:nvPr/>
            </p:nvSpPr>
            <p:spPr bwMode="auto">
              <a:xfrm>
                <a:off x="2282" y="1401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7</a:t>
                </a:r>
                <a:endParaRPr lang="de-DE" b="1"/>
              </a:p>
            </p:txBody>
          </p:sp>
          <p:sp>
            <p:nvSpPr>
              <p:cNvPr id="447681" name="Rectangle 193"/>
              <p:cNvSpPr>
                <a:spLocks noChangeArrowheads="1"/>
              </p:cNvSpPr>
              <p:nvPr/>
            </p:nvSpPr>
            <p:spPr bwMode="auto">
              <a:xfrm>
                <a:off x="2044" y="1219"/>
                <a:ext cx="13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11</a:t>
                </a:r>
                <a:endParaRPr lang="de-DE" b="1"/>
              </a:p>
            </p:txBody>
          </p:sp>
          <p:sp>
            <p:nvSpPr>
              <p:cNvPr id="447682" name="Rectangle 194"/>
              <p:cNvSpPr>
                <a:spLocks noChangeArrowheads="1"/>
              </p:cNvSpPr>
              <p:nvPr/>
            </p:nvSpPr>
            <p:spPr bwMode="auto">
              <a:xfrm>
                <a:off x="1883" y="147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 b="1">
                    <a:solidFill>
                      <a:srgbClr val="000000"/>
                    </a:solidFill>
                  </a:rPr>
                  <a:t>8</a:t>
                </a:r>
                <a:endParaRPr lang="de-DE" b="1"/>
              </a:p>
            </p:txBody>
          </p:sp>
          <p:sp>
            <p:nvSpPr>
              <p:cNvPr id="447683" name="Rectangle 195"/>
              <p:cNvSpPr>
                <a:spLocks noChangeArrowheads="1"/>
              </p:cNvSpPr>
              <p:nvPr/>
            </p:nvSpPr>
            <p:spPr bwMode="auto">
              <a:xfrm>
                <a:off x="4237" y="1743"/>
                <a:ext cx="2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200" b="1">
                    <a:solidFill>
                      <a:srgbClr val="000000"/>
                    </a:solidFill>
                  </a:rPr>
                  <a:t> </a:t>
                </a:r>
                <a:endParaRPr lang="de-DE" b="1"/>
              </a:p>
            </p:txBody>
          </p:sp>
        </p:grpSp>
        <p:sp>
          <p:nvSpPr>
            <p:cNvPr id="447688" name="Rectangle 200"/>
            <p:cNvSpPr>
              <a:spLocks noChangeArrowheads="1"/>
            </p:cNvSpPr>
            <p:nvPr/>
          </p:nvSpPr>
          <p:spPr bwMode="auto">
            <a:xfrm>
              <a:off x="2878" y="4011"/>
              <a:ext cx="621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 spannende Bäume</a:t>
            </a:r>
            <a:endParaRPr lang="de-DE" dirty="0"/>
          </a:p>
        </p:txBody>
      </p:sp>
      <p:sp>
        <p:nvSpPr>
          <p:cNvPr id="44134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minimal spannender Baum (Minimalbaum, Minimalgerüst,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spanning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) eines kantenbewerteten Graphen ist ein spannender Baum, dessen Summe der Kantengewichte minimal ist.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Minimal spannende Bäume geben die minimale Kantenausstattung eines Graphen an, über die alle Knoten erreicht werden können</a:t>
            </a:r>
          </a:p>
          <a:p>
            <a:endParaRPr lang="de-DE" dirty="0"/>
          </a:p>
        </p:txBody>
      </p:sp>
      <p:sp>
        <p:nvSpPr>
          <p:cNvPr id="441400" name="Line 56"/>
          <p:cNvSpPr>
            <a:spLocks noChangeShapeType="1"/>
          </p:cNvSpPr>
          <p:nvPr/>
        </p:nvSpPr>
        <p:spPr bwMode="auto">
          <a:xfrm>
            <a:off x="3095037" y="2935365"/>
            <a:ext cx="1092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1" name="Line 57"/>
          <p:cNvSpPr>
            <a:spLocks noChangeShapeType="1"/>
          </p:cNvSpPr>
          <p:nvPr/>
        </p:nvSpPr>
        <p:spPr bwMode="auto">
          <a:xfrm>
            <a:off x="4555537" y="2935365"/>
            <a:ext cx="1092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2" name="Line 58"/>
          <p:cNvSpPr>
            <a:spLocks noChangeShapeType="1"/>
          </p:cNvSpPr>
          <p:nvPr/>
        </p:nvSpPr>
        <p:spPr bwMode="auto">
          <a:xfrm>
            <a:off x="5927136" y="3062365"/>
            <a:ext cx="457200" cy="46990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3" name="Line 59"/>
          <p:cNvSpPr>
            <a:spLocks noChangeShapeType="1"/>
          </p:cNvSpPr>
          <p:nvPr/>
        </p:nvSpPr>
        <p:spPr bwMode="auto">
          <a:xfrm>
            <a:off x="4504736" y="3075065"/>
            <a:ext cx="1117600" cy="113030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4" name="Line 60"/>
          <p:cNvSpPr>
            <a:spLocks noChangeShapeType="1"/>
          </p:cNvSpPr>
          <p:nvPr/>
        </p:nvSpPr>
        <p:spPr bwMode="auto">
          <a:xfrm>
            <a:off x="3107737" y="4370465"/>
            <a:ext cx="1092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5" name="Line 61"/>
          <p:cNvSpPr>
            <a:spLocks noChangeShapeType="1"/>
          </p:cNvSpPr>
          <p:nvPr/>
        </p:nvSpPr>
        <p:spPr bwMode="auto">
          <a:xfrm>
            <a:off x="4580937" y="4370465"/>
            <a:ext cx="1092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6" name="Line 62"/>
          <p:cNvSpPr>
            <a:spLocks noChangeShapeType="1"/>
          </p:cNvSpPr>
          <p:nvPr/>
        </p:nvSpPr>
        <p:spPr bwMode="auto">
          <a:xfrm flipV="1">
            <a:off x="3768136" y="3087765"/>
            <a:ext cx="457200" cy="46990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7" name="Line 63"/>
          <p:cNvSpPr>
            <a:spLocks noChangeShapeType="1"/>
          </p:cNvSpPr>
          <p:nvPr/>
        </p:nvSpPr>
        <p:spPr bwMode="auto">
          <a:xfrm flipV="1">
            <a:off x="2333037" y="3036965"/>
            <a:ext cx="457200" cy="46990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09187" y="2706766"/>
            <a:ext cx="4699000" cy="1927226"/>
            <a:chOff x="1340" y="2080"/>
            <a:chExt cx="2960" cy="1214"/>
          </a:xfrm>
        </p:grpSpPr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2008" y="3112"/>
              <a:ext cx="72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2920" y="3112"/>
              <a:ext cx="72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2920" y="2208"/>
              <a:ext cx="72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3" name="Rectangle 9"/>
            <p:cNvSpPr>
              <a:spLocks noChangeArrowheads="1"/>
            </p:cNvSpPr>
            <p:nvPr/>
          </p:nvSpPr>
          <p:spPr bwMode="auto">
            <a:xfrm>
              <a:off x="2008" y="2208"/>
              <a:ext cx="72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4" name="Line 10"/>
            <p:cNvSpPr>
              <a:spLocks noChangeShapeType="1"/>
            </p:cNvSpPr>
            <p:nvPr/>
          </p:nvSpPr>
          <p:spPr bwMode="auto">
            <a:xfrm>
              <a:off x="3792" y="2288"/>
              <a:ext cx="32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5" name="Line 11"/>
            <p:cNvSpPr>
              <a:spLocks noChangeShapeType="1"/>
            </p:cNvSpPr>
            <p:nvPr/>
          </p:nvSpPr>
          <p:spPr bwMode="auto">
            <a:xfrm flipV="1">
              <a:off x="1528" y="2288"/>
              <a:ext cx="296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6" name="Line 12"/>
            <p:cNvSpPr>
              <a:spLocks noChangeShapeType="1"/>
            </p:cNvSpPr>
            <p:nvPr/>
          </p:nvSpPr>
          <p:spPr bwMode="auto">
            <a:xfrm>
              <a:off x="2024" y="2224"/>
              <a:ext cx="6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7" name="Line 13"/>
            <p:cNvSpPr>
              <a:spLocks noChangeShapeType="1"/>
            </p:cNvSpPr>
            <p:nvPr/>
          </p:nvSpPr>
          <p:spPr bwMode="auto">
            <a:xfrm flipV="1">
              <a:off x="1912" y="2336"/>
              <a:ext cx="1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8" name="Line 14"/>
            <p:cNvSpPr>
              <a:spLocks noChangeShapeType="1"/>
            </p:cNvSpPr>
            <p:nvPr/>
          </p:nvSpPr>
          <p:spPr bwMode="auto">
            <a:xfrm>
              <a:off x="1528" y="2768"/>
              <a:ext cx="296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9" name="Line 15"/>
            <p:cNvSpPr>
              <a:spLocks noChangeShapeType="1"/>
            </p:cNvSpPr>
            <p:nvPr/>
          </p:nvSpPr>
          <p:spPr bwMode="auto">
            <a:xfrm flipV="1">
              <a:off x="1984" y="2744"/>
              <a:ext cx="312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0" name="Line 16"/>
            <p:cNvSpPr>
              <a:spLocks noChangeShapeType="1"/>
            </p:cNvSpPr>
            <p:nvPr/>
          </p:nvSpPr>
          <p:spPr bwMode="auto">
            <a:xfrm flipV="1">
              <a:off x="2456" y="2312"/>
              <a:ext cx="296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1" name="Line 17"/>
            <p:cNvSpPr>
              <a:spLocks noChangeShapeType="1"/>
            </p:cNvSpPr>
            <p:nvPr/>
          </p:nvSpPr>
          <p:spPr bwMode="auto">
            <a:xfrm>
              <a:off x="2024" y="3128"/>
              <a:ext cx="6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2" name="Line 18"/>
            <p:cNvSpPr>
              <a:spLocks noChangeShapeType="1"/>
            </p:cNvSpPr>
            <p:nvPr/>
          </p:nvSpPr>
          <p:spPr bwMode="auto">
            <a:xfrm>
              <a:off x="2432" y="2744"/>
              <a:ext cx="32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3" name="Line 19"/>
            <p:cNvSpPr>
              <a:spLocks noChangeShapeType="1"/>
            </p:cNvSpPr>
            <p:nvPr/>
          </p:nvSpPr>
          <p:spPr bwMode="auto">
            <a:xfrm>
              <a:off x="2888" y="2288"/>
              <a:ext cx="768" cy="7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4" name="Line 20"/>
            <p:cNvSpPr>
              <a:spLocks noChangeShapeType="1"/>
            </p:cNvSpPr>
            <p:nvPr/>
          </p:nvSpPr>
          <p:spPr bwMode="auto">
            <a:xfrm>
              <a:off x="2936" y="2224"/>
              <a:ext cx="6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 flipV="1">
              <a:off x="3728" y="2336"/>
              <a:ext cx="1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 flipV="1">
              <a:off x="3792" y="2744"/>
              <a:ext cx="32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2936" y="3128"/>
              <a:ext cx="6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8" name="Oval 24"/>
            <p:cNvSpPr>
              <a:spLocks noChangeArrowheads="1"/>
            </p:cNvSpPr>
            <p:nvPr/>
          </p:nvSpPr>
          <p:spPr bwMode="auto">
            <a:xfrm>
              <a:off x="1796" y="2108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9" name="Oval 25"/>
            <p:cNvSpPr>
              <a:spLocks noChangeArrowheads="1"/>
            </p:cNvSpPr>
            <p:nvPr/>
          </p:nvSpPr>
          <p:spPr bwMode="auto">
            <a:xfrm>
              <a:off x="1796" y="3012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0" name="Oval 26"/>
            <p:cNvSpPr>
              <a:spLocks noChangeArrowheads="1"/>
            </p:cNvSpPr>
            <p:nvPr/>
          </p:nvSpPr>
          <p:spPr bwMode="auto">
            <a:xfrm>
              <a:off x="2700" y="2108"/>
              <a:ext cx="240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1" name="Oval 27"/>
            <p:cNvSpPr>
              <a:spLocks noChangeArrowheads="1"/>
            </p:cNvSpPr>
            <p:nvPr/>
          </p:nvSpPr>
          <p:spPr bwMode="auto">
            <a:xfrm>
              <a:off x="1340" y="2556"/>
              <a:ext cx="240" cy="2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2" name="Oval 28"/>
            <p:cNvSpPr>
              <a:spLocks noChangeArrowheads="1"/>
            </p:cNvSpPr>
            <p:nvPr/>
          </p:nvSpPr>
          <p:spPr bwMode="auto">
            <a:xfrm>
              <a:off x="2700" y="3012"/>
              <a:ext cx="240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3" name="Oval 29"/>
            <p:cNvSpPr>
              <a:spLocks noChangeArrowheads="1"/>
            </p:cNvSpPr>
            <p:nvPr/>
          </p:nvSpPr>
          <p:spPr bwMode="auto">
            <a:xfrm>
              <a:off x="2252" y="2556"/>
              <a:ext cx="232" cy="2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4" name="Oval 30"/>
            <p:cNvSpPr>
              <a:spLocks noChangeArrowheads="1"/>
            </p:cNvSpPr>
            <p:nvPr/>
          </p:nvSpPr>
          <p:spPr bwMode="auto">
            <a:xfrm>
              <a:off x="3612" y="2108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5" name="Oval 31"/>
            <p:cNvSpPr>
              <a:spLocks noChangeArrowheads="1"/>
            </p:cNvSpPr>
            <p:nvPr/>
          </p:nvSpPr>
          <p:spPr bwMode="auto">
            <a:xfrm>
              <a:off x="3612" y="3012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6" name="Oval 32"/>
            <p:cNvSpPr>
              <a:spLocks noChangeArrowheads="1"/>
            </p:cNvSpPr>
            <p:nvPr/>
          </p:nvSpPr>
          <p:spPr bwMode="auto">
            <a:xfrm>
              <a:off x="4060" y="2556"/>
              <a:ext cx="240" cy="2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7" name="Rectangle 33"/>
            <p:cNvSpPr>
              <a:spLocks noChangeArrowheads="1"/>
            </p:cNvSpPr>
            <p:nvPr/>
          </p:nvSpPr>
          <p:spPr bwMode="auto">
            <a:xfrm>
              <a:off x="1424" y="26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0</a:t>
              </a:r>
              <a:endParaRPr lang="de-DE"/>
            </a:p>
          </p:txBody>
        </p:sp>
        <p:sp>
          <p:nvSpPr>
            <p:cNvPr id="441378" name="Rectangle 34"/>
            <p:cNvSpPr>
              <a:spLocks noChangeArrowheads="1"/>
            </p:cNvSpPr>
            <p:nvPr/>
          </p:nvSpPr>
          <p:spPr bwMode="auto">
            <a:xfrm>
              <a:off x="1872" y="215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</a:t>
              </a:r>
              <a:endParaRPr lang="de-DE"/>
            </a:p>
          </p:txBody>
        </p:sp>
        <p:sp>
          <p:nvSpPr>
            <p:cNvPr id="441379" name="Rectangle 35"/>
            <p:cNvSpPr>
              <a:spLocks noChangeArrowheads="1"/>
            </p:cNvSpPr>
            <p:nvPr/>
          </p:nvSpPr>
          <p:spPr bwMode="auto">
            <a:xfrm>
              <a:off x="2784" y="215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2</a:t>
              </a:r>
              <a:endParaRPr lang="de-DE"/>
            </a:p>
          </p:txBody>
        </p:sp>
        <p:sp>
          <p:nvSpPr>
            <p:cNvPr id="441380" name="Rectangle 36"/>
            <p:cNvSpPr>
              <a:spLocks noChangeArrowheads="1"/>
            </p:cNvSpPr>
            <p:nvPr/>
          </p:nvSpPr>
          <p:spPr bwMode="auto">
            <a:xfrm>
              <a:off x="3688" y="215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3</a:t>
              </a:r>
              <a:endParaRPr lang="de-DE"/>
            </a:p>
          </p:txBody>
        </p:sp>
        <p:sp>
          <p:nvSpPr>
            <p:cNvPr id="441381" name="Rectangle 37"/>
            <p:cNvSpPr>
              <a:spLocks noChangeArrowheads="1"/>
            </p:cNvSpPr>
            <p:nvPr/>
          </p:nvSpPr>
          <p:spPr bwMode="auto">
            <a:xfrm>
              <a:off x="4144" y="26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4</a:t>
              </a:r>
              <a:endParaRPr lang="de-DE"/>
            </a:p>
          </p:txBody>
        </p:sp>
        <p:sp>
          <p:nvSpPr>
            <p:cNvPr id="441382" name="Rectangle 38"/>
            <p:cNvSpPr>
              <a:spLocks noChangeArrowheads="1"/>
            </p:cNvSpPr>
            <p:nvPr/>
          </p:nvSpPr>
          <p:spPr bwMode="auto">
            <a:xfrm>
              <a:off x="3688" y="305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5</a:t>
              </a:r>
              <a:endParaRPr lang="de-DE"/>
            </a:p>
          </p:txBody>
        </p:sp>
        <p:sp>
          <p:nvSpPr>
            <p:cNvPr id="441383" name="Rectangle 39"/>
            <p:cNvSpPr>
              <a:spLocks noChangeArrowheads="1"/>
            </p:cNvSpPr>
            <p:nvPr/>
          </p:nvSpPr>
          <p:spPr bwMode="auto">
            <a:xfrm>
              <a:off x="2784" y="305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6</a:t>
              </a:r>
              <a:endParaRPr lang="de-DE"/>
            </a:p>
          </p:txBody>
        </p:sp>
        <p:sp>
          <p:nvSpPr>
            <p:cNvPr id="441384" name="Rectangle 40"/>
            <p:cNvSpPr>
              <a:spLocks noChangeArrowheads="1"/>
            </p:cNvSpPr>
            <p:nvPr/>
          </p:nvSpPr>
          <p:spPr bwMode="auto">
            <a:xfrm>
              <a:off x="1872" y="305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7</a:t>
              </a:r>
              <a:endParaRPr lang="de-DE"/>
            </a:p>
          </p:txBody>
        </p:sp>
        <p:sp>
          <p:nvSpPr>
            <p:cNvPr id="441385" name="Rectangle 41"/>
            <p:cNvSpPr>
              <a:spLocks noChangeArrowheads="1"/>
            </p:cNvSpPr>
            <p:nvPr/>
          </p:nvSpPr>
          <p:spPr bwMode="auto">
            <a:xfrm>
              <a:off x="2328" y="26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8</a:t>
              </a:r>
              <a:endParaRPr lang="de-DE"/>
            </a:p>
          </p:txBody>
        </p:sp>
        <p:sp>
          <p:nvSpPr>
            <p:cNvPr id="441386" name="Rectangle 42"/>
            <p:cNvSpPr>
              <a:spLocks noChangeArrowheads="1"/>
            </p:cNvSpPr>
            <p:nvPr/>
          </p:nvSpPr>
          <p:spPr bwMode="auto">
            <a:xfrm>
              <a:off x="1600" y="230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4</a:t>
              </a:r>
              <a:endParaRPr lang="de-DE"/>
            </a:p>
          </p:txBody>
        </p:sp>
        <p:sp>
          <p:nvSpPr>
            <p:cNvPr id="441387" name="Rectangle 43"/>
            <p:cNvSpPr>
              <a:spLocks noChangeArrowheads="1"/>
            </p:cNvSpPr>
            <p:nvPr/>
          </p:nvSpPr>
          <p:spPr bwMode="auto">
            <a:xfrm>
              <a:off x="2352" y="208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8</a:t>
              </a:r>
              <a:endParaRPr lang="de-DE"/>
            </a:p>
          </p:txBody>
        </p:sp>
        <p:sp>
          <p:nvSpPr>
            <p:cNvPr id="441388" name="Rectangle 44"/>
            <p:cNvSpPr>
              <a:spLocks noChangeArrowheads="1"/>
            </p:cNvSpPr>
            <p:nvPr/>
          </p:nvSpPr>
          <p:spPr bwMode="auto">
            <a:xfrm>
              <a:off x="3280" y="208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7</a:t>
              </a:r>
              <a:endParaRPr lang="de-DE"/>
            </a:p>
          </p:txBody>
        </p:sp>
        <p:sp>
          <p:nvSpPr>
            <p:cNvPr id="441389" name="Rectangle 45"/>
            <p:cNvSpPr>
              <a:spLocks noChangeArrowheads="1"/>
            </p:cNvSpPr>
            <p:nvPr/>
          </p:nvSpPr>
          <p:spPr bwMode="auto">
            <a:xfrm>
              <a:off x="3984" y="232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9</a:t>
              </a:r>
              <a:endParaRPr lang="de-DE"/>
            </a:p>
          </p:txBody>
        </p:sp>
        <p:sp>
          <p:nvSpPr>
            <p:cNvPr id="441390" name="Rectangle 46"/>
            <p:cNvSpPr>
              <a:spLocks noChangeArrowheads="1"/>
            </p:cNvSpPr>
            <p:nvPr/>
          </p:nvSpPr>
          <p:spPr bwMode="auto">
            <a:xfrm>
              <a:off x="3960" y="2872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10</a:t>
              </a:r>
              <a:endParaRPr lang="de-DE"/>
            </a:p>
          </p:txBody>
        </p:sp>
        <p:sp>
          <p:nvSpPr>
            <p:cNvPr id="441391" name="Rectangle 47"/>
            <p:cNvSpPr>
              <a:spLocks noChangeArrowheads="1"/>
            </p:cNvSpPr>
            <p:nvPr/>
          </p:nvSpPr>
          <p:spPr bwMode="auto">
            <a:xfrm>
              <a:off x="3736" y="2600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14</a:t>
              </a:r>
              <a:endParaRPr lang="de-DE"/>
            </a:p>
          </p:txBody>
        </p:sp>
        <p:sp>
          <p:nvSpPr>
            <p:cNvPr id="441392" name="Rectangle 48"/>
            <p:cNvSpPr>
              <a:spLocks noChangeArrowheads="1"/>
            </p:cNvSpPr>
            <p:nvPr/>
          </p:nvSpPr>
          <p:spPr bwMode="auto">
            <a:xfrm>
              <a:off x="3328" y="26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4</a:t>
              </a:r>
              <a:endParaRPr lang="de-DE"/>
            </a:p>
          </p:txBody>
        </p:sp>
        <p:sp>
          <p:nvSpPr>
            <p:cNvPr id="441393" name="Rectangle 49"/>
            <p:cNvSpPr>
              <a:spLocks noChangeArrowheads="1"/>
            </p:cNvSpPr>
            <p:nvPr/>
          </p:nvSpPr>
          <p:spPr bwMode="auto">
            <a:xfrm>
              <a:off x="3256" y="31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2</a:t>
              </a:r>
              <a:endParaRPr lang="de-DE"/>
            </a:p>
          </p:txBody>
        </p:sp>
        <p:sp>
          <p:nvSpPr>
            <p:cNvPr id="441394" name="Rectangle 50"/>
            <p:cNvSpPr>
              <a:spLocks noChangeArrowheads="1"/>
            </p:cNvSpPr>
            <p:nvPr/>
          </p:nvSpPr>
          <p:spPr bwMode="auto">
            <a:xfrm>
              <a:off x="2624" y="280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6</a:t>
              </a:r>
              <a:endParaRPr lang="de-DE"/>
            </a:p>
          </p:txBody>
        </p:sp>
        <p:sp>
          <p:nvSpPr>
            <p:cNvPr id="441395" name="Rectangle 51"/>
            <p:cNvSpPr>
              <a:spLocks noChangeArrowheads="1"/>
            </p:cNvSpPr>
            <p:nvPr/>
          </p:nvSpPr>
          <p:spPr bwMode="auto">
            <a:xfrm>
              <a:off x="2376" y="31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</a:t>
              </a:r>
              <a:endParaRPr lang="de-DE"/>
            </a:p>
          </p:txBody>
        </p:sp>
        <p:sp>
          <p:nvSpPr>
            <p:cNvPr id="441396" name="Rectangle 52"/>
            <p:cNvSpPr>
              <a:spLocks noChangeArrowheads="1"/>
            </p:cNvSpPr>
            <p:nvPr/>
          </p:nvSpPr>
          <p:spPr bwMode="auto">
            <a:xfrm>
              <a:off x="2056" y="280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7</a:t>
              </a:r>
              <a:endParaRPr lang="de-DE"/>
            </a:p>
          </p:txBody>
        </p:sp>
        <p:sp>
          <p:nvSpPr>
            <p:cNvPr id="441397" name="Rectangle 53"/>
            <p:cNvSpPr>
              <a:spLocks noChangeArrowheads="1"/>
            </p:cNvSpPr>
            <p:nvPr/>
          </p:nvSpPr>
          <p:spPr bwMode="auto">
            <a:xfrm>
              <a:off x="1784" y="2600"/>
              <a:ext cx="15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11</a:t>
              </a:r>
              <a:endParaRPr lang="de-DE"/>
            </a:p>
          </p:txBody>
        </p:sp>
        <p:sp>
          <p:nvSpPr>
            <p:cNvPr id="441398" name="Rectangle 54"/>
            <p:cNvSpPr>
              <a:spLocks noChangeArrowheads="1"/>
            </p:cNvSpPr>
            <p:nvPr/>
          </p:nvSpPr>
          <p:spPr bwMode="auto">
            <a:xfrm>
              <a:off x="1600" y="289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8</a:t>
              </a:r>
              <a:endParaRPr lang="de-DE"/>
            </a:p>
          </p:txBody>
        </p:sp>
        <p:sp>
          <p:nvSpPr>
            <p:cNvPr id="441399" name="Rectangle 55"/>
            <p:cNvSpPr>
              <a:spLocks noChangeArrowheads="1"/>
            </p:cNvSpPr>
            <p:nvPr/>
          </p:nvSpPr>
          <p:spPr bwMode="auto">
            <a:xfrm>
              <a:off x="2504" y="23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2</a:t>
              </a:r>
              <a:endParaRPr lang="de-DE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Komplexität von Prims Minimalbaumsuche</a:t>
            </a:r>
            <a:endParaRPr lang="de-DE"/>
          </a:p>
        </p:txBody>
      </p:sp>
      <p:sp>
        <p:nvSpPr>
          <p:cNvPr id="410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Initialisierung liegt in O(|V|).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while-Schleife</a:t>
            </a:r>
            <a:r>
              <a:rPr lang="de-DE" dirty="0" smtClean="0"/>
              <a:t> wird |V| mal durchlaufen und jeder Aufruf von </a:t>
            </a:r>
            <a:r>
              <a:rPr lang="de-DE" dirty="0" err="1" smtClean="0"/>
              <a:t>dequeue</a:t>
            </a:r>
            <a:r>
              <a:rPr lang="de-DE" dirty="0" smtClean="0"/>
              <a:t> erfordert </a:t>
            </a:r>
            <a:r>
              <a:rPr lang="de-DE" dirty="0" err="1" smtClean="0"/>
              <a:t>O(log|V</a:t>
            </a:r>
            <a:r>
              <a:rPr lang="de-DE" dirty="0" smtClean="0"/>
              <a:t>|) Schritte -&gt; </a:t>
            </a:r>
            <a:r>
              <a:rPr lang="de-DE" dirty="0" err="1" smtClean="0"/>
              <a:t>O(|V|log|V</a:t>
            </a:r>
            <a:r>
              <a:rPr lang="de-DE" dirty="0" smtClean="0"/>
              <a:t> |) 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for-Schleife</a:t>
            </a:r>
            <a:r>
              <a:rPr lang="de-DE" dirty="0" smtClean="0"/>
              <a:t> wird insgesamt O(|E|) mal durchlaufen, da alle </a:t>
            </a:r>
            <a:r>
              <a:rPr lang="de-DE" dirty="0" err="1" smtClean="0"/>
              <a:t>Adjazenzlisten</a:t>
            </a:r>
            <a:r>
              <a:rPr lang="de-DE" dirty="0" smtClean="0"/>
              <a:t> zusammen eine Länge von 2|E| besitzen.</a:t>
            </a:r>
          </a:p>
          <a:p>
            <a:r>
              <a:rPr lang="de-DE" dirty="0" smtClean="0"/>
              <a:t>Innerhalb der </a:t>
            </a:r>
            <a:r>
              <a:rPr lang="de-DE" dirty="0" err="1" smtClean="0"/>
              <a:t>for-Schleife</a:t>
            </a:r>
            <a:r>
              <a:rPr lang="de-DE" dirty="0" smtClean="0"/>
              <a:t> wird jeweils ein Schlüssel eines Elements in der Schlange geändert -&gt; </a:t>
            </a:r>
            <a:r>
              <a:rPr lang="de-DE" dirty="0" err="1" smtClean="0"/>
              <a:t>O(log|V</a:t>
            </a:r>
            <a:r>
              <a:rPr lang="de-DE" dirty="0" smtClean="0"/>
              <a:t>|).</a:t>
            </a:r>
          </a:p>
          <a:p>
            <a:r>
              <a:rPr lang="de-DE" dirty="0" smtClean="0"/>
              <a:t>Zusammen erhalten wir demnach einen Aufwand von</a:t>
            </a:r>
            <a:br>
              <a:rPr lang="de-DE" dirty="0" smtClean="0"/>
            </a:br>
            <a:r>
              <a:rPr lang="de-DE" dirty="0" err="1" smtClean="0"/>
              <a:t>O(|V|log|V</a:t>
            </a:r>
            <a:r>
              <a:rPr lang="de-DE" dirty="0" smtClean="0"/>
              <a:t> |+|E |</a:t>
            </a:r>
            <a:r>
              <a:rPr lang="de-DE" dirty="0" err="1" smtClean="0"/>
              <a:t>log|V</a:t>
            </a:r>
            <a:r>
              <a:rPr lang="de-DE" dirty="0" smtClean="0"/>
              <a:t> |) = O(|E |</a:t>
            </a:r>
            <a:r>
              <a:rPr lang="de-DE" dirty="0" err="1" smtClean="0"/>
              <a:t>log|V</a:t>
            </a:r>
            <a:r>
              <a:rPr lang="de-DE" dirty="0" smtClean="0"/>
              <a:t>|).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Flüsse in Graphen</a:t>
            </a:r>
            <a:endParaRPr lang="de-DE" dirty="0"/>
          </a:p>
        </p:txBody>
      </p:sp>
      <p:sp>
        <p:nvSpPr>
          <p:cNvPr id="476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Maximale Flüsse in Graphen sind für viele Optimierungsprobleme, insbesondere für jegliche Art von Transportproblemen, von Bedeutung. </a:t>
            </a:r>
          </a:p>
          <a:p>
            <a:r>
              <a:rPr lang="de-DE" dirty="0" smtClean="0"/>
              <a:t>Bei ihnen soll ein Fluss (</a:t>
            </a:r>
            <a:r>
              <a:rPr lang="de-DE" dirty="0" err="1" smtClean="0"/>
              <a:t>flow</a:t>
            </a:r>
            <a:r>
              <a:rPr lang="de-DE" dirty="0" smtClean="0"/>
              <a:t>) von materiellen oder immateriellen Einheiten durch ein Netz unter gewissen Kapazitäts- oder Kostenbeschränkungen maximiert werden. </a:t>
            </a:r>
          </a:p>
          <a:p>
            <a:r>
              <a:rPr lang="de-DE" dirty="0" smtClean="0"/>
              <a:t>Minimale Schnitte durch einen Graphen treten ebenfalls gelegentlich als Abstraktionen von konkreten Optimierungsproblemen auf.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Flüsse in Graphen</a:t>
            </a:r>
            <a:endParaRPr lang="de-DE" dirty="0"/>
          </a:p>
        </p:txBody>
      </p:sp>
      <p:sp>
        <p:nvSpPr>
          <p:cNvPr id="476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Ford und </a:t>
            </a:r>
            <a:r>
              <a:rPr lang="de-DE" dirty="0" err="1" smtClean="0"/>
              <a:t>Fulkerson</a:t>
            </a:r>
            <a:r>
              <a:rPr lang="de-DE" dirty="0" smtClean="0"/>
              <a:t> [For62] haben einen Satz formuliert, der einen Zusammenhang zwischen einem maximalen Fluss und einem minimalen Schnitt konstatiert. </a:t>
            </a:r>
          </a:p>
          <a:p>
            <a:r>
              <a:rPr lang="de-DE" dirty="0" smtClean="0"/>
              <a:t>Maximaler Fluss und minimaler Schnitt können daher als „duale“  Probleme angesehen werden.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Flüsse in Graphen</a:t>
            </a:r>
            <a:endParaRPr lang="de-DE"/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 sei ein gerichteter Graph G=(V,E) mit einer Kantengewichtung (Kapazität)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Es gebe zwei ausgezeichnete Knoten q (Quelle, </a:t>
            </a:r>
            <a:r>
              <a:rPr lang="de-DE" dirty="0" err="1" smtClean="0"/>
              <a:t>source</a:t>
            </a:r>
            <a:r>
              <a:rPr lang="de-DE" dirty="0" smtClean="0"/>
              <a:t>) und s (Senke, sink) derart, dass jeder Knoten  auf einem Pfad von q nach s liegt.</a:t>
            </a:r>
          </a:p>
          <a:p>
            <a:r>
              <a:rPr lang="de-DE" dirty="0" smtClean="0"/>
              <a:t>Ein Fluss f in G ist definiert als</a:t>
            </a: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0" y="338688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7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22771"/>
              </p:ext>
            </p:extLst>
          </p:nvPr>
        </p:nvGraphicFramePr>
        <p:xfrm>
          <a:off x="5167616" y="1498149"/>
          <a:ext cx="20732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Formel" r:id="rId3" imgW="1422360" imgH="203040" progId="Equation.3">
                  <p:embed/>
                </p:oleObj>
              </mc:Choice>
              <mc:Fallback>
                <p:oleObj name="Formel" r:id="rId3" imgW="1422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616" y="1498149"/>
                        <a:ext cx="207327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0" y="32154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7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13712"/>
              </p:ext>
            </p:extLst>
          </p:nvPr>
        </p:nvGraphicFramePr>
        <p:xfrm>
          <a:off x="2673754" y="2013708"/>
          <a:ext cx="28813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Formel" r:id="rId5" imgW="2057400" imgH="431640" progId="Equation.3">
                  <p:embed/>
                </p:oleObj>
              </mc:Choice>
              <mc:Fallback>
                <p:oleObj name="Formel" r:id="rId5" imgW="2057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754" y="2013708"/>
                        <a:ext cx="2881313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3" name="Rectangle 9"/>
          <p:cNvSpPr>
            <a:spLocks noChangeArrowheads="1"/>
          </p:cNvSpPr>
          <p:nvPr/>
        </p:nvSpPr>
        <p:spPr bwMode="auto">
          <a:xfrm>
            <a:off x="0" y="27582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7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478258"/>
              </p:ext>
            </p:extLst>
          </p:nvPr>
        </p:nvGraphicFramePr>
        <p:xfrm>
          <a:off x="1576531" y="4414686"/>
          <a:ext cx="62960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7" imgW="4406760" imgH="1041120" progId="Equation.3">
                  <p:embed/>
                </p:oleObj>
              </mc:Choice>
              <mc:Fallback>
                <p:oleObj name="Equation" r:id="rId7" imgW="44067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531" y="4414686"/>
                        <a:ext cx="6296025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Wert eines Flusses</a:t>
            </a:r>
            <a:endParaRPr lang="de-DE"/>
          </a:p>
        </p:txBody>
      </p:sp>
      <p:sp>
        <p:nvSpPr>
          <p:cNvPr id="479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Den Wert des Flusses f definieren wir als:</a:t>
            </a:r>
          </a:p>
          <a:p>
            <a:r>
              <a:rPr lang="de-DE" dirty="0" smtClean="0"/>
              <a:t>Der Wert ist also gleich dem Gesamtfluss aus der Quelle q heraus. Man kann leicht zeigen, dass ebenso gilt</a:t>
            </a:r>
            <a:br>
              <a:rPr lang="de-DE" dirty="0" smtClean="0"/>
            </a:br>
            <a:r>
              <a:rPr lang="de-DE" dirty="0" smtClean="0"/>
              <a:t>		   d.h. der Fluss aus der Quelle q ist gleich dem Fluss in die Senke s.</a:t>
            </a:r>
          </a:p>
          <a:p>
            <a:endParaRPr lang="en-US" dirty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Ein gerichteter Graph G mit Fluss f und Kapazitäten c. Die Kantenbewertung ist in der Form f/c angegeben. Der Wert des Flusses ist 16.</a:t>
            </a:r>
            <a:endParaRPr lang="de-DE" dirty="0"/>
          </a:p>
        </p:txBody>
      </p:sp>
      <p:sp>
        <p:nvSpPr>
          <p:cNvPr id="479237" name="Rectangle 5"/>
          <p:cNvSpPr>
            <a:spLocks noChangeArrowheads="1"/>
          </p:cNvSpPr>
          <p:nvPr/>
        </p:nvSpPr>
        <p:spPr bwMode="auto">
          <a:xfrm>
            <a:off x="0" y="328210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9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78403"/>
              </p:ext>
            </p:extLst>
          </p:nvPr>
        </p:nvGraphicFramePr>
        <p:xfrm>
          <a:off x="6763573" y="1018721"/>
          <a:ext cx="14811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Formel" r:id="rId3" imgW="1028520" imgH="342720" progId="Equation.3">
                  <p:embed/>
                </p:oleObj>
              </mc:Choice>
              <mc:Fallback>
                <p:oleObj name="Formel" r:id="rId3" imgW="1028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573" y="1018721"/>
                        <a:ext cx="14811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9" name="Rectangle 7"/>
          <p:cNvSpPr>
            <a:spLocks noChangeArrowheads="1"/>
          </p:cNvSpPr>
          <p:nvPr/>
        </p:nvSpPr>
        <p:spPr bwMode="auto">
          <a:xfrm>
            <a:off x="0" y="328210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9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58112"/>
              </p:ext>
            </p:extLst>
          </p:nvPr>
        </p:nvGraphicFramePr>
        <p:xfrm>
          <a:off x="1007208" y="2267102"/>
          <a:ext cx="14033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015920" imgH="342720" progId="Equation.3">
                  <p:embed/>
                </p:oleObj>
              </mc:Choice>
              <mc:Fallback>
                <p:oleObj name="Equation" r:id="rId5" imgW="10159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208" y="2267102"/>
                        <a:ext cx="14033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70630" y="3829583"/>
            <a:ext cx="385762" cy="387350"/>
            <a:chOff x="3502" y="2024"/>
            <a:chExt cx="243" cy="244"/>
          </a:xfrm>
        </p:grpSpPr>
        <p:sp>
          <p:nvSpPr>
            <p:cNvPr id="479246" name="Oval 14"/>
            <p:cNvSpPr>
              <a:spLocks noChangeArrowheads="1"/>
            </p:cNvSpPr>
            <p:nvPr/>
          </p:nvSpPr>
          <p:spPr bwMode="auto">
            <a:xfrm>
              <a:off x="3502" y="2024"/>
              <a:ext cx="243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247" name="Rectangle 15"/>
            <p:cNvSpPr>
              <a:spLocks noChangeArrowheads="1"/>
            </p:cNvSpPr>
            <p:nvPr/>
          </p:nvSpPr>
          <p:spPr bwMode="auto">
            <a:xfrm>
              <a:off x="3544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4</a:t>
              </a:r>
              <a:endParaRPr lang="de-DE" baseline="-25000"/>
            </a:p>
          </p:txBody>
        </p:sp>
        <p:sp>
          <p:nvSpPr>
            <p:cNvPr id="479248" name="Rectangle 16"/>
            <p:cNvSpPr>
              <a:spLocks noChangeArrowheads="1"/>
            </p:cNvSpPr>
            <p:nvPr/>
          </p:nvSpPr>
          <p:spPr bwMode="auto">
            <a:xfrm>
              <a:off x="3619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13068" y="3829583"/>
            <a:ext cx="387350" cy="387350"/>
            <a:chOff x="1387" y="2024"/>
            <a:chExt cx="244" cy="244"/>
          </a:xfrm>
        </p:grpSpPr>
        <p:sp>
          <p:nvSpPr>
            <p:cNvPr id="479250" name="Oval 18"/>
            <p:cNvSpPr>
              <a:spLocks noChangeArrowheads="1"/>
            </p:cNvSpPr>
            <p:nvPr/>
          </p:nvSpPr>
          <p:spPr bwMode="auto">
            <a:xfrm>
              <a:off x="1387" y="2024"/>
              <a:ext cx="24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251" name="Rectangle 19"/>
            <p:cNvSpPr>
              <a:spLocks noChangeArrowheads="1"/>
            </p:cNvSpPr>
            <p:nvPr/>
          </p:nvSpPr>
          <p:spPr bwMode="auto">
            <a:xfrm>
              <a:off x="1430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0</a:t>
              </a:r>
              <a:endParaRPr lang="de-DE" baseline="-25000"/>
            </a:p>
          </p:txBody>
        </p:sp>
        <p:sp>
          <p:nvSpPr>
            <p:cNvPr id="479252" name="Rectangle 20"/>
            <p:cNvSpPr>
              <a:spLocks noChangeArrowheads="1"/>
            </p:cNvSpPr>
            <p:nvPr/>
          </p:nvSpPr>
          <p:spPr bwMode="auto">
            <a:xfrm>
              <a:off x="1504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778282" y="3061233"/>
            <a:ext cx="371475" cy="387350"/>
            <a:chOff x="2058" y="1540"/>
            <a:chExt cx="234" cy="244"/>
          </a:xfrm>
        </p:grpSpPr>
        <p:sp>
          <p:nvSpPr>
            <p:cNvPr id="479254" name="Oval 22"/>
            <p:cNvSpPr>
              <a:spLocks noChangeArrowheads="1"/>
            </p:cNvSpPr>
            <p:nvPr/>
          </p:nvSpPr>
          <p:spPr bwMode="auto">
            <a:xfrm>
              <a:off x="2058" y="1540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255" name="Rectangle 23"/>
            <p:cNvSpPr>
              <a:spLocks noChangeArrowheads="1"/>
            </p:cNvSpPr>
            <p:nvPr/>
          </p:nvSpPr>
          <p:spPr bwMode="auto">
            <a:xfrm>
              <a:off x="2100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1</a:t>
              </a:r>
              <a:endParaRPr lang="de-DE" baseline="-25000"/>
            </a:p>
          </p:txBody>
        </p:sp>
        <p:sp>
          <p:nvSpPr>
            <p:cNvPr id="479256" name="Rectangle 24"/>
            <p:cNvSpPr>
              <a:spLocks noChangeArrowheads="1"/>
            </p:cNvSpPr>
            <p:nvPr/>
          </p:nvSpPr>
          <p:spPr bwMode="auto">
            <a:xfrm>
              <a:off x="2175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778282" y="4466171"/>
            <a:ext cx="371475" cy="387350"/>
            <a:chOff x="2058" y="2425"/>
            <a:chExt cx="234" cy="244"/>
          </a:xfrm>
        </p:grpSpPr>
        <p:sp>
          <p:nvSpPr>
            <p:cNvPr id="479258" name="Oval 26"/>
            <p:cNvSpPr>
              <a:spLocks noChangeArrowheads="1"/>
            </p:cNvSpPr>
            <p:nvPr/>
          </p:nvSpPr>
          <p:spPr bwMode="auto">
            <a:xfrm>
              <a:off x="2058" y="2425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259" name="Rectangle 27"/>
            <p:cNvSpPr>
              <a:spLocks noChangeArrowheads="1"/>
            </p:cNvSpPr>
            <p:nvPr/>
          </p:nvSpPr>
          <p:spPr bwMode="auto">
            <a:xfrm>
              <a:off x="2100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2</a:t>
              </a:r>
              <a:endParaRPr lang="de-DE" baseline="-25000"/>
            </a:p>
          </p:txBody>
        </p:sp>
        <p:sp>
          <p:nvSpPr>
            <p:cNvPr id="479260" name="Rectangle 28"/>
            <p:cNvSpPr>
              <a:spLocks noChangeArrowheads="1"/>
            </p:cNvSpPr>
            <p:nvPr/>
          </p:nvSpPr>
          <p:spPr bwMode="auto">
            <a:xfrm>
              <a:off x="2175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019706" y="3061233"/>
            <a:ext cx="373062" cy="387350"/>
            <a:chOff x="2840" y="1540"/>
            <a:chExt cx="235" cy="244"/>
          </a:xfrm>
        </p:grpSpPr>
        <p:sp>
          <p:nvSpPr>
            <p:cNvPr id="479262" name="Oval 30"/>
            <p:cNvSpPr>
              <a:spLocks noChangeArrowheads="1"/>
            </p:cNvSpPr>
            <p:nvPr/>
          </p:nvSpPr>
          <p:spPr bwMode="auto">
            <a:xfrm>
              <a:off x="2840" y="1540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263" name="Rectangle 31"/>
            <p:cNvSpPr>
              <a:spLocks noChangeArrowheads="1"/>
            </p:cNvSpPr>
            <p:nvPr/>
          </p:nvSpPr>
          <p:spPr bwMode="auto">
            <a:xfrm>
              <a:off x="2883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 dirty="0"/>
                <a:t>v</a:t>
              </a:r>
              <a:r>
                <a:rPr lang="de-DE" sz="1900" baseline="-25000" dirty="0"/>
                <a:t>3</a:t>
              </a:r>
              <a:endParaRPr lang="de-DE" baseline="-25000" dirty="0"/>
            </a:p>
          </p:txBody>
        </p:sp>
        <p:sp>
          <p:nvSpPr>
            <p:cNvPr id="479264" name="Rectangle 32"/>
            <p:cNvSpPr>
              <a:spLocks noChangeArrowheads="1"/>
            </p:cNvSpPr>
            <p:nvPr/>
          </p:nvSpPr>
          <p:spPr bwMode="auto">
            <a:xfrm>
              <a:off x="2957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019706" y="4466171"/>
            <a:ext cx="373062" cy="387350"/>
            <a:chOff x="2840" y="2425"/>
            <a:chExt cx="235" cy="244"/>
          </a:xfrm>
        </p:grpSpPr>
        <p:sp>
          <p:nvSpPr>
            <p:cNvPr id="479266" name="Oval 34"/>
            <p:cNvSpPr>
              <a:spLocks noChangeArrowheads="1"/>
            </p:cNvSpPr>
            <p:nvPr/>
          </p:nvSpPr>
          <p:spPr bwMode="auto">
            <a:xfrm>
              <a:off x="2840" y="2425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267" name="Rectangle 35"/>
            <p:cNvSpPr>
              <a:spLocks noChangeArrowheads="1"/>
            </p:cNvSpPr>
            <p:nvPr/>
          </p:nvSpPr>
          <p:spPr bwMode="auto">
            <a:xfrm>
              <a:off x="2883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5</a:t>
              </a:r>
              <a:endParaRPr lang="de-DE" baseline="-25000"/>
            </a:p>
          </p:txBody>
        </p:sp>
        <p:sp>
          <p:nvSpPr>
            <p:cNvPr id="479268" name="Rectangle 36"/>
            <p:cNvSpPr>
              <a:spLocks noChangeArrowheads="1"/>
            </p:cNvSpPr>
            <p:nvPr/>
          </p:nvSpPr>
          <p:spPr bwMode="auto">
            <a:xfrm>
              <a:off x="2957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sp>
        <p:nvSpPr>
          <p:cNvPr id="479299" name="Rectangle 67"/>
          <p:cNvSpPr>
            <a:spLocks noChangeArrowheads="1"/>
          </p:cNvSpPr>
          <p:nvPr/>
        </p:nvSpPr>
        <p:spPr bwMode="auto">
          <a:xfrm>
            <a:off x="3046442" y="3326347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9/16</a:t>
            </a:r>
            <a:endParaRPr lang="de-DE"/>
          </a:p>
        </p:txBody>
      </p:sp>
      <p:sp>
        <p:nvSpPr>
          <p:cNvPr id="479300" name="Rectangle 68"/>
          <p:cNvSpPr>
            <a:spLocks noChangeArrowheads="1"/>
          </p:cNvSpPr>
          <p:nvPr/>
        </p:nvSpPr>
        <p:spPr bwMode="auto">
          <a:xfrm>
            <a:off x="4341842" y="2965985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11/12</a:t>
            </a:r>
            <a:endParaRPr lang="de-DE"/>
          </a:p>
        </p:txBody>
      </p:sp>
      <p:sp>
        <p:nvSpPr>
          <p:cNvPr id="479301" name="Rectangle 69"/>
          <p:cNvSpPr>
            <a:spLocks noChangeArrowheads="1"/>
          </p:cNvSpPr>
          <p:nvPr/>
        </p:nvSpPr>
        <p:spPr bwMode="auto">
          <a:xfrm>
            <a:off x="5694392" y="3350160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dirty="0"/>
              <a:t>14/20</a:t>
            </a:r>
            <a:endParaRPr lang="de-DE" dirty="0"/>
          </a:p>
        </p:txBody>
      </p:sp>
      <p:sp>
        <p:nvSpPr>
          <p:cNvPr id="479302" name="Rectangle 70"/>
          <p:cNvSpPr>
            <a:spLocks noChangeArrowheads="1"/>
          </p:cNvSpPr>
          <p:nvPr/>
        </p:nvSpPr>
        <p:spPr bwMode="auto">
          <a:xfrm>
            <a:off x="5694393" y="4401085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479303" name="Rectangle 71"/>
          <p:cNvSpPr>
            <a:spLocks noChangeArrowheads="1"/>
          </p:cNvSpPr>
          <p:nvPr/>
        </p:nvSpPr>
        <p:spPr bwMode="auto">
          <a:xfrm>
            <a:off x="5207031" y="3902610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7/7</a:t>
            </a:r>
            <a:endParaRPr lang="de-DE"/>
          </a:p>
        </p:txBody>
      </p:sp>
      <p:sp>
        <p:nvSpPr>
          <p:cNvPr id="479304" name="Rectangle 72"/>
          <p:cNvSpPr>
            <a:spLocks noChangeArrowheads="1"/>
          </p:cNvSpPr>
          <p:nvPr/>
        </p:nvSpPr>
        <p:spPr bwMode="auto">
          <a:xfrm>
            <a:off x="4600606" y="3928010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4/9</a:t>
            </a:r>
            <a:endParaRPr lang="de-DE"/>
          </a:p>
        </p:txBody>
      </p:sp>
      <p:sp>
        <p:nvSpPr>
          <p:cNvPr id="479305" name="Rectangle 73"/>
          <p:cNvSpPr>
            <a:spLocks noChangeArrowheads="1"/>
          </p:cNvSpPr>
          <p:nvPr/>
        </p:nvSpPr>
        <p:spPr bwMode="auto">
          <a:xfrm>
            <a:off x="4378356" y="4682073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9/14</a:t>
            </a:r>
            <a:endParaRPr lang="de-DE"/>
          </a:p>
        </p:txBody>
      </p:sp>
      <p:sp>
        <p:nvSpPr>
          <p:cNvPr id="479307" name="Rectangle 75"/>
          <p:cNvSpPr>
            <a:spLocks noChangeArrowheads="1"/>
          </p:cNvSpPr>
          <p:nvPr/>
        </p:nvSpPr>
        <p:spPr bwMode="auto">
          <a:xfrm>
            <a:off x="4067206" y="3824823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479308" name="Rectangle 76"/>
          <p:cNvSpPr>
            <a:spLocks noChangeArrowheads="1"/>
          </p:cNvSpPr>
          <p:nvPr/>
        </p:nvSpPr>
        <p:spPr bwMode="auto">
          <a:xfrm>
            <a:off x="3046442" y="4405848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7/13</a:t>
            </a:r>
            <a:endParaRPr lang="de-DE"/>
          </a:p>
        </p:txBody>
      </p:sp>
      <p:cxnSp>
        <p:nvCxnSpPr>
          <p:cNvPr id="479309" name="AutoShape 77"/>
          <p:cNvCxnSpPr>
            <a:cxnSpLocks noChangeShapeType="1"/>
          </p:cNvCxnSpPr>
          <p:nvPr/>
        </p:nvCxnSpPr>
        <p:spPr bwMode="auto">
          <a:xfrm flipV="1">
            <a:off x="3043268" y="3254910"/>
            <a:ext cx="728663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79310" name="AutoShape 78"/>
          <p:cNvCxnSpPr>
            <a:cxnSpLocks noChangeShapeType="1"/>
          </p:cNvCxnSpPr>
          <p:nvPr/>
        </p:nvCxnSpPr>
        <p:spPr bwMode="auto">
          <a:xfrm>
            <a:off x="3043268" y="4166135"/>
            <a:ext cx="728663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79311" name="AutoShape 79"/>
          <p:cNvCxnSpPr>
            <a:cxnSpLocks noChangeShapeType="1"/>
          </p:cNvCxnSpPr>
          <p:nvPr/>
        </p:nvCxnSpPr>
        <p:spPr bwMode="auto">
          <a:xfrm>
            <a:off x="4156105" y="3254908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79312" name="AutoShape 80"/>
          <p:cNvCxnSpPr>
            <a:cxnSpLocks noChangeShapeType="1"/>
          </p:cNvCxnSpPr>
          <p:nvPr/>
        </p:nvCxnSpPr>
        <p:spPr bwMode="auto">
          <a:xfrm>
            <a:off x="4156105" y="4659846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79313" name="AutoShape 81"/>
          <p:cNvCxnSpPr>
            <a:cxnSpLocks noChangeShapeType="1"/>
          </p:cNvCxnSpPr>
          <p:nvPr/>
        </p:nvCxnSpPr>
        <p:spPr bwMode="auto">
          <a:xfrm flipV="1">
            <a:off x="5399118" y="4166135"/>
            <a:ext cx="728663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79314" name="AutoShape 82"/>
          <p:cNvCxnSpPr>
            <a:cxnSpLocks noChangeShapeType="1"/>
          </p:cNvCxnSpPr>
          <p:nvPr/>
        </p:nvCxnSpPr>
        <p:spPr bwMode="auto">
          <a:xfrm>
            <a:off x="5399118" y="3254910"/>
            <a:ext cx="728663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79315" name="AutoShape 83"/>
          <p:cNvCxnSpPr>
            <a:cxnSpLocks noChangeShapeType="1"/>
          </p:cNvCxnSpPr>
          <p:nvPr/>
        </p:nvCxnSpPr>
        <p:spPr bwMode="auto">
          <a:xfrm flipV="1">
            <a:off x="5207031" y="3454933"/>
            <a:ext cx="0" cy="1004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79316" name="AutoShape 84"/>
          <p:cNvCxnSpPr>
            <a:cxnSpLocks noChangeShapeType="1"/>
          </p:cNvCxnSpPr>
          <p:nvPr/>
        </p:nvCxnSpPr>
        <p:spPr bwMode="auto">
          <a:xfrm flipH="1">
            <a:off x="4095780" y="3397783"/>
            <a:ext cx="977900" cy="1119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79318" name="AutoShape 86"/>
          <p:cNvCxnSpPr>
            <a:cxnSpLocks noChangeShapeType="1"/>
          </p:cNvCxnSpPr>
          <p:nvPr/>
        </p:nvCxnSpPr>
        <p:spPr bwMode="auto">
          <a:xfrm flipV="1">
            <a:off x="3964017" y="3454933"/>
            <a:ext cx="0" cy="1004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Flüsse in Teilgraphen</a:t>
            </a:r>
            <a:endParaRPr lang="de-DE"/>
          </a:p>
        </p:txBody>
      </p:sp>
      <p:sp>
        <p:nvSpPr>
          <p:cNvPr id="484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Seien X und Y Teilmengen von V. Dann bezeichnen wir als den Fluss von X nach Y:</a:t>
            </a:r>
          </a:p>
          <a:p>
            <a:r>
              <a:rPr lang="de-DE" dirty="0" smtClean="0"/>
              <a:t>Damit gelten die folgenden Eigenschaften (                )</a:t>
            </a:r>
          </a:p>
          <a:p>
            <a:r>
              <a:rPr lang="de-DE" dirty="0" smtClean="0"/>
              <a:t>	</a:t>
            </a:r>
          </a:p>
          <a:p>
            <a:r>
              <a:rPr lang="de-DE" dirty="0" smtClean="0"/>
              <a:t>	</a:t>
            </a:r>
          </a:p>
          <a:p>
            <a:r>
              <a:rPr lang="de-DE" dirty="0" smtClean="0"/>
              <a:t>Falls               ,  gilt:</a:t>
            </a:r>
          </a:p>
          <a:p>
            <a:r>
              <a:rPr lang="de-DE" dirty="0" smtClean="0"/>
              <a:t>		                          und </a:t>
            </a:r>
            <a:endParaRPr lang="de-DE" dirty="0"/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852319"/>
              </p:ext>
            </p:extLst>
          </p:nvPr>
        </p:nvGraphicFramePr>
        <p:xfrm>
          <a:off x="4826312" y="1397682"/>
          <a:ext cx="23558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Formel" r:id="rId3" imgW="1650960" imgH="380880" progId="Equation.3">
                  <p:embed/>
                </p:oleObj>
              </mc:Choice>
              <mc:Fallback>
                <p:oleObj name="Formel" r:id="rId3" imgW="1650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312" y="1397682"/>
                        <a:ext cx="235585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0" y="339640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4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030908"/>
              </p:ext>
            </p:extLst>
          </p:nvPr>
        </p:nvGraphicFramePr>
        <p:xfrm>
          <a:off x="6878849" y="1924656"/>
          <a:ext cx="12715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Formel" r:id="rId5" imgW="863280" imgH="203040" progId="Equation.3">
                  <p:embed/>
                </p:oleObj>
              </mc:Choice>
              <mc:Fallback>
                <p:oleObj name="Formel" r:id="rId5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849" y="1924656"/>
                        <a:ext cx="1271588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1" name="Rectangle 9"/>
          <p:cNvSpPr>
            <a:spLocks noChangeArrowheads="1"/>
          </p:cNvSpPr>
          <p:nvPr/>
        </p:nvSpPr>
        <p:spPr bwMode="auto">
          <a:xfrm>
            <a:off x="0" y="769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4363" name="Rectangle 11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4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02752"/>
              </p:ext>
            </p:extLst>
          </p:nvPr>
        </p:nvGraphicFramePr>
        <p:xfrm>
          <a:off x="1014809" y="2305579"/>
          <a:ext cx="13001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Formel" r:id="rId7" imgW="825480" imgH="215640" progId="Equation.3">
                  <p:embed/>
                </p:oleObj>
              </mc:Choice>
              <mc:Fallback>
                <p:oleObj name="Formel" r:id="rId7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809" y="2305579"/>
                        <a:ext cx="13001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43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24670"/>
              </p:ext>
            </p:extLst>
          </p:nvPr>
        </p:nvGraphicFramePr>
        <p:xfrm>
          <a:off x="935770" y="2765426"/>
          <a:ext cx="19161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Formel" r:id="rId9" imgW="1282680" imgH="215640" progId="Equation.3">
                  <p:embed/>
                </p:oleObj>
              </mc:Choice>
              <mc:Fallback>
                <p:oleObj name="Formel" r:id="rId9" imgW="1282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70" y="2765426"/>
                        <a:ext cx="1916113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0" y="34059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43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26686"/>
              </p:ext>
            </p:extLst>
          </p:nvPr>
        </p:nvGraphicFramePr>
        <p:xfrm>
          <a:off x="1813832" y="3242419"/>
          <a:ext cx="11509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Formel" r:id="rId11" imgW="749160" imgH="177480" progId="Equation.3">
                  <p:embed/>
                </p:oleObj>
              </mc:Choice>
              <mc:Fallback>
                <p:oleObj name="Formel" r:id="rId11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832" y="3242419"/>
                        <a:ext cx="1150938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9" name="Rectangle 17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43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021883"/>
              </p:ext>
            </p:extLst>
          </p:nvPr>
        </p:nvGraphicFramePr>
        <p:xfrm>
          <a:off x="1075849" y="3666181"/>
          <a:ext cx="32400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Formel" r:id="rId13" imgW="2171520" imgH="215640" progId="Equation.3">
                  <p:embed/>
                </p:oleObj>
              </mc:Choice>
              <mc:Fallback>
                <p:oleObj name="Formel" r:id="rId13" imgW="2171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49" y="3666181"/>
                        <a:ext cx="32400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71" name="Rectangle 19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43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68292"/>
              </p:ext>
            </p:extLst>
          </p:nvPr>
        </p:nvGraphicFramePr>
        <p:xfrm>
          <a:off x="5112955" y="3649513"/>
          <a:ext cx="33782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15" imgW="2171520" imgH="215640" progId="Equation.3">
                  <p:embed/>
                </p:oleObj>
              </mc:Choice>
              <mc:Fallback>
                <p:oleObj name="Equation" r:id="rId15" imgW="2171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955" y="3649513"/>
                        <a:ext cx="33782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 für Flüsse in Teilgraphen</a:t>
            </a:r>
            <a:endParaRPr lang="de-DE"/>
          </a:p>
        </p:txBody>
      </p:sp>
      <p:graphicFrame>
        <p:nvGraphicFramePr>
          <p:cNvPr id="502928" name="Group 144"/>
          <p:cNvGraphicFramePr>
            <a:graphicFrameLocks noGrp="1"/>
          </p:cNvGraphicFramePr>
          <p:nvPr>
            <p:ph type="tbl" idx="4294967295"/>
          </p:nvPr>
        </p:nvGraphicFramePr>
        <p:xfrm>
          <a:off x="5139267" y="2236788"/>
          <a:ext cx="1295400" cy="3688080"/>
        </p:xfrm>
        <a:graphic>
          <a:graphicData uri="http://schemas.openxmlformats.org/drawingml/2006/table">
            <a:tbl>
              <a:tblPr/>
              <a:tblGrid>
                <a:gridCol w="865188"/>
                <a:gridCol w="430212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Kante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(0,2)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(0,4)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(0,5)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(1,4)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(1,5)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(2,2)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(2,4)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(2,5)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Summe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8976" y="2681288"/>
            <a:ext cx="385763" cy="387350"/>
            <a:chOff x="3502" y="2024"/>
            <a:chExt cx="243" cy="244"/>
          </a:xfrm>
        </p:grpSpPr>
        <p:sp>
          <p:nvSpPr>
            <p:cNvPr id="502789" name="Oval 5"/>
            <p:cNvSpPr>
              <a:spLocks noChangeArrowheads="1"/>
            </p:cNvSpPr>
            <p:nvPr/>
          </p:nvSpPr>
          <p:spPr bwMode="auto">
            <a:xfrm>
              <a:off x="3502" y="2024"/>
              <a:ext cx="243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90" name="Rectangle 6"/>
            <p:cNvSpPr>
              <a:spLocks noChangeArrowheads="1"/>
            </p:cNvSpPr>
            <p:nvPr/>
          </p:nvSpPr>
          <p:spPr bwMode="auto">
            <a:xfrm>
              <a:off x="3544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4</a:t>
              </a:r>
              <a:endParaRPr lang="de-DE" baseline="-25000"/>
            </a:p>
          </p:txBody>
        </p:sp>
        <p:sp>
          <p:nvSpPr>
            <p:cNvPr id="502791" name="Rectangle 7"/>
            <p:cNvSpPr>
              <a:spLocks noChangeArrowheads="1"/>
            </p:cNvSpPr>
            <p:nvPr/>
          </p:nvSpPr>
          <p:spPr bwMode="auto">
            <a:xfrm>
              <a:off x="3619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41414" y="2681288"/>
            <a:ext cx="387350" cy="387350"/>
            <a:chOff x="1387" y="2024"/>
            <a:chExt cx="244" cy="244"/>
          </a:xfrm>
        </p:grpSpPr>
        <p:sp>
          <p:nvSpPr>
            <p:cNvPr id="502793" name="Oval 9"/>
            <p:cNvSpPr>
              <a:spLocks noChangeArrowheads="1"/>
            </p:cNvSpPr>
            <p:nvPr/>
          </p:nvSpPr>
          <p:spPr bwMode="auto">
            <a:xfrm>
              <a:off x="1387" y="2024"/>
              <a:ext cx="24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94" name="Rectangle 10"/>
            <p:cNvSpPr>
              <a:spLocks noChangeArrowheads="1"/>
            </p:cNvSpPr>
            <p:nvPr/>
          </p:nvSpPr>
          <p:spPr bwMode="auto">
            <a:xfrm>
              <a:off x="1430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0</a:t>
              </a:r>
              <a:endParaRPr lang="de-DE" baseline="-25000"/>
            </a:p>
          </p:txBody>
        </p:sp>
        <p:sp>
          <p:nvSpPr>
            <p:cNvPr id="502795" name="Rectangle 11"/>
            <p:cNvSpPr>
              <a:spLocks noChangeArrowheads="1"/>
            </p:cNvSpPr>
            <p:nvPr/>
          </p:nvSpPr>
          <p:spPr bwMode="auto">
            <a:xfrm>
              <a:off x="1504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206626" y="1912938"/>
            <a:ext cx="371475" cy="387350"/>
            <a:chOff x="2058" y="1540"/>
            <a:chExt cx="234" cy="244"/>
          </a:xfrm>
        </p:grpSpPr>
        <p:sp>
          <p:nvSpPr>
            <p:cNvPr id="502797" name="Oval 13"/>
            <p:cNvSpPr>
              <a:spLocks noChangeArrowheads="1"/>
            </p:cNvSpPr>
            <p:nvPr/>
          </p:nvSpPr>
          <p:spPr bwMode="auto">
            <a:xfrm>
              <a:off x="2058" y="1540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98" name="Rectangle 14"/>
            <p:cNvSpPr>
              <a:spLocks noChangeArrowheads="1"/>
            </p:cNvSpPr>
            <p:nvPr/>
          </p:nvSpPr>
          <p:spPr bwMode="auto">
            <a:xfrm>
              <a:off x="2100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1</a:t>
              </a:r>
              <a:endParaRPr lang="de-DE" baseline="-25000"/>
            </a:p>
          </p:txBody>
        </p:sp>
        <p:sp>
          <p:nvSpPr>
            <p:cNvPr id="502799" name="Rectangle 15"/>
            <p:cNvSpPr>
              <a:spLocks noChangeArrowheads="1"/>
            </p:cNvSpPr>
            <p:nvPr/>
          </p:nvSpPr>
          <p:spPr bwMode="auto">
            <a:xfrm>
              <a:off x="2175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206626" y="3317875"/>
            <a:ext cx="371475" cy="387350"/>
            <a:chOff x="2058" y="2425"/>
            <a:chExt cx="234" cy="244"/>
          </a:xfrm>
        </p:grpSpPr>
        <p:sp>
          <p:nvSpPr>
            <p:cNvPr id="502801" name="Oval 17"/>
            <p:cNvSpPr>
              <a:spLocks noChangeArrowheads="1"/>
            </p:cNvSpPr>
            <p:nvPr/>
          </p:nvSpPr>
          <p:spPr bwMode="auto">
            <a:xfrm>
              <a:off x="2058" y="2425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02" name="Rectangle 18"/>
            <p:cNvSpPr>
              <a:spLocks noChangeArrowheads="1"/>
            </p:cNvSpPr>
            <p:nvPr/>
          </p:nvSpPr>
          <p:spPr bwMode="auto">
            <a:xfrm>
              <a:off x="2100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2</a:t>
              </a:r>
              <a:endParaRPr lang="de-DE" baseline="-25000"/>
            </a:p>
          </p:txBody>
        </p:sp>
        <p:sp>
          <p:nvSpPr>
            <p:cNvPr id="502803" name="Rectangle 19"/>
            <p:cNvSpPr>
              <a:spLocks noChangeArrowheads="1"/>
            </p:cNvSpPr>
            <p:nvPr/>
          </p:nvSpPr>
          <p:spPr bwMode="auto">
            <a:xfrm>
              <a:off x="2175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48051" y="1912938"/>
            <a:ext cx="373063" cy="387350"/>
            <a:chOff x="2840" y="1540"/>
            <a:chExt cx="235" cy="244"/>
          </a:xfrm>
        </p:grpSpPr>
        <p:sp>
          <p:nvSpPr>
            <p:cNvPr id="502805" name="Oval 21"/>
            <p:cNvSpPr>
              <a:spLocks noChangeArrowheads="1"/>
            </p:cNvSpPr>
            <p:nvPr/>
          </p:nvSpPr>
          <p:spPr bwMode="auto">
            <a:xfrm>
              <a:off x="2840" y="1540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2883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3</a:t>
              </a:r>
              <a:endParaRPr lang="de-DE" baseline="-25000"/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2957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448051" y="3317875"/>
            <a:ext cx="373063" cy="387350"/>
            <a:chOff x="2840" y="2425"/>
            <a:chExt cx="235" cy="244"/>
          </a:xfrm>
        </p:grpSpPr>
        <p:sp>
          <p:nvSpPr>
            <p:cNvPr id="502809" name="Oval 25"/>
            <p:cNvSpPr>
              <a:spLocks noChangeArrowheads="1"/>
            </p:cNvSpPr>
            <p:nvPr/>
          </p:nvSpPr>
          <p:spPr bwMode="auto">
            <a:xfrm>
              <a:off x="2840" y="2425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10" name="Rectangle 26"/>
            <p:cNvSpPr>
              <a:spLocks noChangeArrowheads="1"/>
            </p:cNvSpPr>
            <p:nvPr/>
          </p:nvSpPr>
          <p:spPr bwMode="auto">
            <a:xfrm>
              <a:off x="2883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5</a:t>
              </a:r>
              <a:endParaRPr lang="de-DE" baseline="-25000"/>
            </a:p>
          </p:txBody>
        </p:sp>
        <p:sp>
          <p:nvSpPr>
            <p:cNvPr id="502811" name="Rectangle 27"/>
            <p:cNvSpPr>
              <a:spLocks noChangeArrowheads="1"/>
            </p:cNvSpPr>
            <p:nvPr/>
          </p:nvSpPr>
          <p:spPr bwMode="auto">
            <a:xfrm>
              <a:off x="2957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sp>
        <p:nvSpPr>
          <p:cNvPr id="502812" name="Rectangle 28"/>
          <p:cNvSpPr>
            <a:spLocks noChangeArrowheads="1"/>
          </p:cNvSpPr>
          <p:nvPr/>
        </p:nvSpPr>
        <p:spPr bwMode="auto">
          <a:xfrm>
            <a:off x="1474788" y="2178052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9/16</a:t>
            </a:r>
            <a:endParaRPr lang="de-DE"/>
          </a:p>
        </p:txBody>
      </p:sp>
      <p:sp>
        <p:nvSpPr>
          <p:cNvPr id="502813" name="Rectangle 29"/>
          <p:cNvSpPr>
            <a:spLocks noChangeArrowheads="1"/>
          </p:cNvSpPr>
          <p:nvPr/>
        </p:nvSpPr>
        <p:spPr bwMode="auto">
          <a:xfrm>
            <a:off x="2770189" y="1817690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11/12</a:t>
            </a:r>
            <a:endParaRPr lang="de-DE"/>
          </a:p>
        </p:txBody>
      </p:sp>
      <p:sp>
        <p:nvSpPr>
          <p:cNvPr id="502814" name="Rectangle 30"/>
          <p:cNvSpPr>
            <a:spLocks noChangeArrowheads="1"/>
          </p:cNvSpPr>
          <p:nvPr/>
        </p:nvSpPr>
        <p:spPr bwMode="auto">
          <a:xfrm>
            <a:off x="4122738" y="2201865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14/20</a:t>
            </a:r>
            <a:endParaRPr lang="de-DE"/>
          </a:p>
        </p:txBody>
      </p:sp>
      <p:sp>
        <p:nvSpPr>
          <p:cNvPr id="502815" name="Rectangle 31"/>
          <p:cNvSpPr>
            <a:spLocks noChangeArrowheads="1"/>
          </p:cNvSpPr>
          <p:nvPr/>
        </p:nvSpPr>
        <p:spPr bwMode="auto">
          <a:xfrm>
            <a:off x="4122739" y="3252790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502816" name="Rectangle 32"/>
          <p:cNvSpPr>
            <a:spLocks noChangeArrowheads="1"/>
          </p:cNvSpPr>
          <p:nvPr/>
        </p:nvSpPr>
        <p:spPr bwMode="auto">
          <a:xfrm>
            <a:off x="3635375" y="2754315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7/7</a:t>
            </a:r>
            <a:endParaRPr lang="de-DE"/>
          </a:p>
        </p:txBody>
      </p:sp>
      <p:sp>
        <p:nvSpPr>
          <p:cNvPr id="502817" name="Rectangle 33"/>
          <p:cNvSpPr>
            <a:spLocks noChangeArrowheads="1"/>
          </p:cNvSpPr>
          <p:nvPr/>
        </p:nvSpPr>
        <p:spPr bwMode="auto">
          <a:xfrm>
            <a:off x="3028950" y="2779715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4/9</a:t>
            </a:r>
            <a:endParaRPr lang="de-DE"/>
          </a:p>
        </p:txBody>
      </p:sp>
      <p:sp>
        <p:nvSpPr>
          <p:cNvPr id="502818" name="Rectangle 34"/>
          <p:cNvSpPr>
            <a:spLocks noChangeArrowheads="1"/>
          </p:cNvSpPr>
          <p:nvPr/>
        </p:nvSpPr>
        <p:spPr bwMode="auto">
          <a:xfrm>
            <a:off x="2806700" y="3533777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9/14</a:t>
            </a:r>
            <a:endParaRPr lang="de-DE"/>
          </a:p>
        </p:txBody>
      </p:sp>
      <p:sp>
        <p:nvSpPr>
          <p:cNvPr id="502819" name="Rectangle 35"/>
          <p:cNvSpPr>
            <a:spLocks noChangeArrowheads="1"/>
          </p:cNvSpPr>
          <p:nvPr/>
        </p:nvSpPr>
        <p:spPr bwMode="auto">
          <a:xfrm>
            <a:off x="2495550" y="2676527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502820" name="Rectangle 36"/>
          <p:cNvSpPr>
            <a:spLocks noChangeArrowheads="1"/>
          </p:cNvSpPr>
          <p:nvPr/>
        </p:nvSpPr>
        <p:spPr bwMode="auto">
          <a:xfrm>
            <a:off x="1474788" y="3257552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7/13</a:t>
            </a:r>
            <a:endParaRPr lang="de-DE"/>
          </a:p>
        </p:txBody>
      </p:sp>
      <p:cxnSp>
        <p:nvCxnSpPr>
          <p:cNvPr id="502821" name="AutoShape 37"/>
          <p:cNvCxnSpPr>
            <a:cxnSpLocks noChangeShapeType="1"/>
            <a:stCxn id="502793" idx="7"/>
            <a:endCxn id="502797" idx="2"/>
          </p:cNvCxnSpPr>
          <p:nvPr/>
        </p:nvCxnSpPr>
        <p:spPr bwMode="auto">
          <a:xfrm flipV="1">
            <a:off x="1471614" y="2106615"/>
            <a:ext cx="728662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2822" name="AutoShape 38"/>
          <p:cNvCxnSpPr>
            <a:cxnSpLocks noChangeShapeType="1"/>
            <a:stCxn id="502793" idx="5"/>
            <a:endCxn id="502801" idx="2"/>
          </p:cNvCxnSpPr>
          <p:nvPr/>
        </p:nvCxnSpPr>
        <p:spPr bwMode="auto">
          <a:xfrm>
            <a:off x="1471614" y="3017838"/>
            <a:ext cx="728662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2823" name="AutoShape 39"/>
          <p:cNvCxnSpPr>
            <a:cxnSpLocks noChangeShapeType="1"/>
            <a:stCxn id="502797" idx="6"/>
            <a:endCxn id="502805" idx="2"/>
          </p:cNvCxnSpPr>
          <p:nvPr/>
        </p:nvCxnSpPr>
        <p:spPr bwMode="auto">
          <a:xfrm>
            <a:off x="2584450" y="2106613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2824" name="AutoShape 40"/>
          <p:cNvCxnSpPr>
            <a:cxnSpLocks noChangeShapeType="1"/>
            <a:stCxn id="502801" idx="6"/>
            <a:endCxn id="502809" idx="2"/>
          </p:cNvCxnSpPr>
          <p:nvPr/>
        </p:nvCxnSpPr>
        <p:spPr bwMode="auto">
          <a:xfrm>
            <a:off x="2584450" y="3511550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2825" name="AutoShape 41"/>
          <p:cNvCxnSpPr>
            <a:cxnSpLocks noChangeShapeType="1"/>
            <a:stCxn id="502809" idx="6"/>
            <a:endCxn id="502789" idx="3"/>
          </p:cNvCxnSpPr>
          <p:nvPr/>
        </p:nvCxnSpPr>
        <p:spPr bwMode="auto">
          <a:xfrm flipV="1">
            <a:off x="3827464" y="3017838"/>
            <a:ext cx="728662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2826" name="AutoShape 42"/>
          <p:cNvCxnSpPr>
            <a:cxnSpLocks noChangeShapeType="1"/>
            <a:stCxn id="502805" idx="6"/>
            <a:endCxn id="502789" idx="1"/>
          </p:cNvCxnSpPr>
          <p:nvPr/>
        </p:nvCxnSpPr>
        <p:spPr bwMode="auto">
          <a:xfrm>
            <a:off x="3827464" y="2106615"/>
            <a:ext cx="728662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2827" name="AutoShape 43"/>
          <p:cNvCxnSpPr>
            <a:cxnSpLocks noChangeShapeType="1"/>
            <a:stCxn id="502809" idx="0"/>
            <a:endCxn id="502805" idx="4"/>
          </p:cNvCxnSpPr>
          <p:nvPr/>
        </p:nvCxnSpPr>
        <p:spPr bwMode="auto">
          <a:xfrm flipV="1">
            <a:off x="3635375" y="2306640"/>
            <a:ext cx="0" cy="1004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2828" name="AutoShape 44"/>
          <p:cNvCxnSpPr>
            <a:cxnSpLocks noChangeShapeType="1"/>
            <a:stCxn id="502805" idx="3"/>
            <a:endCxn id="502801" idx="7"/>
          </p:cNvCxnSpPr>
          <p:nvPr/>
        </p:nvCxnSpPr>
        <p:spPr bwMode="auto">
          <a:xfrm flipH="1">
            <a:off x="2524125" y="2249490"/>
            <a:ext cx="977900" cy="1119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2829" name="AutoShape 45"/>
          <p:cNvCxnSpPr>
            <a:cxnSpLocks noChangeShapeType="1"/>
            <a:stCxn id="502801" idx="0"/>
            <a:endCxn id="502797" idx="4"/>
          </p:cNvCxnSpPr>
          <p:nvPr/>
        </p:nvCxnSpPr>
        <p:spPr bwMode="auto">
          <a:xfrm flipV="1">
            <a:off x="2392363" y="2306640"/>
            <a:ext cx="0" cy="1004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02830" name="Freeform 46"/>
          <p:cNvSpPr>
            <a:spLocks/>
          </p:cNvSpPr>
          <p:nvPr/>
        </p:nvSpPr>
        <p:spPr bwMode="auto">
          <a:xfrm>
            <a:off x="993776" y="1479552"/>
            <a:ext cx="1839913" cy="2835275"/>
          </a:xfrm>
          <a:custGeom>
            <a:avLst/>
            <a:gdLst/>
            <a:ahLst/>
            <a:cxnLst>
              <a:cxn ang="0">
                <a:pos x="144" y="368"/>
              </a:cxn>
              <a:cxn ang="0">
                <a:pos x="1014" y="198"/>
              </a:cxn>
              <a:cxn ang="0">
                <a:pos x="1014" y="1559"/>
              </a:cxn>
              <a:cxn ang="0">
                <a:pos x="162" y="1388"/>
              </a:cxn>
              <a:cxn ang="0">
                <a:pos x="144" y="368"/>
              </a:cxn>
            </a:cxnLst>
            <a:rect l="0" t="0" r="r" b="b"/>
            <a:pathLst>
              <a:path w="1159" h="1786">
                <a:moveTo>
                  <a:pt x="144" y="368"/>
                </a:moveTo>
                <a:cubicBezTo>
                  <a:pt x="289" y="110"/>
                  <a:pt x="869" y="0"/>
                  <a:pt x="1014" y="198"/>
                </a:cubicBezTo>
                <a:cubicBezTo>
                  <a:pt x="1159" y="396"/>
                  <a:pt x="1156" y="1361"/>
                  <a:pt x="1014" y="1559"/>
                </a:cubicBezTo>
                <a:cubicBezTo>
                  <a:pt x="825" y="1786"/>
                  <a:pt x="351" y="1615"/>
                  <a:pt x="162" y="1388"/>
                </a:cubicBezTo>
                <a:cubicBezTo>
                  <a:pt x="17" y="1190"/>
                  <a:pt x="0" y="614"/>
                  <a:pt x="144" y="368"/>
                </a:cubicBez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31" name="Freeform 47"/>
          <p:cNvSpPr>
            <a:spLocks/>
          </p:cNvSpPr>
          <p:nvPr/>
        </p:nvSpPr>
        <p:spPr bwMode="auto">
          <a:xfrm>
            <a:off x="2051050" y="2349502"/>
            <a:ext cx="3168650" cy="1922463"/>
          </a:xfrm>
          <a:custGeom>
            <a:avLst/>
            <a:gdLst/>
            <a:ahLst/>
            <a:cxnLst>
              <a:cxn ang="0">
                <a:pos x="144" y="336"/>
              </a:cxn>
              <a:cxn ang="0">
                <a:pos x="1932" y="198"/>
              </a:cxn>
              <a:cxn ang="0">
                <a:pos x="1812" y="888"/>
              </a:cxn>
              <a:cxn ang="0">
                <a:pos x="156" y="984"/>
              </a:cxn>
              <a:cxn ang="0">
                <a:pos x="144" y="336"/>
              </a:cxn>
            </a:cxnLst>
            <a:rect l="0" t="0" r="r" b="b"/>
            <a:pathLst>
              <a:path w="2077" h="1211">
                <a:moveTo>
                  <a:pt x="144" y="336"/>
                </a:moveTo>
                <a:cubicBezTo>
                  <a:pt x="289" y="78"/>
                  <a:pt x="1787" y="0"/>
                  <a:pt x="1932" y="198"/>
                </a:cubicBezTo>
                <a:cubicBezTo>
                  <a:pt x="2077" y="396"/>
                  <a:pt x="1954" y="690"/>
                  <a:pt x="1812" y="888"/>
                </a:cubicBezTo>
                <a:cubicBezTo>
                  <a:pt x="1623" y="1115"/>
                  <a:pt x="345" y="1211"/>
                  <a:pt x="156" y="984"/>
                </a:cubicBezTo>
                <a:cubicBezTo>
                  <a:pt x="11" y="786"/>
                  <a:pt x="0" y="582"/>
                  <a:pt x="144" y="33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33" name="Text Box 49"/>
          <p:cNvSpPr txBox="1">
            <a:spLocks noChangeArrowheads="1"/>
          </p:cNvSpPr>
          <p:nvPr/>
        </p:nvSpPr>
        <p:spPr bwMode="auto">
          <a:xfrm>
            <a:off x="1450975" y="3522664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b="1"/>
              <a:t>X</a:t>
            </a:r>
          </a:p>
        </p:txBody>
      </p:sp>
      <p:sp>
        <p:nvSpPr>
          <p:cNvPr id="502834" name="Text Box 50"/>
          <p:cNvSpPr txBox="1">
            <a:spLocks noChangeArrowheads="1"/>
          </p:cNvSpPr>
          <p:nvPr/>
        </p:nvSpPr>
        <p:spPr bwMode="auto">
          <a:xfrm>
            <a:off x="4114800" y="3522664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02835" name="Text Box 51"/>
          <p:cNvSpPr txBox="1">
            <a:spLocks noChangeArrowheads="1"/>
          </p:cNvSpPr>
          <p:nvPr/>
        </p:nvSpPr>
        <p:spPr bwMode="auto">
          <a:xfrm>
            <a:off x="5569314" y="1582730"/>
            <a:ext cx="216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graphicFrame>
        <p:nvGraphicFramePr>
          <p:cNvPr id="503145" name="Group 361"/>
          <p:cNvGraphicFramePr>
            <a:graphicFrameLocks noGrp="1"/>
          </p:cNvGraphicFramePr>
          <p:nvPr/>
        </p:nvGraphicFramePr>
        <p:xfrm>
          <a:off x="6985257" y="2263764"/>
          <a:ext cx="1366838" cy="3688080"/>
        </p:xfrm>
        <a:graphic>
          <a:graphicData uri="http://schemas.openxmlformats.org/drawingml/2006/table">
            <a:tbl>
              <a:tblPr/>
              <a:tblGrid>
                <a:gridCol w="863600"/>
                <a:gridCol w="503238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Kante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(2,0)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(2,1)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(2,2)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(4,0)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(4,1)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(4,2)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(5,0)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(5,1)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(5,2)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Summe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146" name="Text Box 362"/>
          <p:cNvSpPr txBox="1">
            <a:spLocks noChangeArrowheads="1"/>
          </p:cNvSpPr>
          <p:nvPr/>
        </p:nvSpPr>
        <p:spPr bwMode="auto">
          <a:xfrm>
            <a:off x="5239057" y="1582730"/>
            <a:ext cx="802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b="1" dirty="0"/>
              <a:t>X</a:t>
            </a:r>
            <a:r>
              <a:rPr lang="de-DE" b="1" dirty="0" smtClean="0"/>
              <a:t> </a:t>
            </a:r>
            <a:r>
              <a:rPr lang="de-DE" b="1" dirty="0" smtClean="0">
                <a:latin typeface="+mj-lt"/>
                <a:ea typeface="Wingdings"/>
                <a:cs typeface="Wingdings"/>
                <a:sym typeface="Symbol" charset="2"/>
              </a:rPr>
              <a:t>-&gt;</a:t>
            </a:r>
            <a:r>
              <a:rPr lang="de-DE" b="1" dirty="0" smtClean="0">
                <a:sym typeface="Symbol" charset="2"/>
              </a:rPr>
              <a:t> Y</a:t>
            </a:r>
            <a:endParaRPr lang="de-DE" b="1" dirty="0">
              <a:sym typeface="Symbol" charset="2"/>
            </a:endParaRPr>
          </a:p>
        </p:txBody>
      </p:sp>
      <p:sp>
        <p:nvSpPr>
          <p:cNvPr id="503147" name="Text Box 363"/>
          <p:cNvSpPr txBox="1">
            <a:spLocks noChangeArrowheads="1"/>
          </p:cNvSpPr>
          <p:nvPr/>
        </p:nvSpPr>
        <p:spPr bwMode="auto">
          <a:xfrm>
            <a:off x="6937740" y="1582730"/>
            <a:ext cx="7383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b="1" dirty="0"/>
              <a:t>Y</a:t>
            </a:r>
            <a:r>
              <a:rPr lang="de-DE" b="1" dirty="0" smtClean="0"/>
              <a:t> </a:t>
            </a:r>
            <a:r>
              <a:rPr lang="de-DE" b="1" dirty="0" smtClean="0">
                <a:latin typeface="+mn-lt"/>
                <a:sym typeface="Symbol" charset="2"/>
              </a:rPr>
              <a:t>-&gt;</a:t>
            </a:r>
            <a:r>
              <a:rPr lang="de-DE" b="1" dirty="0" smtClean="0">
                <a:sym typeface="Symbol" charset="2"/>
              </a:rPr>
              <a:t>X</a:t>
            </a:r>
            <a:endParaRPr lang="de-DE" b="1" dirty="0">
              <a:sym typeface="Symbol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Restflussgraph</a:t>
            </a:r>
            <a:endParaRPr lang="de-DE"/>
          </a:p>
        </p:txBody>
      </p:sp>
      <p:sp>
        <p:nvSpPr>
          <p:cNvPr id="485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Flüsse sind durch die Kapazitäten der Kanten und durch das Flusserhaltungsgesetz in ihrem Wert beschränkt. </a:t>
            </a:r>
          </a:p>
          <a:p>
            <a:r>
              <a:rPr lang="de-DE" dirty="0" smtClean="0"/>
              <a:t>Im allgemeinen wird ein Fluss nicht alle Kapazitäten ausschöpfen können. </a:t>
            </a:r>
          </a:p>
          <a:p>
            <a:r>
              <a:rPr lang="de-DE" dirty="0" smtClean="0"/>
              <a:t>Es bleibt daher eine nicht genutzte Restkapazität, die Anlass zur nachfolgenden Definition gibt: </a:t>
            </a:r>
          </a:p>
          <a:p>
            <a:pPr lvl="1"/>
            <a:r>
              <a:rPr lang="de-DE" dirty="0" smtClean="0"/>
              <a:t>Zu jedem Fluss f in einem Graphen G=(V,E) gibt es einen Restflussgraphen (residual </a:t>
            </a:r>
            <a:r>
              <a:rPr lang="de-DE" dirty="0" err="1" smtClean="0"/>
              <a:t>graph</a:t>
            </a:r>
            <a:r>
              <a:rPr lang="de-DE" dirty="0" smtClean="0"/>
              <a:t>) </a:t>
            </a:r>
            <a:r>
              <a:rPr lang="de-DE" dirty="0" err="1" smtClean="0"/>
              <a:t>G</a:t>
            </a:r>
            <a:r>
              <a:rPr lang="de-DE" baseline="-25000" dirty="0" err="1" smtClean="0"/>
              <a:t>f</a:t>
            </a:r>
            <a:endParaRPr lang="de-DE" baseline="-25000" dirty="0" smtClean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0" y="28058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141763"/>
              </p:ext>
            </p:extLst>
          </p:nvPr>
        </p:nvGraphicFramePr>
        <p:xfrm>
          <a:off x="2747578" y="4333421"/>
          <a:ext cx="45735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3098520" imgH="914400" progId="Equation.3">
                  <p:embed/>
                </p:oleObj>
              </mc:Choice>
              <mc:Fallback>
                <p:oleObj name="Equation" r:id="rId3" imgW="3098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578" y="4333421"/>
                        <a:ext cx="45735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Restflussgraph</a:t>
            </a:r>
            <a:endParaRPr lang="de-DE"/>
          </a:p>
        </p:txBody>
      </p:sp>
      <p:sp>
        <p:nvSpPr>
          <p:cNvPr id="485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Der Restflussgraph besteht demnach aus allen Kanten, auf denen die Kapazität nicht vollständig ausgeschöpft ist. </a:t>
            </a:r>
          </a:p>
          <a:p>
            <a:r>
              <a:rPr lang="de-DE" dirty="0" smtClean="0"/>
              <a:t>Er gibt den „Spielraum“ für Flussvergrößerungen in beide Richtungen an. </a:t>
            </a:r>
          </a:p>
          <a:p>
            <a:r>
              <a:rPr lang="de-DE" dirty="0" smtClean="0"/>
              <a:t>Bezüglich beider Richtungen müssen sich Restkapazität und Fluss zur Kapazität addieren. Dabei dient die 0 als untere Kapazitätsgrenze.</a:t>
            </a:r>
            <a:endParaRPr lang="de-DE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0" y="28058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657595"/>
              </p:ext>
            </p:extLst>
          </p:nvPr>
        </p:nvGraphicFramePr>
        <p:xfrm>
          <a:off x="994441" y="1227365"/>
          <a:ext cx="45735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3098520" imgH="914400" progId="Equation.3">
                  <p:embed/>
                </p:oleObj>
              </mc:Choice>
              <mc:Fallback>
                <p:oleObj name="Equation" r:id="rId3" imgW="3098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441" y="1227365"/>
                        <a:ext cx="45735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</a:t>
            </a:r>
            <a:endParaRPr lang="de-DE"/>
          </a:p>
        </p:txBody>
      </p:sp>
      <p:sp>
        <p:nvSpPr>
          <p:cNvPr id="486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Ein gerichteter Graph G mit Fluss f und Flusswert </a:t>
            </a:r>
            <a:r>
              <a:rPr lang="en-US" dirty="0" smtClean="0"/>
              <a:t>|</a:t>
            </a:r>
            <a:r>
              <a:rPr lang="en-US" dirty="0" err="1" smtClean="0"/>
              <a:t>f</a:t>
            </a:r>
            <a:r>
              <a:rPr lang="en-US" dirty="0" smtClean="0"/>
              <a:t>|</a:t>
            </a:r>
            <a:r>
              <a:rPr lang="de-DE" dirty="0" smtClean="0"/>
              <a:t>= 16.		</a:t>
            </a:r>
            <a:endParaRPr lang="de-DE" dirty="0"/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5459413" y="2375954"/>
            <a:ext cx="385762" cy="387350"/>
            <a:chOff x="3502" y="2024"/>
            <a:chExt cx="243" cy="244"/>
          </a:xfrm>
        </p:grpSpPr>
        <p:sp>
          <p:nvSpPr>
            <p:cNvPr id="486510" name="Oval 110"/>
            <p:cNvSpPr>
              <a:spLocks noChangeArrowheads="1"/>
            </p:cNvSpPr>
            <p:nvPr/>
          </p:nvSpPr>
          <p:spPr bwMode="auto">
            <a:xfrm>
              <a:off x="3502" y="2024"/>
              <a:ext cx="243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11" name="Rectangle 111"/>
            <p:cNvSpPr>
              <a:spLocks noChangeArrowheads="1"/>
            </p:cNvSpPr>
            <p:nvPr/>
          </p:nvSpPr>
          <p:spPr bwMode="auto">
            <a:xfrm>
              <a:off x="3544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4</a:t>
              </a:r>
              <a:endParaRPr lang="de-DE" baseline="-25000"/>
            </a:p>
          </p:txBody>
        </p:sp>
        <p:sp>
          <p:nvSpPr>
            <p:cNvPr id="486512" name="Rectangle 112"/>
            <p:cNvSpPr>
              <a:spLocks noChangeArrowheads="1"/>
            </p:cNvSpPr>
            <p:nvPr/>
          </p:nvSpPr>
          <p:spPr bwMode="auto">
            <a:xfrm>
              <a:off x="3619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2101850" y="2375954"/>
            <a:ext cx="387350" cy="387350"/>
            <a:chOff x="1387" y="2024"/>
            <a:chExt cx="244" cy="244"/>
          </a:xfrm>
        </p:grpSpPr>
        <p:sp>
          <p:nvSpPr>
            <p:cNvPr id="486514" name="Oval 114"/>
            <p:cNvSpPr>
              <a:spLocks noChangeArrowheads="1"/>
            </p:cNvSpPr>
            <p:nvPr/>
          </p:nvSpPr>
          <p:spPr bwMode="auto">
            <a:xfrm>
              <a:off x="1387" y="2024"/>
              <a:ext cx="24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15" name="Rectangle 115"/>
            <p:cNvSpPr>
              <a:spLocks noChangeArrowheads="1"/>
            </p:cNvSpPr>
            <p:nvPr/>
          </p:nvSpPr>
          <p:spPr bwMode="auto">
            <a:xfrm>
              <a:off x="1430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0</a:t>
              </a:r>
              <a:endParaRPr lang="de-DE" baseline="-25000"/>
            </a:p>
          </p:txBody>
        </p:sp>
        <p:sp>
          <p:nvSpPr>
            <p:cNvPr id="486516" name="Rectangle 116"/>
            <p:cNvSpPr>
              <a:spLocks noChangeArrowheads="1"/>
            </p:cNvSpPr>
            <p:nvPr/>
          </p:nvSpPr>
          <p:spPr bwMode="auto">
            <a:xfrm>
              <a:off x="1504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3167064" y="1607604"/>
            <a:ext cx="371475" cy="387350"/>
            <a:chOff x="2058" y="1540"/>
            <a:chExt cx="234" cy="244"/>
          </a:xfrm>
        </p:grpSpPr>
        <p:sp>
          <p:nvSpPr>
            <p:cNvPr id="486518" name="Oval 118"/>
            <p:cNvSpPr>
              <a:spLocks noChangeArrowheads="1"/>
            </p:cNvSpPr>
            <p:nvPr/>
          </p:nvSpPr>
          <p:spPr bwMode="auto">
            <a:xfrm>
              <a:off x="2058" y="1540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19" name="Rectangle 119"/>
            <p:cNvSpPr>
              <a:spLocks noChangeArrowheads="1"/>
            </p:cNvSpPr>
            <p:nvPr/>
          </p:nvSpPr>
          <p:spPr bwMode="auto">
            <a:xfrm>
              <a:off x="2100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1</a:t>
              </a:r>
              <a:endParaRPr lang="de-DE" baseline="-25000"/>
            </a:p>
          </p:txBody>
        </p:sp>
        <p:sp>
          <p:nvSpPr>
            <p:cNvPr id="486520" name="Rectangle 120"/>
            <p:cNvSpPr>
              <a:spLocks noChangeArrowheads="1"/>
            </p:cNvSpPr>
            <p:nvPr/>
          </p:nvSpPr>
          <p:spPr bwMode="auto">
            <a:xfrm>
              <a:off x="2175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3167064" y="3012542"/>
            <a:ext cx="371475" cy="387350"/>
            <a:chOff x="2058" y="2425"/>
            <a:chExt cx="234" cy="244"/>
          </a:xfrm>
        </p:grpSpPr>
        <p:sp>
          <p:nvSpPr>
            <p:cNvPr id="486522" name="Oval 122"/>
            <p:cNvSpPr>
              <a:spLocks noChangeArrowheads="1"/>
            </p:cNvSpPr>
            <p:nvPr/>
          </p:nvSpPr>
          <p:spPr bwMode="auto">
            <a:xfrm>
              <a:off x="2058" y="2425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23" name="Rectangle 123"/>
            <p:cNvSpPr>
              <a:spLocks noChangeArrowheads="1"/>
            </p:cNvSpPr>
            <p:nvPr/>
          </p:nvSpPr>
          <p:spPr bwMode="auto">
            <a:xfrm>
              <a:off x="2100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2</a:t>
              </a:r>
              <a:endParaRPr lang="de-DE" baseline="-25000"/>
            </a:p>
          </p:txBody>
        </p:sp>
        <p:sp>
          <p:nvSpPr>
            <p:cNvPr id="486524" name="Rectangle 124"/>
            <p:cNvSpPr>
              <a:spLocks noChangeArrowheads="1"/>
            </p:cNvSpPr>
            <p:nvPr/>
          </p:nvSpPr>
          <p:spPr bwMode="auto">
            <a:xfrm>
              <a:off x="2175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4408489" y="1607604"/>
            <a:ext cx="373062" cy="387350"/>
            <a:chOff x="2840" y="1540"/>
            <a:chExt cx="235" cy="244"/>
          </a:xfrm>
        </p:grpSpPr>
        <p:sp>
          <p:nvSpPr>
            <p:cNvPr id="486526" name="Oval 126"/>
            <p:cNvSpPr>
              <a:spLocks noChangeArrowheads="1"/>
            </p:cNvSpPr>
            <p:nvPr/>
          </p:nvSpPr>
          <p:spPr bwMode="auto">
            <a:xfrm>
              <a:off x="2840" y="1540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27" name="Rectangle 127"/>
            <p:cNvSpPr>
              <a:spLocks noChangeArrowheads="1"/>
            </p:cNvSpPr>
            <p:nvPr/>
          </p:nvSpPr>
          <p:spPr bwMode="auto">
            <a:xfrm>
              <a:off x="2883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3</a:t>
              </a:r>
              <a:endParaRPr lang="de-DE" baseline="-25000"/>
            </a:p>
          </p:txBody>
        </p:sp>
        <p:sp>
          <p:nvSpPr>
            <p:cNvPr id="486528" name="Rectangle 128"/>
            <p:cNvSpPr>
              <a:spLocks noChangeArrowheads="1"/>
            </p:cNvSpPr>
            <p:nvPr/>
          </p:nvSpPr>
          <p:spPr bwMode="auto">
            <a:xfrm>
              <a:off x="2957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7" name="Group 129"/>
          <p:cNvGrpSpPr>
            <a:grpSpLocks/>
          </p:cNvGrpSpPr>
          <p:nvPr/>
        </p:nvGrpSpPr>
        <p:grpSpPr bwMode="auto">
          <a:xfrm>
            <a:off x="4408489" y="3012542"/>
            <a:ext cx="373062" cy="387350"/>
            <a:chOff x="2840" y="2425"/>
            <a:chExt cx="235" cy="244"/>
          </a:xfrm>
        </p:grpSpPr>
        <p:sp>
          <p:nvSpPr>
            <p:cNvPr id="486530" name="Oval 130"/>
            <p:cNvSpPr>
              <a:spLocks noChangeArrowheads="1"/>
            </p:cNvSpPr>
            <p:nvPr/>
          </p:nvSpPr>
          <p:spPr bwMode="auto">
            <a:xfrm>
              <a:off x="2840" y="2425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31" name="Rectangle 131"/>
            <p:cNvSpPr>
              <a:spLocks noChangeArrowheads="1"/>
            </p:cNvSpPr>
            <p:nvPr/>
          </p:nvSpPr>
          <p:spPr bwMode="auto">
            <a:xfrm>
              <a:off x="2883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5</a:t>
              </a:r>
              <a:endParaRPr lang="de-DE" baseline="-25000"/>
            </a:p>
          </p:txBody>
        </p:sp>
        <p:sp>
          <p:nvSpPr>
            <p:cNvPr id="486532" name="Rectangle 132"/>
            <p:cNvSpPr>
              <a:spLocks noChangeArrowheads="1"/>
            </p:cNvSpPr>
            <p:nvPr/>
          </p:nvSpPr>
          <p:spPr bwMode="auto">
            <a:xfrm>
              <a:off x="2957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sp>
        <p:nvSpPr>
          <p:cNvPr id="486533" name="Rectangle 133"/>
          <p:cNvSpPr>
            <a:spLocks noChangeArrowheads="1"/>
          </p:cNvSpPr>
          <p:nvPr/>
        </p:nvSpPr>
        <p:spPr bwMode="auto">
          <a:xfrm>
            <a:off x="2435225" y="1872719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9/16</a:t>
            </a:r>
            <a:endParaRPr lang="de-DE"/>
          </a:p>
        </p:txBody>
      </p:sp>
      <p:sp>
        <p:nvSpPr>
          <p:cNvPr id="486534" name="Rectangle 134"/>
          <p:cNvSpPr>
            <a:spLocks noChangeArrowheads="1"/>
          </p:cNvSpPr>
          <p:nvPr/>
        </p:nvSpPr>
        <p:spPr bwMode="auto">
          <a:xfrm>
            <a:off x="3730625" y="1512356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11/12</a:t>
            </a:r>
            <a:endParaRPr lang="de-DE"/>
          </a:p>
        </p:txBody>
      </p:sp>
      <p:sp>
        <p:nvSpPr>
          <p:cNvPr id="486535" name="Rectangle 135"/>
          <p:cNvSpPr>
            <a:spLocks noChangeArrowheads="1"/>
          </p:cNvSpPr>
          <p:nvPr/>
        </p:nvSpPr>
        <p:spPr bwMode="auto">
          <a:xfrm>
            <a:off x="5083175" y="1896531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14/20</a:t>
            </a:r>
            <a:endParaRPr lang="de-DE"/>
          </a:p>
        </p:txBody>
      </p:sp>
      <p:sp>
        <p:nvSpPr>
          <p:cNvPr id="486536" name="Rectangle 136"/>
          <p:cNvSpPr>
            <a:spLocks noChangeArrowheads="1"/>
          </p:cNvSpPr>
          <p:nvPr/>
        </p:nvSpPr>
        <p:spPr bwMode="auto">
          <a:xfrm>
            <a:off x="5083175" y="2947456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486537" name="Rectangle 137"/>
          <p:cNvSpPr>
            <a:spLocks noChangeArrowheads="1"/>
          </p:cNvSpPr>
          <p:nvPr/>
        </p:nvSpPr>
        <p:spPr bwMode="auto">
          <a:xfrm>
            <a:off x="4595814" y="2448981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7/7</a:t>
            </a:r>
            <a:endParaRPr lang="de-DE"/>
          </a:p>
        </p:txBody>
      </p:sp>
      <p:sp>
        <p:nvSpPr>
          <p:cNvPr id="486538" name="Rectangle 138"/>
          <p:cNvSpPr>
            <a:spLocks noChangeArrowheads="1"/>
          </p:cNvSpPr>
          <p:nvPr/>
        </p:nvSpPr>
        <p:spPr bwMode="auto">
          <a:xfrm>
            <a:off x="3989389" y="2474381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4/9</a:t>
            </a:r>
            <a:endParaRPr lang="de-DE"/>
          </a:p>
        </p:txBody>
      </p:sp>
      <p:sp>
        <p:nvSpPr>
          <p:cNvPr id="486539" name="Rectangle 139"/>
          <p:cNvSpPr>
            <a:spLocks noChangeArrowheads="1"/>
          </p:cNvSpPr>
          <p:nvPr/>
        </p:nvSpPr>
        <p:spPr bwMode="auto">
          <a:xfrm>
            <a:off x="3767139" y="3228444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9/14</a:t>
            </a:r>
            <a:endParaRPr lang="de-DE"/>
          </a:p>
        </p:txBody>
      </p:sp>
      <p:sp>
        <p:nvSpPr>
          <p:cNvPr id="486541" name="Rectangle 141"/>
          <p:cNvSpPr>
            <a:spLocks noChangeArrowheads="1"/>
          </p:cNvSpPr>
          <p:nvPr/>
        </p:nvSpPr>
        <p:spPr bwMode="auto">
          <a:xfrm>
            <a:off x="3059114" y="2353731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486542" name="Rectangle 142"/>
          <p:cNvSpPr>
            <a:spLocks noChangeArrowheads="1"/>
          </p:cNvSpPr>
          <p:nvPr/>
        </p:nvSpPr>
        <p:spPr bwMode="auto">
          <a:xfrm>
            <a:off x="2435225" y="2952219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7/13</a:t>
            </a:r>
            <a:endParaRPr lang="de-DE"/>
          </a:p>
        </p:txBody>
      </p:sp>
      <p:cxnSp>
        <p:nvCxnSpPr>
          <p:cNvPr id="486543" name="AutoShape 143"/>
          <p:cNvCxnSpPr>
            <a:cxnSpLocks noChangeShapeType="1"/>
          </p:cNvCxnSpPr>
          <p:nvPr/>
        </p:nvCxnSpPr>
        <p:spPr bwMode="auto">
          <a:xfrm flipV="1">
            <a:off x="2432051" y="1801281"/>
            <a:ext cx="728663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4" name="AutoShape 144"/>
          <p:cNvCxnSpPr>
            <a:cxnSpLocks noChangeShapeType="1"/>
          </p:cNvCxnSpPr>
          <p:nvPr/>
        </p:nvCxnSpPr>
        <p:spPr bwMode="auto">
          <a:xfrm>
            <a:off x="2432051" y="2712506"/>
            <a:ext cx="728663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5" name="AutoShape 145"/>
          <p:cNvCxnSpPr>
            <a:cxnSpLocks noChangeShapeType="1"/>
          </p:cNvCxnSpPr>
          <p:nvPr/>
        </p:nvCxnSpPr>
        <p:spPr bwMode="auto">
          <a:xfrm>
            <a:off x="3544888" y="1801279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6" name="AutoShape 146"/>
          <p:cNvCxnSpPr>
            <a:cxnSpLocks noChangeShapeType="1"/>
          </p:cNvCxnSpPr>
          <p:nvPr/>
        </p:nvCxnSpPr>
        <p:spPr bwMode="auto">
          <a:xfrm>
            <a:off x="3544888" y="3206217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7" name="AutoShape 147"/>
          <p:cNvCxnSpPr>
            <a:cxnSpLocks noChangeShapeType="1"/>
          </p:cNvCxnSpPr>
          <p:nvPr/>
        </p:nvCxnSpPr>
        <p:spPr bwMode="auto">
          <a:xfrm flipV="1">
            <a:off x="4787901" y="2712506"/>
            <a:ext cx="728663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8" name="AutoShape 148"/>
          <p:cNvCxnSpPr>
            <a:cxnSpLocks noChangeShapeType="1"/>
          </p:cNvCxnSpPr>
          <p:nvPr/>
        </p:nvCxnSpPr>
        <p:spPr bwMode="auto">
          <a:xfrm>
            <a:off x="4787901" y="1801281"/>
            <a:ext cx="728663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9" name="AutoShape 149"/>
          <p:cNvCxnSpPr>
            <a:cxnSpLocks noChangeShapeType="1"/>
          </p:cNvCxnSpPr>
          <p:nvPr/>
        </p:nvCxnSpPr>
        <p:spPr bwMode="auto">
          <a:xfrm flipV="1">
            <a:off x="4595813" y="2001304"/>
            <a:ext cx="0" cy="1004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50" name="AutoShape 150"/>
          <p:cNvCxnSpPr>
            <a:cxnSpLocks noChangeShapeType="1"/>
          </p:cNvCxnSpPr>
          <p:nvPr/>
        </p:nvCxnSpPr>
        <p:spPr bwMode="auto">
          <a:xfrm flipH="1">
            <a:off x="3484563" y="1944154"/>
            <a:ext cx="977900" cy="1119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51" name="AutoShape 151"/>
          <p:cNvCxnSpPr>
            <a:cxnSpLocks noChangeShapeType="1"/>
          </p:cNvCxnSpPr>
          <p:nvPr/>
        </p:nvCxnSpPr>
        <p:spPr bwMode="auto">
          <a:xfrm flipV="1">
            <a:off x="3348038" y="1993369"/>
            <a:ext cx="0" cy="1004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grpSp>
        <p:nvGrpSpPr>
          <p:cNvPr id="8" name="Group 172"/>
          <p:cNvGrpSpPr>
            <a:grpSpLocks/>
          </p:cNvGrpSpPr>
          <p:nvPr/>
        </p:nvGrpSpPr>
        <p:grpSpPr bwMode="auto">
          <a:xfrm>
            <a:off x="2141538" y="4272487"/>
            <a:ext cx="3871912" cy="2924175"/>
            <a:chOff x="1349" y="2478"/>
            <a:chExt cx="2439" cy="1842"/>
          </a:xfrm>
        </p:grpSpPr>
        <p:sp>
          <p:nvSpPr>
            <p:cNvPr id="486555" name="Text Box 155"/>
            <p:cNvSpPr txBox="1">
              <a:spLocks noChangeArrowheads="1"/>
            </p:cNvSpPr>
            <p:nvPr/>
          </p:nvSpPr>
          <p:spPr bwMode="auto">
            <a:xfrm>
              <a:off x="1429" y="3829"/>
              <a:ext cx="2359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charset="2"/>
                <a:buNone/>
              </a:pPr>
              <a:r>
                <a:rPr lang="de-DE" sz="1800"/>
                <a:t>Zugehöriger Restflussgraph </a:t>
              </a:r>
              <a:r>
                <a:rPr lang="de-DE" sz="1800" i="1"/>
                <a:t>G</a:t>
              </a:r>
              <a:r>
                <a:rPr lang="de-DE" sz="1800" i="1" baseline="-25000"/>
                <a:t>f</a:t>
              </a:r>
            </a:p>
            <a:p>
              <a:pPr>
                <a:spcBef>
                  <a:spcPct val="50000"/>
                </a:spcBef>
              </a:pPr>
              <a:endParaRPr lang="de-DE" sz="1800"/>
            </a:p>
          </p:txBody>
        </p:sp>
        <p:grpSp>
          <p:nvGrpSpPr>
            <p:cNvPr id="9" name="Group 171"/>
            <p:cNvGrpSpPr>
              <a:grpSpLocks/>
            </p:cNvGrpSpPr>
            <p:nvPr/>
          </p:nvGrpSpPr>
          <p:grpSpPr bwMode="auto">
            <a:xfrm>
              <a:off x="1349" y="2478"/>
              <a:ext cx="2271" cy="1214"/>
              <a:chOff x="1349" y="2478"/>
              <a:chExt cx="2271" cy="1214"/>
            </a:xfrm>
          </p:grpSpPr>
          <p:cxnSp>
            <p:nvCxnSpPr>
              <p:cNvPr id="486556" name="AutoShape 156"/>
              <p:cNvCxnSpPr>
                <a:cxnSpLocks noChangeShapeType="1"/>
              </p:cNvCxnSpPr>
              <p:nvPr/>
            </p:nvCxnSpPr>
            <p:spPr bwMode="auto">
              <a:xfrm flipV="1">
                <a:off x="2925" y="3134"/>
                <a:ext cx="459" cy="31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86557" name="AutoShape 157"/>
              <p:cNvCxnSpPr>
                <a:cxnSpLocks noChangeShapeType="1"/>
              </p:cNvCxnSpPr>
              <p:nvPr/>
            </p:nvCxnSpPr>
            <p:spPr bwMode="auto">
              <a:xfrm flipH="1">
                <a:off x="2971" y="3203"/>
                <a:ext cx="436" cy="2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sp>
            <p:nvSpPr>
              <p:cNvPr id="486446" name="Oval 46"/>
              <p:cNvSpPr>
                <a:spLocks noChangeArrowheads="1"/>
              </p:cNvSpPr>
              <p:nvPr/>
            </p:nvSpPr>
            <p:spPr bwMode="auto">
              <a:xfrm>
                <a:off x="3378" y="2996"/>
                <a:ext cx="242" cy="242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47" name="Rectangle 47"/>
              <p:cNvSpPr>
                <a:spLocks noChangeArrowheads="1"/>
              </p:cNvSpPr>
              <p:nvPr/>
            </p:nvSpPr>
            <p:spPr bwMode="auto">
              <a:xfrm>
                <a:off x="3427" y="3010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4</a:t>
                </a:r>
                <a:endParaRPr lang="de-DE" baseline="-25000"/>
              </a:p>
            </p:txBody>
          </p:sp>
          <p:sp>
            <p:nvSpPr>
              <p:cNvPr id="486448" name="Oval 48"/>
              <p:cNvSpPr>
                <a:spLocks noChangeArrowheads="1"/>
              </p:cNvSpPr>
              <p:nvPr/>
            </p:nvSpPr>
            <p:spPr bwMode="auto">
              <a:xfrm>
                <a:off x="1349" y="2996"/>
                <a:ext cx="242" cy="242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49" name="Rectangle 49"/>
              <p:cNvSpPr>
                <a:spLocks noChangeArrowheads="1"/>
              </p:cNvSpPr>
              <p:nvPr/>
            </p:nvSpPr>
            <p:spPr bwMode="auto">
              <a:xfrm>
                <a:off x="1399" y="3010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0</a:t>
                </a:r>
                <a:endParaRPr lang="de-DE" baseline="-25000"/>
              </a:p>
            </p:txBody>
          </p:sp>
          <p:sp>
            <p:nvSpPr>
              <p:cNvPr id="486450" name="Oval 50"/>
              <p:cNvSpPr>
                <a:spLocks noChangeArrowheads="1"/>
              </p:cNvSpPr>
              <p:nvPr/>
            </p:nvSpPr>
            <p:spPr bwMode="auto">
              <a:xfrm>
                <a:off x="1993" y="2531"/>
                <a:ext cx="233" cy="242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51" name="Rectangle 51"/>
              <p:cNvSpPr>
                <a:spLocks noChangeArrowheads="1"/>
              </p:cNvSpPr>
              <p:nvPr/>
            </p:nvSpPr>
            <p:spPr bwMode="auto">
              <a:xfrm>
                <a:off x="2042" y="2545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1</a:t>
                </a:r>
                <a:endParaRPr lang="de-DE" baseline="-25000"/>
              </a:p>
            </p:txBody>
          </p:sp>
          <p:sp>
            <p:nvSpPr>
              <p:cNvPr id="486452" name="Oval 52"/>
              <p:cNvSpPr>
                <a:spLocks noChangeArrowheads="1"/>
              </p:cNvSpPr>
              <p:nvPr/>
            </p:nvSpPr>
            <p:spPr bwMode="auto">
              <a:xfrm>
                <a:off x="1993" y="3389"/>
                <a:ext cx="233" cy="233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53" name="Rectangle 53"/>
              <p:cNvSpPr>
                <a:spLocks noChangeArrowheads="1"/>
              </p:cNvSpPr>
              <p:nvPr/>
            </p:nvSpPr>
            <p:spPr bwMode="auto">
              <a:xfrm>
                <a:off x="2042" y="3394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2</a:t>
                </a:r>
                <a:endParaRPr lang="de-DE" baseline="-25000"/>
              </a:p>
            </p:txBody>
          </p:sp>
          <p:sp>
            <p:nvSpPr>
              <p:cNvPr id="486454" name="Oval 54"/>
              <p:cNvSpPr>
                <a:spLocks noChangeArrowheads="1"/>
              </p:cNvSpPr>
              <p:nvPr/>
            </p:nvSpPr>
            <p:spPr bwMode="auto">
              <a:xfrm>
                <a:off x="2743" y="2531"/>
                <a:ext cx="234" cy="242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55" name="Rectangle 55"/>
              <p:cNvSpPr>
                <a:spLocks noChangeArrowheads="1"/>
              </p:cNvSpPr>
              <p:nvPr/>
            </p:nvSpPr>
            <p:spPr bwMode="auto">
              <a:xfrm>
                <a:off x="2793" y="2545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3</a:t>
                </a:r>
                <a:endParaRPr lang="de-DE" baseline="-25000"/>
              </a:p>
            </p:txBody>
          </p:sp>
          <p:sp>
            <p:nvSpPr>
              <p:cNvPr id="486456" name="Oval 56"/>
              <p:cNvSpPr>
                <a:spLocks noChangeArrowheads="1"/>
              </p:cNvSpPr>
              <p:nvPr/>
            </p:nvSpPr>
            <p:spPr bwMode="auto">
              <a:xfrm>
                <a:off x="2743" y="3389"/>
                <a:ext cx="234" cy="233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57" name="Rectangle 57"/>
              <p:cNvSpPr>
                <a:spLocks noChangeArrowheads="1"/>
              </p:cNvSpPr>
              <p:nvPr/>
            </p:nvSpPr>
            <p:spPr bwMode="auto">
              <a:xfrm>
                <a:off x="2793" y="3394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5</a:t>
                </a:r>
                <a:endParaRPr lang="de-DE" baseline="-25000"/>
              </a:p>
            </p:txBody>
          </p:sp>
          <p:sp>
            <p:nvSpPr>
              <p:cNvPr id="486472" name="Rectangle 72"/>
              <p:cNvSpPr>
                <a:spLocks noChangeArrowheads="1"/>
              </p:cNvSpPr>
              <p:nvPr/>
            </p:nvSpPr>
            <p:spPr bwMode="auto">
              <a:xfrm>
                <a:off x="1667" y="2724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7</a:t>
                </a:r>
                <a:endParaRPr lang="de-DE"/>
              </a:p>
            </p:txBody>
          </p:sp>
          <p:sp>
            <p:nvSpPr>
              <p:cNvPr id="486473" name="Rectangle 73"/>
              <p:cNvSpPr>
                <a:spLocks noChangeArrowheads="1"/>
              </p:cNvSpPr>
              <p:nvPr/>
            </p:nvSpPr>
            <p:spPr bwMode="auto">
              <a:xfrm>
                <a:off x="2426" y="247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1</a:t>
                </a:r>
                <a:endParaRPr lang="de-DE"/>
              </a:p>
            </p:txBody>
          </p:sp>
          <p:sp>
            <p:nvSpPr>
              <p:cNvPr id="486474" name="Rectangle 74"/>
              <p:cNvSpPr>
                <a:spLocks noChangeArrowheads="1"/>
              </p:cNvSpPr>
              <p:nvPr/>
            </p:nvSpPr>
            <p:spPr bwMode="auto">
              <a:xfrm>
                <a:off x="3195" y="2715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6</a:t>
                </a:r>
                <a:endParaRPr lang="de-DE"/>
              </a:p>
            </p:txBody>
          </p:sp>
          <p:sp>
            <p:nvSpPr>
              <p:cNvPr id="486475" name="Rectangle 75"/>
              <p:cNvSpPr>
                <a:spLocks noChangeArrowheads="1"/>
              </p:cNvSpPr>
              <p:nvPr/>
            </p:nvSpPr>
            <p:spPr bwMode="auto">
              <a:xfrm>
                <a:off x="3243" y="3294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2</a:t>
                </a:r>
                <a:endParaRPr lang="de-DE"/>
              </a:p>
            </p:txBody>
          </p:sp>
          <p:sp>
            <p:nvSpPr>
              <p:cNvPr id="486476" name="Rectangle 76"/>
              <p:cNvSpPr>
                <a:spLocks noChangeArrowheads="1"/>
              </p:cNvSpPr>
              <p:nvPr/>
            </p:nvSpPr>
            <p:spPr bwMode="auto">
              <a:xfrm>
                <a:off x="2784" y="3099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7</a:t>
                </a:r>
                <a:endParaRPr lang="de-DE"/>
              </a:p>
            </p:txBody>
          </p:sp>
          <p:sp>
            <p:nvSpPr>
              <p:cNvPr id="486477" name="Rectangle 77"/>
              <p:cNvSpPr>
                <a:spLocks noChangeArrowheads="1"/>
              </p:cNvSpPr>
              <p:nvPr/>
            </p:nvSpPr>
            <p:spPr bwMode="auto">
              <a:xfrm>
                <a:off x="2381" y="2931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5</a:t>
                </a:r>
                <a:endParaRPr lang="de-DE"/>
              </a:p>
            </p:txBody>
          </p:sp>
          <p:sp>
            <p:nvSpPr>
              <p:cNvPr id="486478" name="Rectangle 78"/>
              <p:cNvSpPr>
                <a:spLocks noChangeArrowheads="1"/>
              </p:cNvSpPr>
              <p:nvPr/>
            </p:nvSpPr>
            <p:spPr bwMode="auto">
              <a:xfrm>
                <a:off x="2472" y="3339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5</a:t>
                </a:r>
                <a:endParaRPr lang="de-DE"/>
              </a:p>
            </p:txBody>
          </p:sp>
          <p:sp>
            <p:nvSpPr>
              <p:cNvPr id="486479" name="Rectangle 79"/>
              <p:cNvSpPr>
                <a:spLocks noChangeArrowheads="1"/>
              </p:cNvSpPr>
              <p:nvPr/>
            </p:nvSpPr>
            <p:spPr bwMode="auto">
              <a:xfrm>
                <a:off x="1973" y="3022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2</a:t>
                </a:r>
                <a:endParaRPr lang="de-DE"/>
              </a:p>
            </p:txBody>
          </p:sp>
          <p:sp>
            <p:nvSpPr>
              <p:cNvPr id="486480" name="Rectangle 80"/>
              <p:cNvSpPr>
                <a:spLocks noChangeArrowheads="1"/>
              </p:cNvSpPr>
              <p:nvPr/>
            </p:nvSpPr>
            <p:spPr bwMode="auto">
              <a:xfrm>
                <a:off x="2176" y="3001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2</a:t>
                </a:r>
                <a:endParaRPr lang="de-DE"/>
              </a:p>
            </p:txBody>
          </p:sp>
          <p:sp>
            <p:nvSpPr>
              <p:cNvPr id="486481" name="Rectangle 81"/>
              <p:cNvSpPr>
                <a:spLocks noChangeArrowheads="1"/>
              </p:cNvSpPr>
              <p:nvPr/>
            </p:nvSpPr>
            <p:spPr bwMode="auto">
              <a:xfrm>
                <a:off x="1613" y="3314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7</a:t>
                </a:r>
                <a:endParaRPr lang="de-DE"/>
              </a:p>
            </p:txBody>
          </p:sp>
          <p:sp>
            <p:nvSpPr>
              <p:cNvPr id="486484" name="Rectangle 84"/>
              <p:cNvSpPr>
                <a:spLocks noChangeArrowheads="1"/>
              </p:cNvSpPr>
              <p:nvPr/>
            </p:nvSpPr>
            <p:spPr bwMode="auto">
              <a:xfrm>
                <a:off x="2426" y="2659"/>
                <a:ext cx="134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11</a:t>
                </a:r>
                <a:endParaRPr lang="de-DE"/>
              </a:p>
            </p:txBody>
          </p:sp>
          <p:sp>
            <p:nvSpPr>
              <p:cNvPr id="486485" name="Rectangle 85"/>
              <p:cNvSpPr>
                <a:spLocks noChangeArrowheads="1"/>
              </p:cNvSpPr>
              <p:nvPr/>
            </p:nvSpPr>
            <p:spPr bwMode="auto">
              <a:xfrm>
                <a:off x="2587" y="3046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4</a:t>
                </a:r>
                <a:endParaRPr lang="de-DE"/>
              </a:p>
            </p:txBody>
          </p:sp>
          <p:sp>
            <p:nvSpPr>
              <p:cNvPr id="486488" name="Rectangle 88"/>
              <p:cNvSpPr>
                <a:spLocks noChangeArrowheads="1"/>
              </p:cNvSpPr>
              <p:nvPr/>
            </p:nvSpPr>
            <p:spPr bwMode="auto">
              <a:xfrm>
                <a:off x="1810" y="2920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9</a:t>
                </a:r>
                <a:endParaRPr lang="de-DE"/>
              </a:p>
            </p:txBody>
          </p:sp>
          <p:sp>
            <p:nvSpPr>
              <p:cNvPr id="486497" name="Rectangle 97"/>
              <p:cNvSpPr>
                <a:spLocks noChangeArrowheads="1"/>
              </p:cNvSpPr>
              <p:nvPr/>
            </p:nvSpPr>
            <p:spPr bwMode="auto">
              <a:xfrm>
                <a:off x="1837" y="319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6</a:t>
                </a:r>
                <a:endParaRPr lang="de-DE"/>
              </a:p>
            </p:txBody>
          </p:sp>
          <p:sp>
            <p:nvSpPr>
              <p:cNvPr id="486498" name="Rectangle 98"/>
              <p:cNvSpPr>
                <a:spLocks noChangeArrowheads="1"/>
              </p:cNvSpPr>
              <p:nvPr/>
            </p:nvSpPr>
            <p:spPr bwMode="auto">
              <a:xfrm>
                <a:off x="2561" y="3537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9</a:t>
                </a:r>
                <a:endParaRPr lang="de-DE"/>
              </a:p>
            </p:txBody>
          </p:sp>
          <p:sp>
            <p:nvSpPr>
              <p:cNvPr id="486499" name="Rectangle 99"/>
              <p:cNvSpPr>
                <a:spLocks noChangeArrowheads="1"/>
              </p:cNvSpPr>
              <p:nvPr/>
            </p:nvSpPr>
            <p:spPr bwMode="auto">
              <a:xfrm>
                <a:off x="3016" y="315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2</a:t>
                </a:r>
                <a:endParaRPr lang="de-DE"/>
              </a:p>
            </p:txBody>
          </p:sp>
          <p:sp>
            <p:nvSpPr>
              <p:cNvPr id="486500" name="Rectangle 100"/>
              <p:cNvSpPr>
                <a:spLocks noChangeArrowheads="1"/>
              </p:cNvSpPr>
              <p:nvPr/>
            </p:nvSpPr>
            <p:spPr bwMode="auto">
              <a:xfrm>
                <a:off x="3097" y="2938"/>
                <a:ext cx="143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14</a:t>
                </a:r>
                <a:endParaRPr lang="de-DE"/>
              </a:p>
            </p:txBody>
          </p:sp>
          <p:cxnSp>
            <p:nvCxnSpPr>
              <p:cNvPr id="486553" name="AutoShape 153"/>
              <p:cNvCxnSpPr>
                <a:cxnSpLocks noChangeShapeType="1"/>
              </p:cNvCxnSpPr>
              <p:nvPr/>
            </p:nvCxnSpPr>
            <p:spPr bwMode="auto">
              <a:xfrm flipV="1">
                <a:off x="1549" y="2652"/>
                <a:ext cx="459" cy="3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86554" name="AutoShape 154"/>
              <p:cNvCxnSpPr>
                <a:cxnSpLocks noChangeShapeType="1"/>
              </p:cNvCxnSpPr>
              <p:nvPr/>
            </p:nvCxnSpPr>
            <p:spPr bwMode="auto">
              <a:xfrm flipH="1">
                <a:off x="1594" y="2721"/>
                <a:ext cx="437" cy="36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sp>
            <p:nvSpPr>
              <p:cNvPr id="486558" name="Line 158"/>
              <p:cNvSpPr>
                <a:spLocks noChangeShapeType="1"/>
              </p:cNvSpPr>
              <p:nvPr/>
            </p:nvSpPr>
            <p:spPr bwMode="auto">
              <a:xfrm flipV="1">
                <a:off x="2230" y="2763"/>
                <a:ext cx="571" cy="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59" name="Line 159"/>
              <p:cNvSpPr>
                <a:spLocks noChangeShapeType="1"/>
              </p:cNvSpPr>
              <p:nvPr/>
            </p:nvSpPr>
            <p:spPr bwMode="auto">
              <a:xfrm flipH="1">
                <a:off x="2185" y="2714"/>
                <a:ext cx="568" cy="7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0" name="Line 160"/>
              <p:cNvSpPr>
                <a:spLocks noChangeShapeType="1"/>
              </p:cNvSpPr>
              <p:nvPr/>
            </p:nvSpPr>
            <p:spPr bwMode="auto">
              <a:xfrm>
                <a:off x="2229" y="2618"/>
                <a:ext cx="5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1" name="Line 161"/>
              <p:cNvSpPr>
                <a:spLocks noChangeShapeType="1"/>
              </p:cNvSpPr>
              <p:nvPr/>
            </p:nvSpPr>
            <p:spPr bwMode="auto">
              <a:xfrm flipH="1">
                <a:off x="2217" y="2685"/>
                <a:ext cx="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2" name="Line 162"/>
              <p:cNvSpPr>
                <a:spLocks noChangeShapeType="1"/>
              </p:cNvSpPr>
              <p:nvPr/>
            </p:nvSpPr>
            <p:spPr bwMode="auto">
              <a:xfrm>
                <a:off x="1581" y="3168"/>
                <a:ext cx="437" cy="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3" name="Line 163"/>
              <p:cNvSpPr>
                <a:spLocks noChangeShapeType="1"/>
              </p:cNvSpPr>
              <p:nvPr/>
            </p:nvSpPr>
            <p:spPr bwMode="auto">
              <a:xfrm flipH="1" flipV="1">
                <a:off x="1557" y="3219"/>
                <a:ext cx="419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4" name="Line 164"/>
              <p:cNvSpPr>
                <a:spLocks noChangeShapeType="1"/>
              </p:cNvSpPr>
              <p:nvPr/>
            </p:nvSpPr>
            <p:spPr bwMode="auto">
              <a:xfrm>
                <a:off x="2233" y="3471"/>
                <a:ext cx="5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5" name="Line 165"/>
              <p:cNvSpPr>
                <a:spLocks noChangeShapeType="1"/>
              </p:cNvSpPr>
              <p:nvPr/>
            </p:nvSpPr>
            <p:spPr bwMode="auto">
              <a:xfrm flipH="1">
                <a:off x="2221" y="3538"/>
                <a:ext cx="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6" name="Line 166"/>
              <p:cNvSpPr>
                <a:spLocks noChangeShapeType="1"/>
              </p:cNvSpPr>
              <p:nvPr/>
            </p:nvSpPr>
            <p:spPr bwMode="auto">
              <a:xfrm>
                <a:off x="2977" y="2687"/>
                <a:ext cx="479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7" name="Line 167"/>
              <p:cNvSpPr>
                <a:spLocks noChangeShapeType="1"/>
              </p:cNvSpPr>
              <p:nvPr/>
            </p:nvSpPr>
            <p:spPr bwMode="auto">
              <a:xfrm flipH="1" flipV="1">
                <a:off x="2949" y="2736"/>
                <a:ext cx="459" cy="2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86568" name="AutoShape 168"/>
              <p:cNvCxnSpPr>
                <a:cxnSpLocks noChangeShapeType="1"/>
                <a:stCxn id="486454" idx="4"/>
                <a:endCxn id="486456" idx="0"/>
              </p:cNvCxnSpPr>
              <p:nvPr/>
            </p:nvCxnSpPr>
            <p:spPr bwMode="auto">
              <a:xfrm>
                <a:off x="2860" y="2777"/>
                <a:ext cx="0" cy="60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sp>
            <p:nvSpPr>
              <p:cNvPr id="486569" name="Line 169"/>
              <p:cNvSpPr>
                <a:spLocks noChangeShapeType="1"/>
              </p:cNvSpPr>
              <p:nvPr/>
            </p:nvSpPr>
            <p:spPr bwMode="auto">
              <a:xfrm>
                <a:off x="2076" y="2780"/>
                <a:ext cx="3" cy="6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70" name="Line 170"/>
              <p:cNvSpPr>
                <a:spLocks noChangeShapeType="1"/>
              </p:cNvSpPr>
              <p:nvPr/>
            </p:nvSpPr>
            <p:spPr bwMode="auto">
              <a:xfrm flipV="1">
                <a:off x="2145" y="2783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 spannende Bäume</a:t>
            </a:r>
            <a:endParaRPr lang="de-DE" dirty="0"/>
          </a:p>
        </p:txBody>
      </p:sp>
      <p:sp>
        <p:nvSpPr>
          <p:cNvPr id="44134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Minimal spannende Bäume geben die minimale Kantenausstattung eines Graphen an, über die alle Knoten erreicht werden können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Beispiel:</a:t>
            </a:r>
          </a:p>
          <a:p>
            <a:r>
              <a:rPr lang="de-DE" dirty="0" smtClean="0"/>
              <a:t>Will man in einem Rechnernetz eine Nachricht an alle Knoten schicken (</a:t>
            </a:r>
            <a:r>
              <a:rPr lang="de-DE" dirty="0" err="1" smtClean="0"/>
              <a:t>broadcast</a:t>
            </a:r>
            <a:r>
              <a:rPr lang="de-DE" dirty="0" smtClean="0"/>
              <a:t>), dann kann dies entlang eines Minimalbaums geschehen.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41400" name="Line 56"/>
          <p:cNvSpPr>
            <a:spLocks noChangeShapeType="1"/>
          </p:cNvSpPr>
          <p:nvPr/>
        </p:nvSpPr>
        <p:spPr bwMode="auto">
          <a:xfrm>
            <a:off x="3488738" y="2613556"/>
            <a:ext cx="1092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1" name="Line 57"/>
          <p:cNvSpPr>
            <a:spLocks noChangeShapeType="1"/>
          </p:cNvSpPr>
          <p:nvPr/>
        </p:nvSpPr>
        <p:spPr bwMode="auto">
          <a:xfrm>
            <a:off x="4949238" y="2613556"/>
            <a:ext cx="1092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2" name="Line 58"/>
          <p:cNvSpPr>
            <a:spLocks noChangeShapeType="1"/>
          </p:cNvSpPr>
          <p:nvPr/>
        </p:nvSpPr>
        <p:spPr bwMode="auto">
          <a:xfrm>
            <a:off x="6320837" y="2740556"/>
            <a:ext cx="457200" cy="46990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3" name="Line 59"/>
          <p:cNvSpPr>
            <a:spLocks noChangeShapeType="1"/>
          </p:cNvSpPr>
          <p:nvPr/>
        </p:nvSpPr>
        <p:spPr bwMode="auto">
          <a:xfrm>
            <a:off x="4898437" y="2753256"/>
            <a:ext cx="1117600" cy="113030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4" name="Line 60"/>
          <p:cNvSpPr>
            <a:spLocks noChangeShapeType="1"/>
          </p:cNvSpPr>
          <p:nvPr/>
        </p:nvSpPr>
        <p:spPr bwMode="auto">
          <a:xfrm>
            <a:off x="3501438" y="4048656"/>
            <a:ext cx="1092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5" name="Line 61"/>
          <p:cNvSpPr>
            <a:spLocks noChangeShapeType="1"/>
          </p:cNvSpPr>
          <p:nvPr/>
        </p:nvSpPr>
        <p:spPr bwMode="auto">
          <a:xfrm>
            <a:off x="4974638" y="4048656"/>
            <a:ext cx="1092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6" name="Line 62"/>
          <p:cNvSpPr>
            <a:spLocks noChangeShapeType="1"/>
          </p:cNvSpPr>
          <p:nvPr/>
        </p:nvSpPr>
        <p:spPr bwMode="auto">
          <a:xfrm flipV="1">
            <a:off x="4161837" y="2765956"/>
            <a:ext cx="457200" cy="46990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407" name="Line 63"/>
          <p:cNvSpPr>
            <a:spLocks noChangeShapeType="1"/>
          </p:cNvSpPr>
          <p:nvPr/>
        </p:nvSpPr>
        <p:spPr bwMode="auto">
          <a:xfrm flipV="1">
            <a:off x="2726738" y="2715156"/>
            <a:ext cx="457200" cy="46990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2888" y="2384957"/>
            <a:ext cx="4699000" cy="1927226"/>
            <a:chOff x="1340" y="2080"/>
            <a:chExt cx="2960" cy="1214"/>
          </a:xfrm>
        </p:grpSpPr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2008" y="3112"/>
              <a:ext cx="72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2920" y="3112"/>
              <a:ext cx="72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2920" y="2208"/>
              <a:ext cx="72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3" name="Rectangle 9"/>
            <p:cNvSpPr>
              <a:spLocks noChangeArrowheads="1"/>
            </p:cNvSpPr>
            <p:nvPr/>
          </p:nvSpPr>
          <p:spPr bwMode="auto">
            <a:xfrm>
              <a:off x="2008" y="2208"/>
              <a:ext cx="72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4" name="Line 10"/>
            <p:cNvSpPr>
              <a:spLocks noChangeShapeType="1"/>
            </p:cNvSpPr>
            <p:nvPr/>
          </p:nvSpPr>
          <p:spPr bwMode="auto">
            <a:xfrm>
              <a:off x="3792" y="2288"/>
              <a:ext cx="32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5" name="Line 11"/>
            <p:cNvSpPr>
              <a:spLocks noChangeShapeType="1"/>
            </p:cNvSpPr>
            <p:nvPr/>
          </p:nvSpPr>
          <p:spPr bwMode="auto">
            <a:xfrm flipV="1">
              <a:off x="1528" y="2288"/>
              <a:ext cx="296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6" name="Line 12"/>
            <p:cNvSpPr>
              <a:spLocks noChangeShapeType="1"/>
            </p:cNvSpPr>
            <p:nvPr/>
          </p:nvSpPr>
          <p:spPr bwMode="auto">
            <a:xfrm>
              <a:off x="2024" y="2224"/>
              <a:ext cx="6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7" name="Line 13"/>
            <p:cNvSpPr>
              <a:spLocks noChangeShapeType="1"/>
            </p:cNvSpPr>
            <p:nvPr/>
          </p:nvSpPr>
          <p:spPr bwMode="auto">
            <a:xfrm flipV="1">
              <a:off x="1912" y="2336"/>
              <a:ext cx="1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8" name="Line 14"/>
            <p:cNvSpPr>
              <a:spLocks noChangeShapeType="1"/>
            </p:cNvSpPr>
            <p:nvPr/>
          </p:nvSpPr>
          <p:spPr bwMode="auto">
            <a:xfrm>
              <a:off x="1528" y="2768"/>
              <a:ext cx="296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59" name="Line 15"/>
            <p:cNvSpPr>
              <a:spLocks noChangeShapeType="1"/>
            </p:cNvSpPr>
            <p:nvPr/>
          </p:nvSpPr>
          <p:spPr bwMode="auto">
            <a:xfrm flipV="1">
              <a:off x="1984" y="2744"/>
              <a:ext cx="312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0" name="Line 16"/>
            <p:cNvSpPr>
              <a:spLocks noChangeShapeType="1"/>
            </p:cNvSpPr>
            <p:nvPr/>
          </p:nvSpPr>
          <p:spPr bwMode="auto">
            <a:xfrm flipV="1">
              <a:off x="2456" y="2312"/>
              <a:ext cx="296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1" name="Line 17"/>
            <p:cNvSpPr>
              <a:spLocks noChangeShapeType="1"/>
            </p:cNvSpPr>
            <p:nvPr/>
          </p:nvSpPr>
          <p:spPr bwMode="auto">
            <a:xfrm>
              <a:off x="2024" y="3128"/>
              <a:ext cx="6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2" name="Line 18"/>
            <p:cNvSpPr>
              <a:spLocks noChangeShapeType="1"/>
            </p:cNvSpPr>
            <p:nvPr/>
          </p:nvSpPr>
          <p:spPr bwMode="auto">
            <a:xfrm>
              <a:off x="2432" y="2744"/>
              <a:ext cx="32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3" name="Line 19"/>
            <p:cNvSpPr>
              <a:spLocks noChangeShapeType="1"/>
            </p:cNvSpPr>
            <p:nvPr/>
          </p:nvSpPr>
          <p:spPr bwMode="auto">
            <a:xfrm>
              <a:off x="2888" y="2288"/>
              <a:ext cx="768" cy="7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4" name="Line 20"/>
            <p:cNvSpPr>
              <a:spLocks noChangeShapeType="1"/>
            </p:cNvSpPr>
            <p:nvPr/>
          </p:nvSpPr>
          <p:spPr bwMode="auto">
            <a:xfrm>
              <a:off x="2936" y="2224"/>
              <a:ext cx="6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 flipV="1">
              <a:off x="3728" y="2336"/>
              <a:ext cx="1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 flipV="1">
              <a:off x="3792" y="2744"/>
              <a:ext cx="32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2936" y="3128"/>
              <a:ext cx="6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8" name="Oval 24"/>
            <p:cNvSpPr>
              <a:spLocks noChangeArrowheads="1"/>
            </p:cNvSpPr>
            <p:nvPr/>
          </p:nvSpPr>
          <p:spPr bwMode="auto">
            <a:xfrm>
              <a:off x="1796" y="2108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9" name="Oval 25"/>
            <p:cNvSpPr>
              <a:spLocks noChangeArrowheads="1"/>
            </p:cNvSpPr>
            <p:nvPr/>
          </p:nvSpPr>
          <p:spPr bwMode="auto">
            <a:xfrm>
              <a:off x="1796" y="3012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0" name="Oval 26"/>
            <p:cNvSpPr>
              <a:spLocks noChangeArrowheads="1"/>
            </p:cNvSpPr>
            <p:nvPr/>
          </p:nvSpPr>
          <p:spPr bwMode="auto">
            <a:xfrm>
              <a:off x="2700" y="2108"/>
              <a:ext cx="240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1" name="Oval 27"/>
            <p:cNvSpPr>
              <a:spLocks noChangeArrowheads="1"/>
            </p:cNvSpPr>
            <p:nvPr/>
          </p:nvSpPr>
          <p:spPr bwMode="auto">
            <a:xfrm>
              <a:off x="1340" y="2556"/>
              <a:ext cx="240" cy="2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2" name="Oval 28"/>
            <p:cNvSpPr>
              <a:spLocks noChangeArrowheads="1"/>
            </p:cNvSpPr>
            <p:nvPr/>
          </p:nvSpPr>
          <p:spPr bwMode="auto">
            <a:xfrm>
              <a:off x="2700" y="3012"/>
              <a:ext cx="240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3" name="Oval 29"/>
            <p:cNvSpPr>
              <a:spLocks noChangeArrowheads="1"/>
            </p:cNvSpPr>
            <p:nvPr/>
          </p:nvSpPr>
          <p:spPr bwMode="auto">
            <a:xfrm>
              <a:off x="2252" y="2556"/>
              <a:ext cx="232" cy="2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4" name="Oval 30"/>
            <p:cNvSpPr>
              <a:spLocks noChangeArrowheads="1"/>
            </p:cNvSpPr>
            <p:nvPr/>
          </p:nvSpPr>
          <p:spPr bwMode="auto">
            <a:xfrm>
              <a:off x="3612" y="2108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5" name="Oval 31"/>
            <p:cNvSpPr>
              <a:spLocks noChangeArrowheads="1"/>
            </p:cNvSpPr>
            <p:nvPr/>
          </p:nvSpPr>
          <p:spPr bwMode="auto">
            <a:xfrm>
              <a:off x="3612" y="3012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6" name="Oval 32"/>
            <p:cNvSpPr>
              <a:spLocks noChangeArrowheads="1"/>
            </p:cNvSpPr>
            <p:nvPr/>
          </p:nvSpPr>
          <p:spPr bwMode="auto">
            <a:xfrm>
              <a:off x="4060" y="2556"/>
              <a:ext cx="240" cy="2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7" name="Rectangle 33"/>
            <p:cNvSpPr>
              <a:spLocks noChangeArrowheads="1"/>
            </p:cNvSpPr>
            <p:nvPr/>
          </p:nvSpPr>
          <p:spPr bwMode="auto">
            <a:xfrm>
              <a:off x="1424" y="26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0</a:t>
              </a:r>
              <a:endParaRPr lang="de-DE"/>
            </a:p>
          </p:txBody>
        </p:sp>
        <p:sp>
          <p:nvSpPr>
            <p:cNvPr id="441378" name="Rectangle 34"/>
            <p:cNvSpPr>
              <a:spLocks noChangeArrowheads="1"/>
            </p:cNvSpPr>
            <p:nvPr/>
          </p:nvSpPr>
          <p:spPr bwMode="auto">
            <a:xfrm>
              <a:off x="1872" y="215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</a:t>
              </a:r>
              <a:endParaRPr lang="de-DE"/>
            </a:p>
          </p:txBody>
        </p:sp>
        <p:sp>
          <p:nvSpPr>
            <p:cNvPr id="441379" name="Rectangle 35"/>
            <p:cNvSpPr>
              <a:spLocks noChangeArrowheads="1"/>
            </p:cNvSpPr>
            <p:nvPr/>
          </p:nvSpPr>
          <p:spPr bwMode="auto">
            <a:xfrm>
              <a:off x="2784" y="215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2</a:t>
              </a:r>
              <a:endParaRPr lang="de-DE"/>
            </a:p>
          </p:txBody>
        </p:sp>
        <p:sp>
          <p:nvSpPr>
            <p:cNvPr id="441380" name="Rectangle 36"/>
            <p:cNvSpPr>
              <a:spLocks noChangeArrowheads="1"/>
            </p:cNvSpPr>
            <p:nvPr/>
          </p:nvSpPr>
          <p:spPr bwMode="auto">
            <a:xfrm>
              <a:off x="3688" y="215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3</a:t>
              </a:r>
              <a:endParaRPr lang="de-DE"/>
            </a:p>
          </p:txBody>
        </p:sp>
        <p:sp>
          <p:nvSpPr>
            <p:cNvPr id="441381" name="Rectangle 37"/>
            <p:cNvSpPr>
              <a:spLocks noChangeArrowheads="1"/>
            </p:cNvSpPr>
            <p:nvPr/>
          </p:nvSpPr>
          <p:spPr bwMode="auto">
            <a:xfrm>
              <a:off x="4144" y="26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4</a:t>
              </a:r>
              <a:endParaRPr lang="de-DE"/>
            </a:p>
          </p:txBody>
        </p:sp>
        <p:sp>
          <p:nvSpPr>
            <p:cNvPr id="441382" name="Rectangle 38"/>
            <p:cNvSpPr>
              <a:spLocks noChangeArrowheads="1"/>
            </p:cNvSpPr>
            <p:nvPr/>
          </p:nvSpPr>
          <p:spPr bwMode="auto">
            <a:xfrm>
              <a:off x="3688" y="305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5</a:t>
              </a:r>
              <a:endParaRPr lang="de-DE"/>
            </a:p>
          </p:txBody>
        </p:sp>
        <p:sp>
          <p:nvSpPr>
            <p:cNvPr id="441383" name="Rectangle 39"/>
            <p:cNvSpPr>
              <a:spLocks noChangeArrowheads="1"/>
            </p:cNvSpPr>
            <p:nvPr/>
          </p:nvSpPr>
          <p:spPr bwMode="auto">
            <a:xfrm>
              <a:off x="2784" y="305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6</a:t>
              </a:r>
              <a:endParaRPr lang="de-DE"/>
            </a:p>
          </p:txBody>
        </p:sp>
        <p:sp>
          <p:nvSpPr>
            <p:cNvPr id="441384" name="Rectangle 40"/>
            <p:cNvSpPr>
              <a:spLocks noChangeArrowheads="1"/>
            </p:cNvSpPr>
            <p:nvPr/>
          </p:nvSpPr>
          <p:spPr bwMode="auto">
            <a:xfrm>
              <a:off x="1872" y="305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7</a:t>
              </a:r>
              <a:endParaRPr lang="de-DE"/>
            </a:p>
          </p:txBody>
        </p:sp>
        <p:sp>
          <p:nvSpPr>
            <p:cNvPr id="441385" name="Rectangle 41"/>
            <p:cNvSpPr>
              <a:spLocks noChangeArrowheads="1"/>
            </p:cNvSpPr>
            <p:nvPr/>
          </p:nvSpPr>
          <p:spPr bwMode="auto">
            <a:xfrm>
              <a:off x="2328" y="26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8</a:t>
              </a:r>
              <a:endParaRPr lang="de-DE"/>
            </a:p>
          </p:txBody>
        </p:sp>
        <p:sp>
          <p:nvSpPr>
            <p:cNvPr id="441386" name="Rectangle 42"/>
            <p:cNvSpPr>
              <a:spLocks noChangeArrowheads="1"/>
            </p:cNvSpPr>
            <p:nvPr/>
          </p:nvSpPr>
          <p:spPr bwMode="auto">
            <a:xfrm>
              <a:off x="1600" y="230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4</a:t>
              </a:r>
              <a:endParaRPr lang="de-DE"/>
            </a:p>
          </p:txBody>
        </p:sp>
        <p:sp>
          <p:nvSpPr>
            <p:cNvPr id="441387" name="Rectangle 43"/>
            <p:cNvSpPr>
              <a:spLocks noChangeArrowheads="1"/>
            </p:cNvSpPr>
            <p:nvPr/>
          </p:nvSpPr>
          <p:spPr bwMode="auto">
            <a:xfrm>
              <a:off x="2352" y="208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8</a:t>
              </a:r>
              <a:endParaRPr lang="de-DE"/>
            </a:p>
          </p:txBody>
        </p:sp>
        <p:sp>
          <p:nvSpPr>
            <p:cNvPr id="441388" name="Rectangle 44"/>
            <p:cNvSpPr>
              <a:spLocks noChangeArrowheads="1"/>
            </p:cNvSpPr>
            <p:nvPr/>
          </p:nvSpPr>
          <p:spPr bwMode="auto">
            <a:xfrm>
              <a:off x="3280" y="208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7</a:t>
              </a:r>
              <a:endParaRPr lang="de-DE"/>
            </a:p>
          </p:txBody>
        </p:sp>
        <p:sp>
          <p:nvSpPr>
            <p:cNvPr id="441389" name="Rectangle 45"/>
            <p:cNvSpPr>
              <a:spLocks noChangeArrowheads="1"/>
            </p:cNvSpPr>
            <p:nvPr/>
          </p:nvSpPr>
          <p:spPr bwMode="auto">
            <a:xfrm>
              <a:off x="3984" y="232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9</a:t>
              </a:r>
              <a:endParaRPr lang="de-DE"/>
            </a:p>
          </p:txBody>
        </p:sp>
        <p:sp>
          <p:nvSpPr>
            <p:cNvPr id="441390" name="Rectangle 46"/>
            <p:cNvSpPr>
              <a:spLocks noChangeArrowheads="1"/>
            </p:cNvSpPr>
            <p:nvPr/>
          </p:nvSpPr>
          <p:spPr bwMode="auto">
            <a:xfrm>
              <a:off x="3960" y="2872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10</a:t>
              </a:r>
              <a:endParaRPr lang="de-DE"/>
            </a:p>
          </p:txBody>
        </p:sp>
        <p:sp>
          <p:nvSpPr>
            <p:cNvPr id="441391" name="Rectangle 47"/>
            <p:cNvSpPr>
              <a:spLocks noChangeArrowheads="1"/>
            </p:cNvSpPr>
            <p:nvPr/>
          </p:nvSpPr>
          <p:spPr bwMode="auto">
            <a:xfrm>
              <a:off x="3736" y="2600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14</a:t>
              </a:r>
              <a:endParaRPr lang="de-DE"/>
            </a:p>
          </p:txBody>
        </p:sp>
        <p:sp>
          <p:nvSpPr>
            <p:cNvPr id="441392" name="Rectangle 48"/>
            <p:cNvSpPr>
              <a:spLocks noChangeArrowheads="1"/>
            </p:cNvSpPr>
            <p:nvPr/>
          </p:nvSpPr>
          <p:spPr bwMode="auto">
            <a:xfrm>
              <a:off x="3328" y="26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4</a:t>
              </a:r>
              <a:endParaRPr lang="de-DE"/>
            </a:p>
          </p:txBody>
        </p:sp>
        <p:sp>
          <p:nvSpPr>
            <p:cNvPr id="441393" name="Rectangle 49"/>
            <p:cNvSpPr>
              <a:spLocks noChangeArrowheads="1"/>
            </p:cNvSpPr>
            <p:nvPr/>
          </p:nvSpPr>
          <p:spPr bwMode="auto">
            <a:xfrm>
              <a:off x="3256" y="31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2</a:t>
              </a:r>
              <a:endParaRPr lang="de-DE"/>
            </a:p>
          </p:txBody>
        </p:sp>
        <p:sp>
          <p:nvSpPr>
            <p:cNvPr id="441394" name="Rectangle 50"/>
            <p:cNvSpPr>
              <a:spLocks noChangeArrowheads="1"/>
            </p:cNvSpPr>
            <p:nvPr/>
          </p:nvSpPr>
          <p:spPr bwMode="auto">
            <a:xfrm>
              <a:off x="2624" y="280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6</a:t>
              </a:r>
              <a:endParaRPr lang="de-DE"/>
            </a:p>
          </p:txBody>
        </p:sp>
        <p:sp>
          <p:nvSpPr>
            <p:cNvPr id="441395" name="Rectangle 51"/>
            <p:cNvSpPr>
              <a:spLocks noChangeArrowheads="1"/>
            </p:cNvSpPr>
            <p:nvPr/>
          </p:nvSpPr>
          <p:spPr bwMode="auto">
            <a:xfrm>
              <a:off x="2376" y="31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</a:t>
              </a:r>
              <a:endParaRPr lang="de-DE"/>
            </a:p>
          </p:txBody>
        </p:sp>
        <p:sp>
          <p:nvSpPr>
            <p:cNvPr id="441396" name="Rectangle 52"/>
            <p:cNvSpPr>
              <a:spLocks noChangeArrowheads="1"/>
            </p:cNvSpPr>
            <p:nvPr/>
          </p:nvSpPr>
          <p:spPr bwMode="auto">
            <a:xfrm>
              <a:off x="2056" y="280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7</a:t>
              </a:r>
              <a:endParaRPr lang="de-DE"/>
            </a:p>
          </p:txBody>
        </p:sp>
        <p:sp>
          <p:nvSpPr>
            <p:cNvPr id="441397" name="Rectangle 53"/>
            <p:cNvSpPr>
              <a:spLocks noChangeArrowheads="1"/>
            </p:cNvSpPr>
            <p:nvPr/>
          </p:nvSpPr>
          <p:spPr bwMode="auto">
            <a:xfrm>
              <a:off x="1784" y="2600"/>
              <a:ext cx="15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11</a:t>
              </a:r>
              <a:endParaRPr lang="de-DE"/>
            </a:p>
          </p:txBody>
        </p:sp>
        <p:sp>
          <p:nvSpPr>
            <p:cNvPr id="441398" name="Rectangle 54"/>
            <p:cNvSpPr>
              <a:spLocks noChangeArrowheads="1"/>
            </p:cNvSpPr>
            <p:nvPr/>
          </p:nvSpPr>
          <p:spPr bwMode="auto">
            <a:xfrm>
              <a:off x="1600" y="289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8</a:t>
              </a:r>
              <a:endParaRPr lang="de-DE"/>
            </a:p>
          </p:txBody>
        </p:sp>
        <p:sp>
          <p:nvSpPr>
            <p:cNvPr id="441399" name="Rectangle 55"/>
            <p:cNvSpPr>
              <a:spLocks noChangeArrowheads="1"/>
            </p:cNvSpPr>
            <p:nvPr/>
          </p:nvSpPr>
          <p:spPr bwMode="auto">
            <a:xfrm>
              <a:off x="2504" y="23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800"/>
                <a:t>2</a:t>
              </a:r>
              <a:endParaRPr lang="de-DE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539" name="Line 115"/>
          <p:cNvSpPr>
            <a:spLocks noChangeShapeType="1"/>
          </p:cNvSpPr>
          <p:nvPr/>
        </p:nvSpPr>
        <p:spPr bwMode="auto">
          <a:xfrm flipH="1" flipV="1">
            <a:off x="5333174" y="3918364"/>
            <a:ext cx="755650" cy="48895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8" name="Line 114"/>
          <p:cNvSpPr>
            <a:spLocks noChangeShapeType="1"/>
          </p:cNvSpPr>
          <p:nvPr/>
        </p:nvSpPr>
        <p:spPr bwMode="auto">
          <a:xfrm flipH="1">
            <a:off x="4139376" y="4005678"/>
            <a:ext cx="936625" cy="1152525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6" name="Line 112"/>
          <p:cNvSpPr>
            <a:spLocks noChangeShapeType="1"/>
          </p:cNvSpPr>
          <p:nvPr/>
        </p:nvSpPr>
        <p:spPr bwMode="auto">
          <a:xfrm flipH="1" flipV="1">
            <a:off x="3121787" y="4694653"/>
            <a:ext cx="693738" cy="417513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Flussvergrößerungspfad </a:t>
            </a:r>
            <a:endParaRPr lang="de-DE"/>
          </a:p>
        </p:txBody>
      </p:sp>
      <p:sp>
        <p:nvSpPr>
          <p:cNvPr id="487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Auf der Suche nach einem maximalen Fluss interessiert man sich nun für die Restkapazitäten entlang der Pfade von der Quelle zur Senke: </a:t>
            </a:r>
          </a:p>
          <a:p>
            <a:r>
              <a:rPr lang="de-DE" smtClean="0"/>
              <a:t>Ein Flussvergrößerungspfad p (augmenting path) ist ein Pfad von s nach t im Restflussgraphen. Er besitzt eine Restkapazität</a:t>
            </a:r>
            <a:endParaRPr lang="de-DE"/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7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946050"/>
              </p:ext>
            </p:extLst>
          </p:nvPr>
        </p:nvGraphicFramePr>
        <p:xfrm>
          <a:off x="4630356" y="1844980"/>
          <a:ext cx="374491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2806560" imgH="215640" progId="Equation.3">
                  <p:embed/>
                </p:oleObj>
              </mc:Choice>
              <mc:Fallback>
                <p:oleObj name="Equation" r:id="rId3" imgW="280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356" y="1844980"/>
                        <a:ext cx="3744912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7490" name="AutoShape 66"/>
          <p:cNvCxnSpPr>
            <a:cxnSpLocks noChangeShapeType="1"/>
          </p:cNvCxnSpPr>
          <p:nvPr/>
        </p:nvCxnSpPr>
        <p:spPr bwMode="auto">
          <a:xfrm flipV="1">
            <a:off x="5253800" y="4637503"/>
            <a:ext cx="728662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7491" name="AutoShape 67"/>
          <p:cNvCxnSpPr>
            <a:cxnSpLocks noChangeShapeType="1"/>
          </p:cNvCxnSpPr>
          <p:nvPr/>
        </p:nvCxnSpPr>
        <p:spPr bwMode="auto">
          <a:xfrm flipH="1">
            <a:off x="5326825" y="4747041"/>
            <a:ext cx="692150" cy="466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87492" name="Oval 68"/>
          <p:cNvSpPr>
            <a:spLocks noChangeArrowheads="1"/>
          </p:cNvSpPr>
          <p:nvPr/>
        </p:nvSpPr>
        <p:spPr bwMode="auto">
          <a:xfrm>
            <a:off x="5972938" y="4418428"/>
            <a:ext cx="384175" cy="384175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93" name="Rectangle 69"/>
          <p:cNvSpPr>
            <a:spLocks noChangeArrowheads="1"/>
          </p:cNvSpPr>
          <p:nvPr/>
        </p:nvSpPr>
        <p:spPr bwMode="auto">
          <a:xfrm>
            <a:off x="6050725" y="4440652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4</a:t>
            </a:r>
            <a:endParaRPr lang="de-DE" baseline="-25000"/>
          </a:p>
        </p:txBody>
      </p:sp>
      <p:sp>
        <p:nvSpPr>
          <p:cNvPr id="487494" name="Oval 70"/>
          <p:cNvSpPr>
            <a:spLocks noChangeArrowheads="1"/>
          </p:cNvSpPr>
          <p:nvPr/>
        </p:nvSpPr>
        <p:spPr bwMode="auto">
          <a:xfrm>
            <a:off x="2751900" y="4418428"/>
            <a:ext cx="384175" cy="384175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95" name="Rectangle 71"/>
          <p:cNvSpPr>
            <a:spLocks noChangeArrowheads="1"/>
          </p:cNvSpPr>
          <p:nvPr/>
        </p:nvSpPr>
        <p:spPr bwMode="auto">
          <a:xfrm>
            <a:off x="2831275" y="4440652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0</a:t>
            </a:r>
            <a:endParaRPr lang="de-DE" baseline="-25000"/>
          </a:p>
        </p:txBody>
      </p:sp>
      <p:sp>
        <p:nvSpPr>
          <p:cNvPr id="487496" name="Oval 72"/>
          <p:cNvSpPr>
            <a:spLocks noChangeArrowheads="1"/>
          </p:cNvSpPr>
          <p:nvPr/>
        </p:nvSpPr>
        <p:spPr bwMode="auto">
          <a:xfrm>
            <a:off x="3774251" y="3680241"/>
            <a:ext cx="369887" cy="384175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97" name="Rectangle 73"/>
          <p:cNvSpPr>
            <a:spLocks noChangeArrowheads="1"/>
          </p:cNvSpPr>
          <p:nvPr/>
        </p:nvSpPr>
        <p:spPr bwMode="auto">
          <a:xfrm>
            <a:off x="3852037" y="370246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1</a:t>
            </a:r>
            <a:endParaRPr lang="de-DE" baseline="-25000"/>
          </a:p>
        </p:txBody>
      </p:sp>
      <p:sp>
        <p:nvSpPr>
          <p:cNvPr id="487498" name="Oval 74"/>
          <p:cNvSpPr>
            <a:spLocks noChangeArrowheads="1"/>
          </p:cNvSpPr>
          <p:nvPr/>
        </p:nvSpPr>
        <p:spPr bwMode="auto">
          <a:xfrm>
            <a:off x="3774251" y="5042316"/>
            <a:ext cx="369887" cy="369887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99" name="Rectangle 75"/>
          <p:cNvSpPr>
            <a:spLocks noChangeArrowheads="1"/>
          </p:cNvSpPr>
          <p:nvPr/>
        </p:nvSpPr>
        <p:spPr bwMode="auto">
          <a:xfrm>
            <a:off x="3852037" y="5050252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2</a:t>
            </a:r>
            <a:endParaRPr lang="de-DE" baseline="-25000"/>
          </a:p>
        </p:txBody>
      </p:sp>
      <p:sp>
        <p:nvSpPr>
          <p:cNvPr id="487500" name="Oval 76"/>
          <p:cNvSpPr>
            <a:spLocks noChangeArrowheads="1"/>
          </p:cNvSpPr>
          <p:nvPr/>
        </p:nvSpPr>
        <p:spPr bwMode="auto">
          <a:xfrm>
            <a:off x="4964876" y="3680241"/>
            <a:ext cx="371475" cy="384175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01" name="Rectangle 77"/>
          <p:cNvSpPr>
            <a:spLocks noChangeArrowheads="1"/>
          </p:cNvSpPr>
          <p:nvPr/>
        </p:nvSpPr>
        <p:spPr bwMode="auto">
          <a:xfrm>
            <a:off x="5044250" y="370246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3</a:t>
            </a:r>
            <a:endParaRPr lang="de-DE" baseline="-25000"/>
          </a:p>
        </p:txBody>
      </p:sp>
      <p:sp>
        <p:nvSpPr>
          <p:cNvPr id="487502" name="Oval 78"/>
          <p:cNvSpPr>
            <a:spLocks noChangeArrowheads="1"/>
          </p:cNvSpPr>
          <p:nvPr/>
        </p:nvSpPr>
        <p:spPr bwMode="auto">
          <a:xfrm>
            <a:off x="4964876" y="5042316"/>
            <a:ext cx="371475" cy="369887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03" name="Rectangle 79"/>
          <p:cNvSpPr>
            <a:spLocks noChangeArrowheads="1"/>
          </p:cNvSpPr>
          <p:nvPr/>
        </p:nvSpPr>
        <p:spPr bwMode="auto">
          <a:xfrm>
            <a:off x="5044250" y="5050252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5</a:t>
            </a:r>
            <a:endParaRPr lang="de-DE" baseline="-25000"/>
          </a:p>
        </p:txBody>
      </p:sp>
      <p:sp>
        <p:nvSpPr>
          <p:cNvPr id="487504" name="Rectangle 80"/>
          <p:cNvSpPr>
            <a:spLocks noChangeArrowheads="1"/>
          </p:cNvSpPr>
          <p:nvPr/>
        </p:nvSpPr>
        <p:spPr bwMode="auto">
          <a:xfrm>
            <a:off x="3256725" y="39866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7</a:t>
            </a:r>
            <a:endParaRPr lang="de-DE" dirty="0"/>
          </a:p>
        </p:txBody>
      </p:sp>
      <p:sp>
        <p:nvSpPr>
          <p:cNvPr id="487505" name="Rectangle 81"/>
          <p:cNvSpPr>
            <a:spLocks noChangeArrowheads="1"/>
          </p:cNvSpPr>
          <p:nvPr/>
        </p:nvSpPr>
        <p:spPr bwMode="auto">
          <a:xfrm>
            <a:off x="4461638" y="35961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</a:t>
            </a:r>
            <a:endParaRPr lang="de-DE"/>
          </a:p>
        </p:txBody>
      </p:sp>
      <p:sp>
        <p:nvSpPr>
          <p:cNvPr id="487506" name="Rectangle 82"/>
          <p:cNvSpPr>
            <a:spLocks noChangeArrowheads="1"/>
          </p:cNvSpPr>
          <p:nvPr/>
        </p:nvSpPr>
        <p:spPr bwMode="auto">
          <a:xfrm>
            <a:off x="5682425" y="397234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6</a:t>
            </a:r>
            <a:endParaRPr lang="de-DE"/>
          </a:p>
        </p:txBody>
      </p:sp>
      <p:sp>
        <p:nvSpPr>
          <p:cNvPr id="487507" name="Rectangle 83"/>
          <p:cNvSpPr>
            <a:spLocks noChangeArrowheads="1"/>
          </p:cNvSpPr>
          <p:nvPr/>
        </p:nvSpPr>
        <p:spPr bwMode="auto">
          <a:xfrm>
            <a:off x="5758625" y="48915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</a:t>
            </a:r>
            <a:endParaRPr lang="de-DE"/>
          </a:p>
        </p:txBody>
      </p:sp>
      <p:sp>
        <p:nvSpPr>
          <p:cNvPr id="487508" name="Rectangle 84"/>
          <p:cNvSpPr>
            <a:spLocks noChangeArrowheads="1"/>
          </p:cNvSpPr>
          <p:nvPr/>
        </p:nvSpPr>
        <p:spPr bwMode="auto">
          <a:xfrm>
            <a:off x="5029962" y="458194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</a:t>
            </a:r>
            <a:endParaRPr lang="de-DE"/>
          </a:p>
        </p:txBody>
      </p:sp>
      <p:sp>
        <p:nvSpPr>
          <p:cNvPr id="487509" name="Rectangle 85"/>
          <p:cNvSpPr>
            <a:spLocks noChangeArrowheads="1"/>
          </p:cNvSpPr>
          <p:nvPr/>
        </p:nvSpPr>
        <p:spPr bwMode="auto">
          <a:xfrm>
            <a:off x="4390199" y="431524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5</a:t>
            </a:r>
            <a:endParaRPr lang="de-DE"/>
          </a:p>
        </p:txBody>
      </p:sp>
      <p:sp>
        <p:nvSpPr>
          <p:cNvPr id="487510" name="Rectangle 86"/>
          <p:cNvSpPr>
            <a:spLocks noChangeArrowheads="1"/>
          </p:cNvSpPr>
          <p:nvPr/>
        </p:nvSpPr>
        <p:spPr bwMode="auto">
          <a:xfrm>
            <a:off x="4534662" y="496294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5</a:t>
            </a:r>
            <a:endParaRPr lang="de-DE"/>
          </a:p>
        </p:txBody>
      </p:sp>
      <p:sp>
        <p:nvSpPr>
          <p:cNvPr id="487511" name="Rectangle 87"/>
          <p:cNvSpPr>
            <a:spLocks noChangeArrowheads="1"/>
          </p:cNvSpPr>
          <p:nvPr/>
        </p:nvSpPr>
        <p:spPr bwMode="auto">
          <a:xfrm>
            <a:off x="3755200" y="4399378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</a:t>
            </a:r>
            <a:endParaRPr lang="de-DE"/>
          </a:p>
        </p:txBody>
      </p:sp>
      <p:sp>
        <p:nvSpPr>
          <p:cNvPr id="487512" name="Rectangle 88"/>
          <p:cNvSpPr>
            <a:spLocks noChangeArrowheads="1"/>
          </p:cNvSpPr>
          <p:nvPr/>
        </p:nvSpPr>
        <p:spPr bwMode="auto">
          <a:xfrm>
            <a:off x="4064762" y="4426366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</a:t>
            </a:r>
            <a:endParaRPr lang="de-DE"/>
          </a:p>
        </p:txBody>
      </p:sp>
      <p:sp>
        <p:nvSpPr>
          <p:cNvPr id="487513" name="Rectangle 89"/>
          <p:cNvSpPr>
            <a:spLocks noChangeArrowheads="1"/>
          </p:cNvSpPr>
          <p:nvPr/>
        </p:nvSpPr>
        <p:spPr bwMode="auto">
          <a:xfrm>
            <a:off x="3170999" y="492325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</a:t>
            </a:r>
            <a:endParaRPr lang="de-DE"/>
          </a:p>
        </p:txBody>
      </p:sp>
      <p:sp>
        <p:nvSpPr>
          <p:cNvPr id="487514" name="Rectangle 90"/>
          <p:cNvSpPr>
            <a:spLocks noChangeArrowheads="1"/>
          </p:cNvSpPr>
          <p:nvPr/>
        </p:nvSpPr>
        <p:spPr bwMode="auto">
          <a:xfrm>
            <a:off x="4461638" y="3883441"/>
            <a:ext cx="2123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</a:t>
            </a:r>
            <a:endParaRPr lang="de-DE"/>
          </a:p>
        </p:txBody>
      </p:sp>
      <p:sp>
        <p:nvSpPr>
          <p:cNvPr id="487515" name="Rectangle 91"/>
          <p:cNvSpPr>
            <a:spLocks noChangeArrowheads="1"/>
          </p:cNvSpPr>
          <p:nvPr/>
        </p:nvSpPr>
        <p:spPr bwMode="auto">
          <a:xfrm>
            <a:off x="4717225" y="44978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</a:t>
            </a:r>
            <a:endParaRPr lang="de-DE"/>
          </a:p>
        </p:txBody>
      </p:sp>
      <p:sp>
        <p:nvSpPr>
          <p:cNvPr id="487516" name="Rectangle 92"/>
          <p:cNvSpPr>
            <a:spLocks noChangeArrowheads="1"/>
          </p:cNvSpPr>
          <p:nvPr/>
        </p:nvSpPr>
        <p:spPr bwMode="auto">
          <a:xfrm>
            <a:off x="3483737" y="4297778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</a:t>
            </a:r>
            <a:endParaRPr lang="de-DE"/>
          </a:p>
        </p:txBody>
      </p:sp>
      <p:sp>
        <p:nvSpPr>
          <p:cNvPr id="487517" name="Rectangle 93"/>
          <p:cNvSpPr>
            <a:spLocks noChangeArrowheads="1"/>
          </p:cNvSpPr>
          <p:nvPr/>
        </p:nvSpPr>
        <p:spPr bwMode="auto">
          <a:xfrm>
            <a:off x="3526599" y="47391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6</a:t>
            </a:r>
            <a:endParaRPr lang="de-DE"/>
          </a:p>
        </p:txBody>
      </p:sp>
      <p:sp>
        <p:nvSpPr>
          <p:cNvPr id="487518" name="Rectangle 94"/>
          <p:cNvSpPr>
            <a:spLocks noChangeArrowheads="1"/>
          </p:cNvSpPr>
          <p:nvPr/>
        </p:nvSpPr>
        <p:spPr bwMode="auto">
          <a:xfrm>
            <a:off x="4675950" y="5277266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</a:t>
            </a:r>
            <a:endParaRPr lang="de-DE"/>
          </a:p>
        </p:txBody>
      </p:sp>
      <p:sp>
        <p:nvSpPr>
          <p:cNvPr id="487519" name="Rectangle 95"/>
          <p:cNvSpPr>
            <a:spLocks noChangeArrowheads="1"/>
          </p:cNvSpPr>
          <p:nvPr/>
        </p:nvSpPr>
        <p:spPr bwMode="auto">
          <a:xfrm>
            <a:off x="5398262" y="46756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</a:t>
            </a:r>
            <a:endParaRPr lang="de-DE"/>
          </a:p>
        </p:txBody>
      </p:sp>
      <p:sp>
        <p:nvSpPr>
          <p:cNvPr id="487520" name="Rectangle 96"/>
          <p:cNvSpPr>
            <a:spLocks noChangeArrowheads="1"/>
          </p:cNvSpPr>
          <p:nvPr/>
        </p:nvSpPr>
        <p:spPr bwMode="auto">
          <a:xfrm>
            <a:off x="5526850" y="4326353"/>
            <a:ext cx="2276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14</a:t>
            </a:r>
            <a:endParaRPr lang="de-DE"/>
          </a:p>
        </p:txBody>
      </p:sp>
      <p:cxnSp>
        <p:nvCxnSpPr>
          <p:cNvPr id="487521" name="AutoShape 97"/>
          <p:cNvCxnSpPr>
            <a:cxnSpLocks noChangeShapeType="1"/>
          </p:cNvCxnSpPr>
          <p:nvPr/>
        </p:nvCxnSpPr>
        <p:spPr bwMode="auto">
          <a:xfrm flipV="1">
            <a:off x="3069400" y="3872328"/>
            <a:ext cx="728662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7522" name="AutoShape 98"/>
          <p:cNvCxnSpPr>
            <a:cxnSpLocks noChangeShapeType="1"/>
          </p:cNvCxnSpPr>
          <p:nvPr/>
        </p:nvCxnSpPr>
        <p:spPr bwMode="auto">
          <a:xfrm flipH="1">
            <a:off x="3140837" y="3981864"/>
            <a:ext cx="693738" cy="576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87523" name="Line 99"/>
          <p:cNvSpPr>
            <a:spLocks noChangeShapeType="1"/>
          </p:cNvSpPr>
          <p:nvPr/>
        </p:nvSpPr>
        <p:spPr bwMode="auto">
          <a:xfrm flipV="1">
            <a:off x="4150488" y="4048539"/>
            <a:ext cx="906463" cy="1111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4" name="Line 100"/>
          <p:cNvSpPr>
            <a:spLocks noChangeShapeType="1"/>
          </p:cNvSpPr>
          <p:nvPr/>
        </p:nvSpPr>
        <p:spPr bwMode="auto">
          <a:xfrm flipH="1">
            <a:off x="4079050" y="3970753"/>
            <a:ext cx="901700" cy="1127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5" name="Line 101"/>
          <p:cNvSpPr>
            <a:spLocks noChangeShapeType="1"/>
          </p:cNvSpPr>
          <p:nvPr/>
        </p:nvSpPr>
        <p:spPr bwMode="auto">
          <a:xfrm>
            <a:off x="4148900" y="3818351"/>
            <a:ext cx="830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6" name="Line 102"/>
          <p:cNvSpPr>
            <a:spLocks noChangeShapeType="1"/>
          </p:cNvSpPr>
          <p:nvPr/>
        </p:nvSpPr>
        <p:spPr bwMode="auto">
          <a:xfrm flipH="1">
            <a:off x="4129850" y="3924714"/>
            <a:ext cx="850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7" name="Line 103"/>
          <p:cNvSpPr>
            <a:spLocks noChangeShapeType="1"/>
          </p:cNvSpPr>
          <p:nvPr/>
        </p:nvSpPr>
        <p:spPr bwMode="auto">
          <a:xfrm>
            <a:off x="3120200" y="4691478"/>
            <a:ext cx="693737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8" name="Line 104"/>
          <p:cNvSpPr>
            <a:spLocks noChangeShapeType="1"/>
          </p:cNvSpPr>
          <p:nvPr/>
        </p:nvSpPr>
        <p:spPr bwMode="auto">
          <a:xfrm flipH="1" flipV="1">
            <a:off x="3082100" y="4772441"/>
            <a:ext cx="665162" cy="396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9" name="Line 105"/>
          <p:cNvSpPr>
            <a:spLocks noChangeShapeType="1"/>
          </p:cNvSpPr>
          <p:nvPr/>
        </p:nvSpPr>
        <p:spPr bwMode="auto">
          <a:xfrm>
            <a:off x="4155251" y="5172489"/>
            <a:ext cx="830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0" name="Line 106"/>
          <p:cNvSpPr>
            <a:spLocks noChangeShapeType="1"/>
          </p:cNvSpPr>
          <p:nvPr/>
        </p:nvSpPr>
        <p:spPr bwMode="auto">
          <a:xfrm flipH="1">
            <a:off x="4136200" y="5278851"/>
            <a:ext cx="850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1" name="Line 107"/>
          <p:cNvSpPr>
            <a:spLocks noChangeShapeType="1"/>
          </p:cNvSpPr>
          <p:nvPr/>
        </p:nvSpPr>
        <p:spPr bwMode="auto">
          <a:xfrm>
            <a:off x="5336350" y="3927889"/>
            <a:ext cx="760412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2" name="Line 108"/>
          <p:cNvSpPr>
            <a:spLocks noChangeShapeType="1"/>
          </p:cNvSpPr>
          <p:nvPr/>
        </p:nvSpPr>
        <p:spPr bwMode="auto">
          <a:xfrm flipH="1" flipV="1">
            <a:off x="5291900" y="4005678"/>
            <a:ext cx="728662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7533" name="AutoShape 109"/>
          <p:cNvCxnSpPr>
            <a:cxnSpLocks noChangeShapeType="1"/>
            <a:stCxn id="487500" idx="4"/>
            <a:endCxn id="487502" idx="0"/>
          </p:cNvCxnSpPr>
          <p:nvPr/>
        </p:nvCxnSpPr>
        <p:spPr bwMode="auto">
          <a:xfrm>
            <a:off x="5150612" y="4070764"/>
            <a:ext cx="0" cy="965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87534" name="Line 110"/>
          <p:cNvSpPr>
            <a:spLocks noChangeShapeType="1"/>
          </p:cNvSpPr>
          <p:nvPr/>
        </p:nvSpPr>
        <p:spPr bwMode="auto">
          <a:xfrm>
            <a:off x="3906013" y="4075526"/>
            <a:ext cx="4763" cy="960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5" name="Line 111"/>
          <p:cNvSpPr>
            <a:spLocks noChangeShapeType="1"/>
          </p:cNvSpPr>
          <p:nvPr/>
        </p:nvSpPr>
        <p:spPr bwMode="auto">
          <a:xfrm flipV="1">
            <a:off x="4015550" y="4080291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7" name="Text Box 113"/>
          <p:cNvSpPr txBox="1">
            <a:spLocks noChangeArrowheads="1"/>
          </p:cNvSpPr>
          <p:nvPr/>
        </p:nvSpPr>
        <p:spPr bwMode="auto">
          <a:xfrm>
            <a:off x="1368543" y="5572152"/>
            <a:ext cx="75504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de-DE" sz="1800" dirty="0"/>
              <a:t>Restflussgraph </a:t>
            </a:r>
            <a:r>
              <a:rPr lang="de-DE" sz="1800" i="1" dirty="0" err="1"/>
              <a:t>G</a:t>
            </a:r>
            <a:r>
              <a:rPr lang="de-DE" sz="1800" i="1" baseline="-25000" dirty="0" err="1"/>
              <a:t>f</a:t>
            </a:r>
            <a:r>
              <a:rPr lang="de-DE" sz="1800" baseline="-25000" dirty="0"/>
              <a:t>  </a:t>
            </a:r>
            <a:r>
              <a:rPr lang="de-DE" sz="1800" dirty="0"/>
              <a:t>mit Flussvergrößerungspfad der Restkapazität </a:t>
            </a:r>
            <a:r>
              <a:rPr lang="de-DE" sz="1800" i="1" dirty="0" err="1"/>
              <a:t>c</a:t>
            </a:r>
            <a:r>
              <a:rPr lang="de-DE" sz="1800" i="1" baseline="-25000" dirty="0" err="1"/>
              <a:t>f</a:t>
            </a:r>
            <a:r>
              <a:rPr lang="de-DE" sz="1800" baseline="-25000" dirty="0"/>
              <a:t> </a:t>
            </a:r>
            <a:r>
              <a:rPr lang="de-DE" sz="1800" dirty="0"/>
              <a:t>= 4 .</a:t>
            </a:r>
          </a:p>
          <a:p>
            <a:endParaRPr lang="de-DE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88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findet einen maximalen Fluss in einem Flussgraphen. </a:t>
            </a:r>
          </a:p>
          <a:p>
            <a:r>
              <a:rPr lang="de-DE" dirty="0" smtClean="0"/>
              <a:t>Die Algorithmusidee besteht darin, ausgehend von einem zulässigen Fluss (z.B. vom Wert 0) durch sukzessive Flussvergrößerungen das Maximum zu erreichen. </a:t>
            </a:r>
          </a:p>
          <a:p>
            <a:endParaRPr lang="en-GB" dirty="0" smtClean="0"/>
          </a:p>
          <a:p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88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0849" y="1047750"/>
            <a:ext cx="9411607" cy="5321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void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maxflow(V,E,q,s,f</a:t>
            </a:r>
            <a:r>
              <a:rPr lang="en-GB" sz="1600" dirty="0" smtClean="0">
                <a:latin typeface="Courier" pitchFamily="49" charset="0"/>
                <a:cs typeface="Monaco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{  //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pseudocode</a:t>
            </a:r>
            <a:r>
              <a:rPr lang="en-GB" sz="1600" dirty="0" smtClean="0">
                <a:latin typeface="Courier" pitchFamily="49" charset="0"/>
                <a:cs typeface="Monaco"/>
              </a:rPr>
              <a:t> of Ford-Fulkerson algorithm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for (each edge (</a:t>
            </a:r>
            <a:r>
              <a:rPr lang="en-GB" sz="16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600" dirty="0" smtClean="0">
                <a:latin typeface="Courier" pitchFamily="49" charset="0"/>
                <a:cs typeface="Monaco"/>
              </a:rPr>
              <a:t>) </a:t>
            </a:r>
            <a:r>
              <a:rPr lang="en-GB" sz="1600" dirty="0" err="1" smtClean="0">
                <a:latin typeface="Courier" pitchFamily="49" charset="0"/>
                <a:cs typeface="Monaco"/>
                <a:sym typeface="Symbol" charset="2"/>
              </a:rPr>
              <a:t></a:t>
            </a:r>
            <a:r>
              <a:rPr lang="en-GB" sz="1600" dirty="0" smtClean="0">
                <a:latin typeface="Courier" pitchFamily="49" charset="0"/>
                <a:cs typeface="Monaco"/>
              </a:rPr>
              <a:t> E)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{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f[u,v</a:t>
            </a:r>
            <a:r>
              <a:rPr lang="en-GB" sz="1600" dirty="0" smtClean="0">
                <a:latin typeface="Courier" pitchFamily="49" charset="0"/>
                <a:cs typeface="Monaco"/>
              </a:rPr>
              <a:t>]</a:t>
            </a:r>
            <a:r>
              <a:rPr lang="de-DE" sz="1600" dirty="0" smtClean="0">
                <a:latin typeface="Courier" pitchFamily="49" charset="0"/>
                <a:cs typeface="Monaco"/>
              </a:rPr>
              <a:t>=</a:t>
            </a:r>
            <a:r>
              <a:rPr lang="en-GB" sz="1600" dirty="0" smtClean="0">
                <a:latin typeface="Courier" pitchFamily="49" charset="0"/>
                <a:cs typeface="Monaco"/>
              </a:rPr>
              <a:t> 0;		// initialization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f[v,u</a:t>
            </a:r>
            <a:r>
              <a:rPr lang="en-GB" sz="1600" dirty="0" smtClean="0">
                <a:latin typeface="Courier" pitchFamily="49" charset="0"/>
                <a:cs typeface="Monaco"/>
              </a:rPr>
              <a:t>]</a:t>
            </a:r>
            <a:r>
              <a:rPr lang="de-DE" sz="1600" dirty="0" smtClean="0">
                <a:latin typeface="Courier" pitchFamily="49" charset="0"/>
                <a:cs typeface="Monaco"/>
              </a:rPr>
              <a:t>=</a:t>
            </a:r>
            <a:r>
              <a:rPr lang="en-GB" sz="1600" dirty="0" smtClean="0">
                <a:latin typeface="Courier" pitchFamily="49" charset="0"/>
                <a:cs typeface="Monaco"/>
              </a:rPr>
              <a:t> 0;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}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while (</a:t>
            </a:r>
            <a:r>
              <a:rPr lang="en-GB" sz="1600" dirty="0" err="1" smtClean="0">
                <a:latin typeface="Courier" pitchFamily="49" charset="0"/>
                <a:cs typeface="Monaco"/>
                <a:sym typeface="Symbol" charset="2"/>
              </a:rPr>
              <a:t></a:t>
            </a:r>
            <a:r>
              <a:rPr lang="en-GB" sz="1600" dirty="0" smtClean="0">
                <a:latin typeface="Courier" pitchFamily="49" charset="0"/>
                <a:cs typeface="Monaco"/>
              </a:rPr>
              <a:t> path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</a:t>
            </a:r>
            <a:r>
              <a:rPr lang="en-GB" sz="1600" dirty="0" smtClean="0">
                <a:latin typeface="Courier" pitchFamily="49" charset="0"/>
                <a:cs typeface="Monaco"/>
              </a:rPr>
              <a:t> from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q</a:t>
            </a:r>
            <a:r>
              <a:rPr lang="en-GB" sz="1600" dirty="0" smtClean="0">
                <a:latin typeface="Courier" pitchFamily="49" charset="0"/>
                <a:cs typeface="Monaco"/>
              </a:rPr>
              <a:t> to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s</a:t>
            </a:r>
            <a:r>
              <a:rPr lang="en-GB" sz="1600" dirty="0" smtClean="0">
                <a:latin typeface="Courier" pitchFamily="49" charset="0"/>
                <a:cs typeface="Monaco"/>
              </a:rPr>
              <a:t> in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Gf</a:t>
            </a:r>
            <a:r>
              <a:rPr lang="en-GB" sz="1600" dirty="0" smtClean="0">
                <a:latin typeface="Courier" pitchFamily="49" charset="0"/>
                <a:cs typeface="Monaco"/>
              </a:rPr>
              <a:t>) // augmenting path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</a:t>
            </a:r>
            <a:endParaRPr lang="en-GB" sz="1600" dirty="0" smtClean="0">
              <a:latin typeface="Courier" pitchFamily="49" charset="0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{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  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cf(p</a:t>
            </a:r>
            <a:r>
              <a:rPr lang="en-GB" sz="1600" dirty="0" smtClean="0">
                <a:latin typeface="Courier" pitchFamily="49" charset="0"/>
                <a:cs typeface="Monaco"/>
              </a:rPr>
              <a:t>)=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min{cf(u,v</a:t>
            </a:r>
            <a:r>
              <a:rPr lang="en-GB" sz="1600" dirty="0" smtClean="0">
                <a:latin typeface="Courier" pitchFamily="49" charset="0"/>
                <a:cs typeface="Monaco"/>
              </a:rPr>
              <a:t>): (</a:t>
            </a:r>
            <a:r>
              <a:rPr lang="en-GB" sz="16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600" dirty="0" smtClean="0">
                <a:latin typeface="Courier" pitchFamily="49" charset="0"/>
                <a:cs typeface="Monaco"/>
              </a:rPr>
              <a:t>) in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</a:t>
            </a:r>
            <a:r>
              <a:rPr lang="en-GB" sz="1600" dirty="0" smtClean="0">
                <a:latin typeface="Courier" pitchFamily="49" charset="0"/>
                <a:cs typeface="Monaco"/>
              </a:rPr>
              <a:t>} // residual capacity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   for </a:t>
            </a:r>
            <a:r>
              <a:rPr lang="de-DE" sz="1600" dirty="0" smtClean="0">
                <a:latin typeface="Courier" pitchFamily="49" charset="0"/>
                <a:cs typeface="Monaco"/>
              </a:rPr>
              <a:t>(</a:t>
            </a:r>
            <a:r>
              <a:rPr lang="en-GB" sz="1600" dirty="0" smtClean="0">
                <a:latin typeface="Courier" pitchFamily="49" charset="0"/>
                <a:cs typeface="Monaco"/>
              </a:rPr>
              <a:t>each edge (</a:t>
            </a:r>
            <a:r>
              <a:rPr lang="en-GB" sz="16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600" dirty="0" smtClean="0">
                <a:latin typeface="Courier" pitchFamily="49" charset="0"/>
                <a:cs typeface="Monaco"/>
              </a:rPr>
              <a:t>) in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p</a:t>
            </a:r>
            <a:r>
              <a:rPr lang="en-GB" sz="1600" dirty="0" smtClean="0">
                <a:latin typeface="Courier" pitchFamily="49" charset="0"/>
                <a:cs typeface="Monaco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   {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latin typeface="Courier" pitchFamily="49" charset="0"/>
                <a:cs typeface="Monaco"/>
              </a:rPr>
              <a:t>              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f[u,v</a:t>
            </a:r>
            <a:r>
              <a:rPr lang="en-GB" sz="1600" dirty="0" smtClean="0">
                <a:latin typeface="Courier" pitchFamily="49" charset="0"/>
                <a:cs typeface="Monaco"/>
              </a:rPr>
              <a:t>]=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f[u,v</a:t>
            </a:r>
            <a:r>
              <a:rPr lang="en-GB" sz="1600" dirty="0" smtClean="0">
                <a:latin typeface="Courier" pitchFamily="49" charset="0"/>
                <a:cs typeface="Monaco"/>
              </a:rPr>
              <a:t>] +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cf(p</a:t>
            </a:r>
            <a:r>
              <a:rPr lang="en-GB" sz="1600" dirty="0" smtClean="0">
                <a:latin typeface="Courier" pitchFamily="49" charset="0"/>
                <a:cs typeface="Monaco"/>
              </a:rPr>
              <a:t>)	// augment flow </a:t>
            </a:r>
            <a:r>
              <a:rPr lang="en-GB" sz="1600" dirty="0" err="1" smtClean="0">
                <a:latin typeface="Courier" pitchFamily="49" charset="0"/>
                <a:cs typeface="Monaco"/>
              </a:rPr>
              <a:t>f</a:t>
            </a:r>
            <a:endParaRPr lang="en-GB" sz="1600" dirty="0" smtClean="0">
              <a:latin typeface="Courier" pitchFamily="49" charset="0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de-DE" sz="1600" dirty="0" smtClean="0">
                <a:latin typeface="Courier" pitchFamily="49" charset="0"/>
                <a:cs typeface="Monaco"/>
              </a:rPr>
              <a:t>               </a:t>
            </a:r>
            <a:r>
              <a:rPr lang="de-DE" sz="1600" dirty="0" err="1" smtClean="0">
                <a:latin typeface="Courier" pitchFamily="49" charset="0"/>
                <a:cs typeface="Monaco"/>
              </a:rPr>
              <a:t>f[v,u</a:t>
            </a:r>
            <a:r>
              <a:rPr lang="de-DE" sz="1600" dirty="0" smtClean="0">
                <a:latin typeface="Courier" pitchFamily="49" charset="0"/>
                <a:cs typeface="Monaco"/>
              </a:rPr>
              <a:t>]= </a:t>
            </a:r>
            <a:r>
              <a:rPr lang="de-DE" sz="1600" dirty="0" err="1" smtClean="0">
                <a:latin typeface="Courier" pitchFamily="49" charset="0"/>
                <a:cs typeface="Monaco"/>
              </a:rPr>
              <a:t>-f[u,v</a:t>
            </a:r>
            <a:r>
              <a:rPr lang="de-DE" sz="1600" dirty="0" smtClean="0">
                <a:latin typeface="Courier" pitchFamily="49" charset="0"/>
                <a:cs typeface="Monaco"/>
              </a:rPr>
              <a:t>]</a:t>
            </a:r>
          </a:p>
          <a:p>
            <a:pPr>
              <a:buFont typeface="+mj-lt"/>
              <a:buAutoNum type="arabicPeriod"/>
            </a:pPr>
            <a:r>
              <a:rPr lang="de-DE" sz="1600" dirty="0" smtClean="0">
                <a:latin typeface="Courier" pitchFamily="49" charset="0"/>
                <a:cs typeface="Monaco"/>
              </a:rPr>
              <a:t>            }</a:t>
            </a:r>
          </a:p>
          <a:p>
            <a:pPr>
              <a:buFont typeface="+mj-lt"/>
              <a:buAutoNum type="arabicPeriod"/>
            </a:pPr>
            <a:r>
              <a:rPr lang="de-DE" sz="1600" dirty="0" smtClean="0">
                <a:latin typeface="Courier" pitchFamily="49" charset="0"/>
                <a:cs typeface="Monaco"/>
              </a:rPr>
              <a:t>         }</a:t>
            </a:r>
          </a:p>
          <a:p>
            <a:pPr>
              <a:buFont typeface="+mj-lt"/>
              <a:buAutoNum type="arabicPeriod"/>
            </a:pPr>
            <a:r>
              <a:rPr lang="de-DE" sz="1600" dirty="0" smtClean="0">
                <a:latin typeface="Courier" pitchFamily="49" charset="0"/>
                <a:cs typeface="Monaco"/>
              </a:rPr>
              <a:t>   }	</a:t>
            </a:r>
            <a:r>
              <a:rPr lang="de-DE" sz="1600" dirty="0" smtClean="0">
                <a:latin typeface="Monaco"/>
                <a:cs typeface="Monaco"/>
              </a:rPr>
              <a:t>	</a:t>
            </a:r>
            <a:endParaRPr lang="de-DE" sz="1600" dirty="0">
              <a:latin typeface="Monaco"/>
              <a:cs typeface="Monac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</a:t>
            </a:r>
            <a:endParaRPr lang="de-DE"/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656344" y="3677547"/>
            <a:ext cx="3478212" cy="2601913"/>
            <a:chOff x="385" y="2296"/>
            <a:chExt cx="2191" cy="1639"/>
          </a:xfrm>
        </p:grpSpPr>
        <p:sp>
          <p:nvSpPr>
            <p:cNvPr id="489568" name="Oval 96"/>
            <p:cNvSpPr>
              <a:spLocks noChangeArrowheads="1"/>
            </p:cNvSpPr>
            <p:nvPr/>
          </p:nvSpPr>
          <p:spPr bwMode="auto">
            <a:xfrm>
              <a:off x="2351" y="2973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69" name="Rectangle 97"/>
            <p:cNvSpPr>
              <a:spLocks noChangeArrowheads="1"/>
            </p:cNvSpPr>
            <p:nvPr/>
          </p:nvSpPr>
          <p:spPr bwMode="auto">
            <a:xfrm>
              <a:off x="2397" y="298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89570" name="Oval 98"/>
            <p:cNvSpPr>
              <a:spLocks noChangeArrowheads="1"/>
            </p:cNvSpPr>
            <p:nvPr/>
          </p:nvSpPr>
          <p:spPr bwMode="auto">
            <a:xfrm>
              <a:off x="460" y="2973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1" name="Rectangle 99"/>
            <p:cNvSpPr>
              <a:spLocks noChangeArrowheads="1"/>
            </p:cNvSpPr>
            <p:nvPr/>
          </p:nvSpPr>
          <p:spPr bwMode="auto">
            <a:xfrm>
              <a:off x="506" y="298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572" name="Oval 100"/>
            <p:cNvSpPr>
              <a:spLocks noChangeArrowheads="1"/>
            </p:cNvSpPr>
            <p:nvPr/>
          </p:nvSpPr>
          <p:spPr bwMode="auto">
            <a:xfrm>
              <a:off x="1060" y="2540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3" name="Rectangle 101"/>
            <p:cNvSpPr>
              <a:spLocks noChangeArrowheads="1"/>
            </p:cNvSpPr>
            <p:nvPr/>
          </p:nvSpPr>
          <p:spPr bwMode="auto">
            <a:xfrm>
              <a:off x="1106" y="255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574" name="Oval 102"/>
            <p:cNvSpPr>
              <a:spLocks noChangeArrowheads="1"/>
            </p:cNvSpPr>
            <p:nvPr/>
          </p:nvSpPr>
          <p:spPr bwMode="auto">
            <a:xfrm>
              <a:off x="1060" y="3331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5" name="Rectangle 103"/>
            <p:cNvSpPr>
              <a:spLocks noChangeArrowheads="1"/>
            </p:cNvSpPr>
            <p:nvPr/>
          </p:nvSpPr>
          <p:spPr bwMode="auto">
            <a:xfrm>
              <a:off x="1106" y="33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576" name="Oval 104"/>
            <p:cNvSpPr>
              <a:spLocks noChangeArrowheads="1"/>
            </p:cNvSpPr>
            <p:nvPr/>
          </p:nvSpPr>
          <p:spPr bwMode="auto">
            <a:xfrm>
              <a:off x="1760" y="2540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7" name="Rectangle 105"/>
            <p:cNvSpPr>
              <a:spLocks noChangeArrowheads="1"/>
            </p:cNvSpPr>
            <p:nvPr/>
          </p:nvSpPr>
          <p:spPr bwMode="auto">
            <a:xfrm>
              <a:off x="1806" y="255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578" name="Oval 106"/>
            <p:cNvSpPr>
              <a:spLocks noChangeArrowheads="1"/>
            </p:cNvSpPr>
            <p:nvPr/>
          </p:nvSpPr>
          <p:spPr bwMode="auto">
            <a:xfrm>
              <a:off x="1760" y="3331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9" name="Rectangle 107"/>
            <p:cNvSpPr>
              <a:spLocks noChangeArrowheads="1"/>
            </p:cNvSpPr>
            <p:nvPr/>
          </p:nvSpPr>
          <p:spPr bwMode="auto">
            <a:xfrm>
              <a:off x="1806" y="33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580" name="Rectangle 108"/>
            <p:cNvSpPr>
              <a:spLocks noChangeArrowheads="1"/>
            </p:cNvSpPr>
            <p:nvPr/>
          </p:nvSpPr>
          <p:spPr bwMode="auto">
            <a:xfrm>
              <a:off x="625" y="270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1" name="Rectangle 109"/>
            <p:cNvSpPr>
              <a:spLocks noChangeArrowheads="1"/>
            </p:cNvSpPr>
            <p:nvPr/>
          </p:nvSpPr>
          <p:spPr bwMode="auto">
            <a:xfrm>
              <a:off x="683" y="2700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89582" name="Rectangle 110"/>
            <p:cNvSpPr>
              <a:spLocks noChangeArrowheads="1"/>
            </p:cNvSpPr>
            <p:nvPr/>
          </p:nvSpPr>
          <p:spPr bwMode="auto">
            <a:xfrm>
              <a:off x="1381" y="251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3" name="Rectangle 111"/>
            <p:cNvSpPr>
              <a:spLocks noChangeArrowheads="1"/>
            </p:cNvSpPr>
            <p:nvPr/>
          </p:nvSpPr>
          <p:spPr bwMode="auto">
            <a:xfrm>
              <a:off x="1439" y="2519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89584" name="Rectangle 112"/>
            <p:cNvSpPr>
              <a:spLocks noChangeArrowheads="1"/>
            </p:cNvSpPr>
            <p:nvPr/>
          </p:nvSpPr>
          <p:spPr bwMode="auto">
            <a:xfrm>
              <a:off x="2147" y="271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5" name="Rectangle 113"/>
            <p:cNvSpPr>
              <a:spLocks noChangeArrowheads="1"/>
            </p:cNvSpPr>
            <p:nvPr/>
          </p:nvSpPr>
          <p:spPr bwMode="auto">
            <a:xfrm>
              <a:off x="2205" y="271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/20</a:t>
              </a:r>
              <a:endParaRPr lang="de-DE"/>
            </a:p>
          </p:txBody>
        </p:sp>
        <p:sp>
          <p:nvSpPr>
            <p:cNvPr id="489586" name="Rectangle 114"/>
            <p:cNvSpPr>
              <a:spLocks noChangeArrowheads="1"/>
            </p:cNvSpPr>
            <p:nvPr/>
          </p:nvSpPr>
          <p:spPr bwMode="auto">
            <a:xfrm>
              <a:off x="2147" y="330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87" name="Rectangle 115"/>
            <p:cNvSpPr>
              <a:spLocks noChangeArrowheads="1"/>
            </p:cNvSpPr>
            <p:nvPr/>
          </p:nvSpPr>
          <p:spPr bwMode="auto">
            <a:xfrm>
              <a:off x="2205" y="3302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89588" name="Rectangle 116"/>
            <p:cNvSpPr>
              <a:spLocks noChangeArrowheads="1"/>
            </p:cNvSpPr>
            <p:nvPr/>
          </p:nvSpPr>
          <p:spPr bwMode="auto">
            <a:xfrm>
              <a:off x="1895" y="301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9" name="Rectangle 117"/>
            <p:cNvSpPr>
              <a:spLocks noChangeArrowheads="1"/>
            </p:cNvSpPr>
            <p:nvPr/>
          </p:nvSpPr>
          <p:spPr bwMode="auto">
            <a:xfrm>
              <a:off x="1953" y="3018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/7</a:t>
              </a:r>
              <a:endParaRPr lang="de-DE"/>
            </a:p>
          </p:txBody>
        </p:sp>
        <p:sp>
          <p:nvSpPr>
            <p:cNvPr id="489590" name="Rectangle 118"/>
            <p:cNvSpPr>
              <a:spLocks noChangeArrowheads="1"/>
            </p:cNvSpPr>
            <p:nvPr/>
          </p:nvSpPr>
          <p:spPr bwMode="auto">
            <a:xfrm>
              <a:off x="1531" y="3036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89592" name="Rectangle 120"/>
            <p:cNvSpPr>
              <a:spLocks noChangeArrowheads="1"/>
            </p:cNvSpPr>
            <p:nvPr/>
          </p:nvSpPr>
          <p:spPr bwMode="auto">
            <a:xfrm>
              <a:off x="1464" y="3460"/>
              <a:ext cx="23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4/14</a:t>
              </a:r>
              <a:endParaRPr lang="de-DE"/>
            </a:p>
          </p:txBody>
        </p:sp>
        <p:sp>
          <p:nvSpPr>
            <p:cNvPr id="489594" name="Rectangle 122"/>
            <p:cNvSpPr>
              <a:spLocks noChangeArrowheads="1"/>
            </p:cNvSpPr>
            <p:nvPr/>
          </p:nvSpPr>
          <p:spPr bwMode="auto">
            <a:xfrm>
              <a:off x="1189" y="29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95" name="Rectangle 123"/>
            <p:cNvSpPr>
              <a:spLocks noChangeArrowheads="1"/>
            </p:cNvSpPr>
            <p:nvPr/>
          </p:nvSpPr>
          <p:spPr bwMode="auto">
            <a:xfrm>
              <a:off x="1247" y="2976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89596" name="Rectangle 124"/>
            <p:cNvSpPr>
              <a:spLocks noChangeArrowheads="1"/>
            </p:cNvSpPr>
            <p:nvPr/>
          </p:nvSpPr>
          <p:spPr bwMode="auto">
            <a:xfrm>
              <a:off x="715" y="33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97" name="Rectangle 125"/>
            <p:cNvSpPr>
              <a:spLocks noChangeArrowheads="1"/>
            </p:cNvSpPr>
            <p:nvPr/>
          </p:nvSpPr>
          <p:spPr bwMode="auto">
            <a:xfrm>
              <a:off x="773" y="3335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89604" name="AutoShape 132"/>
            <p:cNvCxnSpPr>
              <a:cxnSpLocks noChangeShapeType="1"/>
              <a:stCxn id="489570" idx="7"/>
              <a:endCxn id="489572" idx="2"/>
            </p:cNvCxnSpPr>
            <p:nvPr/>
          </p:nvCxnSpPr>
          <p:spPr bwMode="auto">
            <a:xfrm flipV="1">
              <a:off x="652" y="2653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5" name="AutoShape 133"/>
            <p:cNvCxnSpPr>
              <a:cxnSpLocks noChangeShapeType="1"/>
              <a:stCxn id="489572" idx="6"/>
              <a:endCxn id="489576" idx="2"/>
            </p:cNvCxnSpPr>
            <p:nvPr/>
          </p:nvCxnSpPr>
          <p:spPr bwMode="auto">
            <a:xfrm>
              <a:off x="1277" y="2653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6" name="AutoShape 134"/>
            <p:cNvCxnSpPr>
              <a:cxnSpLocks noChangeShapeType="1"/>
              <a:stCxn id="489576" idx="6"/>
              <a:endCxn id="489568" idx="1"/>
            </p:cNvCxnSpPr>
            <p:nvPr/>
          </p:nvCxnSpPr>
          <p:spPr bwMode="auto">
            <a:xfrm>
              <a:off x="1976" y="2653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7" name="AutoShape 135"/>
            <p:cNvCxnSpPr>
              <a:cxnSpLocks noChangeShapeType="1"/>
              <a:stCxn id="489578" idx="6"/>
              <a:endCxn id="489568" idx="3"/>
            </p:cNvCxnSpPr>
            <p:nvPr/>
          </p:nvCxnSpPr>
          <p:spPr bwMode="auto">
            <a:xfrm flipV="1">
              <a:off x="1976" y="3165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8" name="AutoShape 136"/>
            <p:cNvCxnSpPr>
              <a:cxnSpLocks noChangeShapeType="1"/>
              <a:stCxn id="489578" idx="0"/>
              <a:endCxn id="489576" idx="4"/>
            </p:cNvCxnSpPr>
            <p:nvPr/>
          </p:nvCxnSpPr>
          <p:spPr bwMode="auto">
            <a:xfrm flipV="1">
              <a:off x="1868" y="2765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9" name="AutoShape 137"/>
            <p:cNvCxnSpPr>
              <a:cxnSpLocks noChangeShapeType="1"/>
              <a:stCxn id="489574" idx="6"/>
              <a:endCxn id="489578" idx="2"/>
            </p:cNvCxnSpPr>
            <p:nvPr/>
          </p:nvCxnSpPr>
          <p:spPr bwMode="auto">
            <a:xfrm>
              <a:off x="1277" y="3444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0" name="AutoShape 138"/>
            <p:cNvCxnSpPr>
              <a:cxnSpLocks noChangeShapeType="1"/>
              <a:stCxn id="489576" idx="3"/>
              <a:endCxn id="489574" idx="7"/>
            </p:cNvCxnSpPr>
            <p:nvPr/>
          </p:nvCxnSpPr>
          <p:spPr bwMode="auto">
            <a:xfrm flipH="1">
              <a:off x="1245" y="2732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1" name="AutoShape 139"/>
            <p:cNvCxnSpPr>
              <a:cxnSpLocks noChangeShapeType="1"/>
            </p:cNvCxnSpPr>
            <p:nvPr/>
          </p:nvCxnSpPr>
          <p:spPr bwMode="auto">
            <a:xfrm flipV="1">
              <a:off x="1156" y="2750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3" name="AutoShape 141"/>
            <p:cNvCxnSpPr>
              <a:cxnSpLocks noChangeShapeType="1"/>
              <a:stCxn id="489570" idx="5"/>
              <a:endCxn id="489574" idx="2"/>
            </p:cNvCxnSpPr>
            <p:nvPr/>
          </p:nvCxnSpPr>
          <p:spPr bwMode="auto">
            <a:xfrm>
              <a:off x="652" y="3165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30" name="Text Box 158"/>
            <p:cNvSpPr txBox="1">
              <a:spLocks noChangeArrowheads="1"/>
            </p:cNvSpPr>
            <p:nvPr/>
          </p:nvSpPr>
          <p:spPr bwMode="auto">
            <a:xfrm>
              <a:off x="385" y="2296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b)</a:t>
              </a:r>
            </a:p>
          </p:txBody>
        </p:sp>
        <p:sp>
          <p:nvSpPr>
            <p:cNvPr id="489639" name="Text Box 167"/>
            <p:cNvSpPr txBox="1">
              <a:spLocks noChangeArrowheads="1"/>
            </p:cNvSpPr>
            <p:nvPr/>
          </p:nvSpPr>
          <p:spPr bwMode="auto">
            <a:xfrm>
              <a:off x="1020" y="3702"/>
              <a:ext cx="9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|=</a:t>
              </a:r>
              <a:r>
                <a:rPr lang="de-DE"/>
                <a:t> 4</a:t>
              </a:r>
            </a:p>
          </p:txBody>
        </p: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678629" y="1058703"/>
            <a:ext cx="3425825" cy="2395538"/>
            <a:chOff x="418" y="657"/>
            <a:chExt cx="2158" cy="1509"/>
          </a:xfrm>
        </p:grpSpPr>
        <p:sp>
          <p:nvSpPr>
            <p:cNvPr id="489494" name="Oval 22"/>
            <p:cNvSpPr>
              <a:spLocks noChangeArrowheads="1"/>
            </p:cNvSpPr>
            <p:nvPr/>
          </p:nvSpPr>
          <p:spPr bwMode="auto">
            <a:xfrm>
              <a:off x="2351" y="129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95" name="Rectangle 23"/>
            <p:cNvSpPr>
              <a:spLocks noChangeArrowheads="1"/>
            </p:cNvSpPr>
            <p:nvPr/>
          </p:nvSpPr>
          <p:spPr bwMode="auto">
            <a:xfrm>
              <a:off x="2397" y="130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89496" name="Oval 24"/>
            <p:cNvSpPr>
              <a:spLocks noChangeArrowheads="1"/>
            </p:cNvSpPr>
            <p:nvPr/>
          </p:nvSpPr>
          <p:spPr bwMode="auto">
            <a:xfrm>
              <a:off x="460" y="129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97" name="Rectangle 25"/>
            <p:cNvSpPr>
              <a:spLocks noChangeArrowheads="1"/>
            </p:cNvSpPr>
            <p:nvPr/>
          </p:nvSpPr>
          <p:spPr bwMode="auto">
            <a:xfrm>
              <a:off x="506" y="130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498" name="Oval 26"/>
            <p:cNvSpPr>
              <a:spLocks noChangeArrowheads="1"/>
            </p:cNvSpPr>
            <p:nvPr/>
          </p:nvSpPr>
          <p:spPr bwMode="auto">
            <a:xfrm>
              <a:off x="1060" y="862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99" name="Rectangle 27"/>
            <p:cNvSpPr>
              <a:spLocks noChangeArrowheads="1"/>
            </p:cNvSpPr>
            <p:nvPr/>
          </p:nvSpPr>
          <p:spPr bwMode="auto">
            <a:xfrm>
              <a:off x="1106" y="87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500" name="Oval 28"/>
            <p:cNvSpPr>
              <a:spLocks noChangeArrowheads="1"/>
            </p:cNvSpPr>
            <p:nvPr/>
          </p:nvSpPr>
          <p:spPr bwMode="auto">
            <a:xfrm>
              <a:off x="1060" y="1653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01" name="Rectangle 29"/>
            <p:cNvSpPr>
              <a:spLocks noChangeArrowheads="1"/>
            </p:cNvSpPr>
            <p:nvPr/>
          </p:nvSpPr>
          <p:spPr bwMode="auto">
            <a:xfrm>
              <a:off x="1106" y="166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502" name="Oval 30"/>
            <p:cNvSpPr>
              <a:spLocks noChangeArrowheads="1"/>
            </p:cNvSpPr>
            <p:nvPr/>
          </p:nvSpPr>
          <p:spPr bwMode="auto">
            <a:xfrm>
              <a:off x="1760" y="862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03" name="Rectangle 31"/>
            <p:cNvSpPr>
              <a:spLocks noChangeArrowheads="1"/>
            </p:cNvSpPr>
            <p:nvPr/>
          </p:nvSpPr>
          <p:spPr bwMode="auto">
            <a:xfrm>
              <a:off x="1806" y="87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504" name="Oval 32"/>
            <p:cNvSpPr>
              <a:spLocks noChangeArrowheads="1"/>
            </p:cNvSpPr>
            <p:nvPr/>
          </p:nvSpPr>
          <p:spPr bwMode="auto">
            <a:xfrm>
              <a:off x="1760" y="1653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05" name="Rectangle 33"/>
            <p:cNvSpPr>
              <a:spLocks noChangeArrowheads="1"/>
            </p:cNvSpPr>
            <p:nvPr/>
          </p:nvSpPr>
          <p:spPr bwMode="auto">
            <a:xfrm>
              <a:off x="1806" y="166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506" name="Rectangle 34"/>
            <p:cNvSpPr>
              <a:spLocks noChangeArrowheads="1"/>
            </p:cNvSpPr>
            <p:nvPr/>
          </p:nvSpPr>
          <p:spPr bwMode="auto">
            <a:xfrm>
              <a:off x="625" y="102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07" name="Rectangle 35"/>
            <p:cNvSpPr>
              <a:spLocks noChangeArrowheads="1"/>
            </p:cNvSpPr>
            <p:nvPr/>
          </p:nvSpPr>
          <p:spPr bwMode="auto">
            <a:xfrm>
              <a:off x="683" y="102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89508" name="Rectangle 36"/>
            <p:cNvSpPr>
              <a:spLocks noChangeArrowheads="1"/>
            </p:cNvSpPr>
            <p:nvPr/>
          </p:nvSpPr>
          <p:spPr bwMode="auto">
            <a:xfrm>
              <a:off x="1381" y="84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09" name="Rectangle 37"/>
            <p:cNvSpPr>
              <a:spLocks noChangeArrowheads="1"/>
            </p:cNvSpPr>
            <p:nvPr/>
          </p:nvSpPr>
          <p:spPr bwMode="auto">
            <a:xfrm>
              <a:off x="1439" y="84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89510" name="Rectangle 38"/>
            <p:cNvSpPr>
              <a:spLocks noChangeArrowheads="1"/>
            </p:cNvSpPr>
            <p:nvPr/>
          </p:nvSpPr>
          <p:spPr bwMode="auto">
            <a:xfrm>
              <a:off x="2147" y="103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1" name="Rectangle 39"/>
            <p:cNvSpPr>
              <a:spLocks noChangeArrowheads="1"/>
            </p:cNvSpPr>
            <p:nvPr/>
          </p:nvSpPr>
          <p:spPr bwMode="auto">
            <a:xfrm>
              <a:off x="2205" y="103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/20</a:t>
              </a:r>
              <a:endParaRPr lang="de-DE"/>
            </a:p>
          </p:txBody>
        </p:sp>
        <p:sp>
          <p:nvSpPr>
            <p:cNvPr id="489512" name="Rectangle 40"/>
            <p:cNvSpPr>
              <a:spLocks noChangeArrowheads="1"/>
            </p:cNvSpPr>
            <p:nvPr/>
          </p:nvSpPr>
          <p:spPr bwMode="auto">
            <a:xfrm>
              <a:off x="2147" y="162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3" name="Rectangle 41"/>
            <p:cNvSpPr>
              <a:spLocks noChangeArrowheads="1"/>
            </p:cNvSpPr>
            <p:nvPr/>
          </p:nvSpPr>
          <p:spPr bwMode="auto">
            <a:xfrm>
              <a:off x="2205" y="1624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89514" name="Rectangle 42"/>
            <p:cNvSpPr>
              <a:spLocks noChangeArrowheads="1"/>
            </p:cNvSpPr>
            <p:nvPr/>
          </p:nvSpPr>
          <p:spPr bwMode="auto">
            <a:xfrm>
              <a:off x="1895" y="13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5" name="Rectangle 43"/>
            <p:cNvSpPr>
              <a:spLocks noChangeArrowheads="1"/>
            </p:cNvSpPr>
            <p:nvPr/>
          </p:nvSpPr>
          <p:spPr bwMode="auto">
            <a:xfrm>
              <a:off x="1953" y="1340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/7</a:t>
              </a:r>
              <a:endParaRPr lang="de-DE"/>
            </a:p>
          </p:txBody>
        </p:sp>
        <p:sp>
          <p:nvSpPr>
            <p:cNvPr id="489516" name="Rectangle 44"/>
            <p:cNvSpPr>
              <a:spLocks noChangeArrowheads="1"/>
            </p:cNvSpPr>
            <p:nvPr/>
          </p:nvSpPr>
          <p:spPr bwMode="auto">
            <a:xfrm>
              <a:off x="1531" y="1358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89517" name="Rectangle 45"/>
            <p:cNvSpPr>
              <a:spLocks noChangeArrowheads="1"/>
            </p:cNvSpPr>
            <p:nvPr/>
          </p:nvSpPr>
          <p:spPr bwMode="auto">
            <a:xfrm>
              <a:off x="1406" y="178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8" name="Rectangle 46"/>
            <p:cNvSpPr>
              <a:spLocks noChangeArrowheads="1"/>
            </p:cNvSpPr>
            <p:nvPr/>
          </p:nvSpPr>
          <p:spPr bwMode="auto">
            <a:xfrm>
              <a:off x="1464" y="178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89521" name="Rectangle 49"/>
            <p:cNvSpPr>
              <a:spLocks noChangeArrowheads="1"/>
            </p:cNvSpPr>
            <p:nvPr/>
          </p:nvSpPr>
          <p:spPr bwMode="auto">
            <a:xfrm>
              <a:off x="1156" y="125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0/4</a:t>
              </a:r>
              <a:endParaRPr lang="de-DE"/>
            </a:p>
          </p:txBody>
        </p:sp>
        <p:sp>
          <p:nvSpPr>
            <p:cNvPr id="489522" name="Rectangle 50"/>
            <p:cNvSpPr>
              <a:spLocks noChangeArrowheads="1"/>
            </p:cNvSpPr>
            <p:nvPr/>
          </p:nvSpPr>
          <p:spPr bwMode="auto">
            <a:xfrm>
              <a:off x="715" y="165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23" name="Rectangle 51"/>
            <p:cNvSpPr>
              <a:spLocks noChangeArrowheads="1"/>
            </p:cNvSpPr>
            <p:nvPr/>
          </p:nvSpPr>
          <p:spPr bwMode="auto">
            <a:xfrm>
              <a:off x="773" y="165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89530" name="AutoShape 58"/>
            <p:cNvCxnSpPr>
              <a:cxnSpLocks noChangeShapeType="1"/>
              <a:stCxn id="489496" idx="7"/>
              <a:endCxn id="489498" idx="2"/>
            </p:cNvCxnSpPr>
            <p:nvPr/>
          </p:nvCxnSpPr>
          <p:spPr bwMode="auto">
            <a:xfrm flipV="1">
              <a:off x="652" y="97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1" name="AutoShape 59"/>
            <p:cNvCxnSpPr>
              <a:cxnSpLocks noChangeShapeType="1"/>
              <a:stCxn id="489498" idx="6"/>
              <a:endCxn id="489502" idx="2"/>
            </p:cNvCxnSpPr>
            <p:nvPr/>
          </p:nvCxnSpPr>
          <p:spPr bwMode="auto">
            <a:xfrm>
              <a:off x="1277" y="97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2" name="AutoShape 60"/>
            <p:cNvCxnSpPr>
              <a:cxnSpLocks noChangeShapeType="1"/>
              <a:stCxn id="489502" idx="6"/>
              <a:endCxn id="489494" idx="1"/>
            </p:cNvCxnSpPr>
            <p:nvPr/>
          </p:nvCxnSpPr>
          <p:spPr bwMode="auto">
            <a:xfrm>
              <a:off x="1976" y="97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3" name="AutoShape 61"/>
            <p:cNvCxnSpPr>
              <a:cxnSpLocks noChangeShapeType="1"/>
              <a:stCxn id="489504" idx="6"/>
              <a:endCxn id="489494" idx="3"/>
            </p:cNvCxnSpPr>
            <p:nvPr/>
          </p:nvCxnSpPr>
          <p:spPr bwMode="auto">
            <a:xfrm flipV="1">
              <a:off x="1976" y="148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4" name="AutoShape 62"/>
            <p:cNvCxnSpPr>
              <a:cxnSpLocks noChangeShapeType="1"/>
              <a:stCxn id="489504" idx="0"/>
              <a:endCxn id="489502" idx="4"/>
            </p:cNvCxnSpPr>
            <p:nvPr/>
          </p:nvCxnSpPr>
          <p:spPr bwMode="auto">
            <a:xfrm flipV="1">
              <a:off x="1868" y="1087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5" name="AutoShape 63"/>
            <p:cNvCxnSpPr>
              <a:cxnSpLocks noChangeShapeType="1"/>
              <a:stCxn id="489500" idx="6"/>
              <a:endCxn id="489504" idx="2"/>
            </p:cNvCxnSpPr>
            <p:nvPr/>
          </p:nvCxnSpPr>
          <p:spPr bwMode="auto">
            <a:xfrm>
              <a:off x="1277" y="176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6" name="AutoShape 64"/>
            <p:cNvCxnSpPr>
              <a:cxnSpLocks noChangeShapeType="1"/>
              <a:stCxn id="489502" idx="3"/>
              <a:endCxn id="489500" idx="7"/>
            </p:cNvCxnSpPr>
            <p:nvPr/>
          </p:nvCxnSpPr>
          <p:spPr bwMode="auto">
            <a:xfrm flipH="1">
              <a:off x="1245" y="1054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7" name="AutoShape 65"/>
            <p:cNvCxnSpPr>
              <a:cxnSpLocks noChangeShapeType="1"/>
            </p:cNvCxnSpPr>
            <p:nvPr/>
          </p:nvCxnSpPr>
          <p:spPr bwMode="auto">
            <a:xfrm flipV="1">
              <a:off x="1156" y="1071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9" name="AutoShape 67"/>
            <p:cNvCxnSpPr>
              <a:cxnSpLocks noChangeShapeType="1"/>
              <a:stCxn id="489496" idx="5"/>
              <a:endCxn id="489500" idx="2"/>
            </p:cNvCxnSpPr>
            <p:nvPr/>
          </p:nvCxnSpPr>
          <p:spPr bwMode="auto">
            <a:xfrm>
              <a:off x="652" y="148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29" name="Text Box 157"/>
            <p:cNvSpPr txBox="1">
              <a:spLocks noChangeArrowheads="1"/>
            </p:cNvSpPr>
            <p:nvPr/>
          </p:nvSpPr>
          <p:spPr bwMode="auto">
            <a:xfrm>
              <a:off x="418" y="657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dirty="0"/>
                <a:t>a)</a:t>
              </a:r>
            </a:p>
          </p:txBody>
        </p:sp>
        <p:sp>
          <p:nvSpPr>
            <p:cNvPr id="489641" name="Text Box 169"/>
            <p:cNvSpPr txBox="1">
              <a:spLocks noChangeArrowheads="1"/>
            </p:cNvSpPr>
            <p:nvPr/>
          </p:nvSpPr>
          <p:spPr bwMode="auto">
            <a:xfrm>
              <a:off x="1020" y="1933"/>
              <a:ext cx="9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0</a:t>
              </a:r>
            </a:p>
          </p:txBody>
        </p: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5245923" y="1291536"/>
            <a:ext cx="3359150" cy="2128838"/>
            <a:chOff x="3314" y="825"/>
            <a:chExt cx="2116" cy="1341"/>
          </a:xfrm>
        </p:grpSpPr>
        <p:sp>
          <p:nvSpPr>
            <p:cNvPr id="489636" name="Rectangle 164"/>
            <p:cNvSpPr>
              <a:spLocks noChangeArrowheads="1"/>
            </p:cNvSpPr>
            <p:nvPr/>
          </p:nvSpPr>
          <p:spPr bwMode="auto">
            <a:xfrm rot="-7476176">
              <a:off x="5010" y="1290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35" name="Rectangle 163"/>
            <p:cNvSpPr>
              <a:spLocks noChangeArrowheads="1"/>
            </p:cNvSpPr>
            <p:nvPr/>
          </p:nvSpPr>
          <p:spPr bwMode="auto">
            <a:xfrm rot="-3439087">
              <a:off x="3719" y="1321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76" name="Rectangle 4"/>
            <p:cNvSpPr>
              <a:spLocks noChangeArrowheads="1"/>
            </p:cNvSpPr>
            <p:nvPr/>
          </p:nvSpPr>
          <p:spPr bwMode="auto">
            <a:xfrm>
              <a:off x="4068" y="1733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78" name="Oval 6"/>
            <p:cNvSpPr>
              <a:spLocks noChangeArrowheads="1"/>
            </p:cNvSpPr>
            <p:nvPr/>
          </p:nvSpPr>
          <p:spPr bwMode="auto">
            <a:xfrm>
              <a:off x="5205" y="129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79" name="Oval 7"/>
            <p:cNvSpPr>
              <a:spLocks noChangeArrowheads="1"/>
            </p:cNvSpPr>
            <p:nvPr/>
          </p:nvSpPr>
          <p:spPr bwMode="auto">
            <a:xfrm>
              <a:off x="3314" y="129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0" name="Oval 8"/>
            <p:cNvSpPr>
              <a:spLocks noChangeArrowheads="1"/>
            </p:cNvSpPr>
            <p:nvPr/>
          </p:nvSpPr>
          <p:spPr bwMode="auto">
            <a:xfrm>
              <a:off x="3914" y="862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1" name="Oval 9"/>
            <p:cNvSpPr>
              <a:spLocks noChangeArrowheads="1"/>
            </p:cNvSpPr>
            <p:nvPr/>
          </p:nvSpPr>
          <p:spPr bwMode="auto">
            <a:xfrm>
              <a:off x="3923" y="1661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2" name="Oval 10"/>
            <p:cNvSpPr>
              <a:spLocks noChangeArrowheads="1"/>
            </p:cNvSpPr>
            <p:nvPr/>
          </p:nvSpPr>
          <p:spPr bwMode="auto">
            <a:xfrm>
              <a:off x="4613" y="862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3" name="Oval 11"/>
            <p:cNvSpPr>
              <a:spLocks noChangeArrowheads="1"/>
            </p:cNvSpPr>
            <p:nvPr/>
          </p:nvSpPr>
          <p:spPr bwMode="auto">
            <a:xfrm>
              <a:off x="4613" y="1662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4" name="Rectangle 12"/>
            <p:cNvSpPr>
              <a:spLocks noChangeArrowheads="1"/>
            </p:cNvSpPr>
            <p:nvPr/>
          </p:nvSpPr>
          <p:spPr bwMode="auto">
            <a:xfrm>
              <a:off x="3540" y="102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89485" name="Rectangle 13"/>
            <p:cNvSpPr>
              <a:spLocks noChangeArrowheads="1"/>
            </p:cNvSpPr>
            <p:nvPr/>
          </p:nvSpPr>
          <p:spPr bwMode="auto">
            <a:xfrm>
              <a:off x="4301" y="82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89486" name="Rectangle 14"/>
            <p:cNvSpPr>
              <a:spLocks noChangeArrowheads="1"/>
            </p:cNvSpPr>
            <p:nvPr/>
          </p:nvSpPr>
          <p:spPr bwMode="auto">
            <a:xfrm>
              <a:off x="5034" y="102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20</a:t>
              </a:r>
              <a:endParaRPr lang="de-DE"/>
            </a:p>
          </p:txBody>
        </p:sp>
        <p:sp>
          <p:nvSpPr>
            <p:cNvPr id="489487" name="Rectangle 15"/>
            <p:cNvSpPr>
              <a:spLocks noChangeArrowheads="1"/>
            </p:cNvSpPr>
            <p:nvPr/>
          </p:nvSpPr>
          <p:spPr bwMode="auto">
            <a:xfrm>
              <a:off x="4651" y="138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89488" name="Rectangle 16"/>
            <p:cNvSpPr>
              <a:spLocks noChangeArrowheads="1"/>
            </p:cNvSpPr>
            <p:nvPr/>
          </p:nvSpPr>
          <p:spPr bwMode="auto">
            <a:xfrm>
              <a:off x="4312" y="12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89489" name="Rectangle 17"/>
            <p:cNvSpPr>
              <a:spLocks noChangeArrowheads="1"/>
            </p:cNvSpPr>
            <p:nvPr/>
          </p:nvSpPr>
          <p:spPr bwMode="auto">
            <a:xfrm>
              <a:off x="4326" y="164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14</a:t>
              </a:r>
              <a:endParaRPr lang="de-DE"/>
            </a:p>
          </p:txBody>
        </p:sp>
        <p:sp>
          <p:nvSpPr>
            <p:cNvPr id="489491" name="Rectangle 19"/>
            <p:cNvSpPr>
              <a:spLocks noChangeArrowheads="1"/>
            </p:cNvSpPr>
            <p:nvPr/>
          </p:nvSpPr>
          <p:spPr bwMode="auto">
            <a:xfrm>
              <a:off x="4059" y="129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492" name="Rectangle 20"/>
            <p:cNvSpPr>
              <a:spLocks noChangeArrowheads="1"/>
            </p:cNvSpPr>
            <p:nvPr/>
          </p:nvSpPr>
          <p:spPr bwMode="auto">
            <a:xfrm>
              <a:off x="3651" y="145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89493" name="Rectangle 21"/>
            <p:cNvSpPr>
              <a:spLocks noChangeArrowheads="1"/>
            </p:cNvSpPr>
            <p:nvPr/>
          </p:nvSpPr>
          <p:spPr bwMode="auto">
            <a:xfrm>
              <a:off x="4967" y="149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24" name="Rectangle 52"/>
            <p:cNvSpPr>
              <a:spLocks noChangeArrowheads="1"/>
            </p:cNvSpPr>
            <p:nvPr/>
          </p:nvSpPr>
          <p:spPr bwMode="auto">
            <a:xfrm>
              <a:off x="3371" y="131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525" name="Rectangle 53"/>
            <p:cNvSpPr>
              <a:spLocks noChangeArrowheads="1"/>
            </p:cNvSpPr>
            <p:nvPr/>
          </p:nvSpPr>
          <p:spPr bwMode="auto">
            <a:xfrm>
              <a:off x="3949" y="165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526" name="Rectangle 54"/>
            <p:cNvSpPr>
              <a:spLocks noChangeArrowheads="1"/>
            </p:cNvSpPr>
            <p:nvPr/>
          </p:nvSpPr>
          <p:spPr bwMode="auto">
            <a:xfrm>
              <a:off x="3967" y="88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527" name="Rectangle 55"/>
            <p:cNvSpPr>
              <a:spLocks noChangeArrowheads="1"/>
            </p:cNvSpPr>
            <p:nvPr/>
          </p:nvSpPr>
          <p:spPr bwMode="auto">
            <a:xfrm>
              <a:off x="4674" y="88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528" name="Rectangle 56"/>
            <p:cNvSpPr>
              <a:spLocks noChangeArrowheads="1"/>
            </p:cNvSpPr>
            <p:nvPr/>
          </p:nvSpPr>
          <p:spPr bwMode="auto">
            <a:xfrm>
              <a:off x="4674" y="165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529" name="Rectangle 57"/>
            <p:cNvSpPr>
              <a:spLocks noChangeArrowheads="1"/>
            </p:cNvSpPr>
            <p:nvPr/>
          </p:nvSpPr>
          <p:spPr bwMode="auto">
            <a:xfrm>
              <a:off x="5264" y="129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89540" name="AutoShape 68"/>
            <p:cNvCxnSpPr>
              <a:cxnSpLocks noChangeShapeType="1"/>
              <a:stCxn id="489482" idx="6"/>
              <a:endCxn id="489478" idx="1"/>
            </p:cNvCxnSpPr>
            <p:nvPr/>
          </p:nvCxnSpPr>
          <p:spPr bwMode="auto">
            <a:xfrm>
              <a:off x="4830" y="971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1" name="AutoShape 69"/>
            <p:cNvCxnSpPr>
              <a:cxnSpLocks noChangeShapeType="1"/>
              <a:stCxn id="489483" idx="6"/>
              <a:endCxn id="489478" idx="3"/>
            </p:cNvCxnSpPr>
            <p:nvPr/>
          </p:nvCxnSpPr>
          <p:spPr bwMode="auto">
            <a:xfrm flipV="1">
              <a:off x="4830" y="1480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2" name="AutoShape 70"/>
            <p:cNvCxnSpPr>
              <a:cxnSpLocks noChangeShapeType="1"/>
              <a:stCxn id="489483" idx="0"/>
              <a:endCxn id="489482" idx="4"/>
            </p:cNvCxnSpPr>
            <p:nvPr/>
          </p:nvCxnSpPr>
          <p:spPr bwMode="auto">
            <a:xfrm flipV="1">
              <a:off x="4722" y="1079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3" name="AutoShape 71"/>
            <p:cNvCxnSpPr>
              <a:cxnSpLocks noChangeShapeType="1"/>
              <a:stCxn id="489482" idx="3"/>
              <a:endCxn id="489481" idx="7"/>
            </p:cNvCxnSpPr>
            <p:nvPr/>
          </p:nvCxnSpPr>
          <p:spPr bwMode="auto">
            <a:xfrm flipH="1">
              <a:off x="4107" y="1047"/>
              <a:ext cx="538" cy="6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4" name="AutoShape 72"/>
            <p:cNvCxnSpPr>
              <a:cxnSpLocks noChangeShapeType="1"/>
              <a:stCxn id="489480" idx="6"/>
              <a:endCxn id="489482" idx="2"/>
            </p:cNvCxnSpPr>
            <p:nvPr/>
          </p:nvCxnSpPr>
          <p:spPr bwMode="auto">
            <a:xfrm>
              <a:off x="4130" y="971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5" name="AutoShape 73"/>
            <p:cNvCxnSpPr>
              <a:cxnSpLocks noChangeShapeType="1"/>
              <a:stCxn id="489479" idx="7"/>
              <a:endCxn id="489480" idx="2"/>
            </p:cNvCxnSpPr>
            <p:nvPr/>
          </p:nvCxnSpPr>
          <p:spPr bwMode="auto">
            <a:xfrm flipV="1">
              <a:off x="3506" y="971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6" name="AutoShape 74"/>
            <p:cNvCxnSpPr>
              <a:cxnSpLocks noChangeShapeType="1"/>
              <a:stCxn id="489479" idx="5"/>
              <a:endCxn id="489481" idx="2"/>
            </p:cNvCxnSpPr>
            <p:nvPr/>
          </p:nvCxnSpPr>
          <p:spPr bwMode="auto">
            <a:xfrm>
              <a:off x="3506" y="1480"/>
              <a:ext cx="417" cy="2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7" name="AutoShape 75"/>
            <p:cNvCxnSpPr>
              <a:cxnSpLocks noChangeShapeType="1"/>
              <a:stCxn id="489525" idx="0"/>
            </p:cNvCxnSpPr>
            <p:nvPr/>
          </p:nvCxnSpPr>
          <p:spPr bwMode="auto">
            <a:xfrm flipV="1">
              <a:off x="4009" y="1071"/>
              <a:ext cx="6" cy="5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9" name="AutoShape 77"/>
            <p:cNvCxnSpPr>
              <a:cxnSpLocks noChangeShapeType="1"/>
              <a:stCxn id="489481" idx="6"/>
              <a:endCxn id="489483" idx="2"/>
            </p:cNvCxnSpPr>
            <p:nvPr/>
          </p:nvCxnSpPr>
          <p:spPr bwMode="auto">
            <a:xfrm>
              <a:off x="4139" y="1765"/>
              <a:ext cx="47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42" name="Text Box 170"/>
            <p:cNvSpPr txBox="1">
              <a:spLocks noChangeArrowheads="1"/>
            </p:cNvSpPr>
            <p:nvPr/>
          </p:nvSpPr>
          <p:spPr bwMode="auto">
            <a:xfrm>
              <a:off x="3969" y="193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=4</a:t>
              </a:r>
              <a:endParaRPr lang="de-DE" baseline="-25000"/>
            </a:p>
          </p:txBody>
        </p:sp>
      </p:grpSp>
      <p:grpSp>
        <p:nvGrpSpPr>
          <p:cNvPr id="5" name="Group 176"/>
          <p:cNvGrpSpPr>
            <a:grpSpLocks/>
          </p:cNvGrpSpPr>
          <p:nvPr/>
        </p:nvGrpSpPr>
        <p:grpSpPr bwMode="auto">
          <a:xfrm>
            <a:off x="5276028" y="4006161"/>
            <a:ext cx="3359150" cy="2273300"/>
            <a:chOff x="3314" y="2503"/>
            <a:chExt cx="2116" cy="1432"/>
          </a:xfrm>
        </p:grpSpPr>
        <p:sp>
          <p:nvSpPr>
            <p:cNvPr id="489638" name="Rectangle 166"/>
            <p:cNvSpPr>
              <a:spLocks noChangeArrowheads="1"/>
            </p:cNvSpPr>
            <p:nvPr/>
          </p:nvSpPr>
          <p:spPr bwMode="auto">
            <a:xfrm rot="-3269903">
              <a:off x="3729" y="2949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37" name="Rectangle 165"/>
            <p:cNvSpPr>
              <a:spLocks noChangeArrowheads="1"/>
            </p:cNvSpPr>
            <p:nvPr/>
          </p:nvSpPr>
          <p:spPr bwMode="auto">
            <a:xfrm rot="-2910595">
              <a:off x="5002" y="2500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0" name="Rectangle 78"/>
            <p:cNvSpPr>
              <a:spLocks noChangeArrowheads="1"/>
            </p:cNvSpPr>
            <p:nvPr/>
          </p:nvSpPr>
          <p:spPr bwMode="auto">
            <a:xfrm>
              <a:off x="4098" y="2619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1" name="Rectangle 79"/>
            <p:cNvSpPr>
              <a:spLocks noChangeArrowheads="1"/>
            </p:cNvSpPr>
            <p:nvPr/>
          </p:nvSpPr>
          <p:spPr bwMode="auto">
            <a:xfrm>
              <a:off x="3988" y="2746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2" name="Oval 80"/>
            <p:cNvSpPr>
              <a:spLocks noChangeArrowheads="1"/>
            </p:cNvSpPr>
            <p:nvPr/>
          </p:nvSpPr>
          <p:spPr bwMode="auto">
            <a:xfrm>
              <a:off x="5205" y="2973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3" name="Oval 81"/>
            <p:cNvSpPr>
              <a:spLocks noChangeArrowheads="1"/>
            </p:cNvSpPr>
            <p:nvPr/>
          </p:nvSpPr>
          <p:spPr bwMode="auto">
            <a:xfrm>
              <a:off x="3314" y="2973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4" name="Oval 82"/>
            <p:cNvSpPr>
              <a:spLocks noChangeArrowheads="1"/>
            </p:cNvSpPr>
            <p:nvPr/>
          </p:nvSpPr>
          <p:spPr bwMode="auto">
            <a:xfrm>
              <a:off x="3914" y="2540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5" name="Oval 83"/>
            <p:cNvSpPr>
              <a:spLocks noChangeArrowheads="1"/>
            </p:cNvSpPr>
            <p:nvPr/>
          </p:nvSpPr>
          <p:spPr bwMode="auto">
            <a:xfrm>
              <a:off x="3914" y="3340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6" name="Oval 84"/>
            <p:cNvSpPr>
              <a:spLocks noChangeArrowheads="1"/>
            </p:cNvSpPr>
            <p:nvPr/>
          </p:nvSpPr>
          <p:spPr bwMode="auto">
            <a:xfrm>
              <a:off x="4613" y="2540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7" name="Oval 85"/>
            <p:cNvSpPr>
              <a:spLocks noChangeArrowheads="1"/>
            </p:cNvSpPr>
            <p:nvPr/>
          </p:nvSpPr>
          <p:spPr bwMode="auto">
            <a:xfrm>
              <a:off x="4613" y="3340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8" name="Rectangle 86"/>
            <p:cNvSpPr>
              <a:spLocks noChangeArrowheads="1"/>
            </p:cNvSpPr>
            <p:nvPr/>
          </p:nvSpPr>
          <p:spPr bwMode="auto">
            <a:xfrm>
              <a:off x="3540" y="2700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89559" name="Rectangle 87"/>
            <p:cNvSpPr>
              <a:spLocks noChangeArrowheads="1"/>
            </p:cNvSpPr>
            <p:nvPr/>
          </p:nvSpPr>
          <p:spPr bwMode="auto">
            <a:xfrm>
              <a:off x="4301" y="2503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89560" name="Rectangle 88"/>
            <p:cNvSpPr>
              <a:spLocks noChangeArrowheads="1"/>
            </p:cNvSpPr>
            <p:nvPr/>
          </p:nvSpPr>
          <p:spPr bwMode="auto">
            <a:xfrm>
              <a:off x="5034" y="2703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20</a:t>
              </a:r>
              <a:endParaRPr lang="de-DE"/>
            </a:p>
          </p:txBody>
        </p:sp>
        <p:sp>
          <p:nvSpPr>
            <p:cNvPr id="489561" name="Rectangle 89"/>
            <p:cNvSpPr>
              <a:spLocks noChangeArrowheads="1"/>
            </p:cNvSpPr>
            <p:nvPr/>
          </p:nvSpPr>
          <p:spPr bwMode="auto">
            <a:xfrm>
              <a:off x="4651" y="30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89562" name="Rectangle 90"/>
            <p:cNvSpPr>
              <a:spLocks noChangeArrowheads="1"/>
            </p:cNvSpPr>
            <p:nvPr/>
          </p:nvSpPr>
          <p:spPr bwMode="auto">
            <a:xfrm>
              <a:off x="4312" y="292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89563" name="Rectangle 91"/>
            <p:cNvSpPr>
              <a:spLocks noChangeArrowheads="1"/>
            </p:cNvSpPr>
            <p:nvPr/>
          </p:nvSpPr>
          <p:spPr bwMode="auto">
            <a:xfrm>
              <a:off x="4332" y="3249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</a:t>
              </a:r>
              <a:endParaRPr lang="de-DE"/>
            </a:p>
          </p:txBody>
        </p:sp>
        <p:sp>
          <p:nvSpPr>
            <p:cNvPr id="489565" name="Rectangle 93"/>
            <p:cNvSpPr>
              <a:spLocks noChangeArrowheads="1"/>
            </p:cNvSpPr>
            <p:nvPr/>
          </p:nvSpPr>
          <p:spPr bwMode="auto">
            <a:xfrm>
              <a:off x="4084" y="297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66" name="Rectangle 94"/>
            <p:cNvSpPr>
              <a:spLocks noChangeArrowheads="1"/>
            </p:cNvSpPr>
            <p:nvPr/>
          </p:nvSpPr>
          <p:spPr bwMode="auto">
            <a:xfrm>
              <a:off x="3696" y="31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89567" name="Rectangle 95"/>
            <p:cNvSpPr>
              <a:spLocks noChangeArrowheads="1"/>
            </p:cNvSpPr>
            <p:nvPr/>
          </p:nvSpPr>
          <p:spPr bwMode="auto">
            <a:xfrm>
              <a:off x="4967" y="317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98" name="Rectangle 126"/>
            <p:cNvSpPr>
              <a:spLocks noChangeArrowheads="1"/>
            </p:cNvSpPr>
            <p:nvPr/>
          </p:nvSpPr>
          <p:spPr bwMode="auto">
            <a:xfrm>
              <a:off x="3371" y="299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599" name="Rectangle 127"/>
            <p:cNvSpPr>
              <a:spLocks noChangeArrowheads="1"/>
            </p:cNvSpPr>
            <p:nvPr/>
          </p:nvSpPr>
          <p:spPr bwMode="auto">
            <a:xfrm>
              <a:off x="3949" y="333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600" name="Rectangle 128"/>
            <p:cNvSpPr>
              <a:spLocks noChangeArrowheads="1"/>
            </p:cNvSpPr>
            <p:nvPr/>
          </p:nvSpPr>
          <p:spPr bwMode="auto">
            <a:xfrm>
              <a:off x="3967" y="256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601" name="Rectangle 129"/>
            <p:cNvSpPr>
              <a:spLocks noChangeArrowheads="1"/>
            </p:cNvSpPr>
            <p:nvPr/>
          </p:nvSpPr>
          <p:spPr bwMode="auto">
            <a:xfrm>
              <a:off x="4674" y="256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602" name="Rectangle 130"/>
            <p:cNvSpPr>
              <a:spLocks noChangeArrowheads="1"/>
            </p:cNvSpPr>
            <p:nvPr/>
          </p:nvSpPr>
          <p:spPr bwMode="auto">
            <a:xfrm>
              <a:off x="4674" y="333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603" name="Rectangle 131"/>
            <p:cNvSpPr>
              <a:spLocks noChangeArrowheads="1"/>
            </p:cNvSpPr>
            <p:nvPr/>
          </p:nvSpPr>
          <p:spPr bwMode="auto">
            <a:xfrm>
              <a:off x="5264" y="297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89614" name="AutoShape 142"/>
            <p:cNvCxnSpPr>
              <a:cxnSpLocks noChangeShapeType="1"/>
              <a:stCxn id="489556" idx="6"/>
              <a:endCxn id="489552" idx="1"/>
            </p:cNvCxnSpPr>
            <p:nvPr/>
          </p:nvCxnSpPr>
          <p:spPr bwMode="auto">
            <a:xfrm>
              <a:off x="4830" y="2649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5" name="AutoShape 143"/>
            <p:cNvCxnSpPr>
              <a:cxnSpLocks noChangeShapeType="1"/>
              <a:stCxn id="489552" idx="3"/>
              <a:endCxn id="489557" idx="6"/>
            </p:cNvCxnSpPr>
            <p:nvPr/>
          </p:nvCxnSpPr>
          <p:spPr bwMode="auto">
            <a:xfrm flipH="1">
              <a:off x="4830" y="3158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6" name="AutoShape 144"/>
            <p:cNvCxnSpPr>
              <a:cxnSpLocks noChangeShapeType="1"/>
              <a:stCxn id="489557" idx="0"/>
              <a:endCxn id="489556" idx="4"/>
            </p:cNvCxnSpPr>
            <p:nvPr/>
          </p:nvCxnSpPr>
          <p:spPr bwMode="auto">
            <a:xfrm flipV="1">
              <a:off x="4722" y="2757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7" name="AutoShape 145"/>
            <p:cNvCxnSpPr>
              <a:cxnSpLocks noChangeShapeType="1"/>
              <a:stCxn id="489556" idx="3"/>
              <a:endCxn id="489555" idx="7"/>
            </p:cNvCxnSpPr>
            <p:nvPr/>
          </p:nvCxnSpPr>
          <p:spPr bwMode="auto">
            <a:xfrm flipH="1">
              <a:off x="4098" y="2725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8" name="AutoShape 146"/>
            <p:cNvCxnSpPr>
              <a:cxnSpLocks noChangeShapeType="1"/>
              <a:stCxn id="489554" idx="6"/>
              <a:endCxn id="489556" idx="2"/>
            </p:cNvCxnSpPr>
            <p:nvPr/>
          </p:nvCxnSpPr>
          <p:spPr bwMode="auto">
            <a:xfrm>
              <a:off x="4130" y="2649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0" name="AutoShape 148"/>
            <p:cNvCxnSpPr>
              <a:cxnSpLocks noChangeShapeType="1"/>
            </p:cNvCxnSpPr>
            <p:nvPr/>
          </p:nvCxnSpPr>
          <p:spPr bwMode="auto">
            <a:xfrm>
              <a:off x="3542" y="3122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1" name="AutoShape 149"/>
            <p:cNvCxnSpPr>
              <a:cxnSpLocks noChangeShapeType="1"/>
            </p:cNvCxnSpPr>
            <p:nvPr/>
          </p:nvCxnSpPr>
          <p:spPr bwMode="auto">
            <a:xfrm flipV="1">
              <a:off x="4014" y="2750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3" name="AutoShape 151"/>
            <p:cNvCxnSpPr>
              <a:cxnSpLocks noChangeShapeType="1"/>
            </p:cNvCxnSpPr>
            <p:nvPr/>
          </p:nvCxnSpPr>
          <p:spPr bwMode="auto">
            <a:xfrm>
              <a:off x="4150" y="3430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grpSp>
          <p:nvGrpSpPr>
            <p:cNvPr id="6" name="Group 153"/>
            <p:cNvGrpSpPr>
              <a:grpSpLocks/>
            </p:cNvGrpSpPr>
            <p:nvPr/>
          </p:nvGrpSpPr>
          <p:grpSpPr bwMode="auto">
            <a:xfrm>
              <a:off x="3489" y="2665"/>
              <a:ext cx="453" cy="361"/>
              <a:chOff x="3153" y="2295"/>
              <a:chExt cx="408" cy="317"/>
            </a:xfrm>
          </p:grpSpPr>
          <p:cxnSp>
            <p:nvCxnSpPr>
              <p:cNvPr id="489619" name="AutoShape 147"/>
              <p:cNvCxnSpPr>
                <a:cxnSpLocks noChangeShapeType="1"/>
              </p:cNvCxnSpPr>
              <p:nvPr/>
            </p:nvCxnSpPr>
            <p:spPr bwMode="auto">
              <a:xfrm flipV="1">
                <a:off x="3153" y="2295"/>
                <a:ext cx="363" cy="27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89624" name="AutoShape 152"/>
              <p:cNvCxnSpPr>
                <a:cxnSpLocks noChangeShapeType="1"/>
              </p:cNvCxnSpPr>
              <p:nvPr/>
            </p:nvCxnSpPr>
            <p:spPr bwMode="auto">
              <a:xfrm flipH="1">
                <a:off x="3198" y="2341"/>
                <a:ext cx="363" cy="2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</p:grpSp>
        <p:sp>
          <p:nvSpPr>
            <p:cNvPr id="489626" name="Rectangle 154"/>
            <p:cNvSpPr>
              <a:spLocks noChangeArrowheads="1"/>
            </p:cNvSpPr>
            <p:nvPr/>
          </p:nvSpPr>
          <p:spPr bwMode="auto">
            <a:xfrm>
              <a:off x="3742" y="28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89627" name="AutoShape 155"/>
            <p:cNvCxnSpPr>
              <a:cxnSpLocks noChangeShapeType="1"/>
            </p:cNvCxnSpPr>
            <p:nvPr/>
          </p:nvCxnSpPr>
          <p:spPr bwMode="auto">
            <a:xfrm flipH="1">
              <a:off x="4150" y="3475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28" name="Rectangle 156"/>
            <p:cNvSpPr>
              <a:spLocks noChangeArrowheads="1"/>
            </p:cNvSpPr>
            <p:nvPr/>
          </p:nvSpPr>
          <p:spPr bwMode="auto">
            <a:xfrm>
              <a:off x="4332" y="347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640" name="Text Box 168"/>
            <p:cNvSpPr txBox="1">
              <a:spLocks noChangeArrowheads="1"/>
            </p:cNvSpPr>
            <p:nvPr/>
          </p:nvSpPr>
          <p:spPr bwMode="auto">
            <a:xfrm>
              <a:off x="3969" y="3702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=4</a:t>
              </a:r>
              <a:endParaRPr lang="de-DE" baseline="-25000"/>
            </a:p>
          </p:txBody>
        </p:sp>
        <p:cxnSp>
          <p:nvCxnSpPr>
            <p:cNvPr id="489643" name="AutoShape 171"/>
            <p:cNvCxnSpPr>
              <a:cxnSpLocks noChangeShapeType="1"/>
              <a:stCxn id="489555" idx="2"/>
              <a:endCxn id="489553" idx="5"/>
            </p:cNvCxnSpPr>
            <p:nvPr/>
          </p:nvCxnSpPr>
          <p:spPr bwMode="auto">
            <a:xfrm flipH="1" flipV="1">
              <a:off x="3506" y="3158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44" name="Rectangle 172"/>
            <p:cNvSpPr>
              <a:spLocks noChangeArrowheads="1"/>
            </p:cNvSpPr>
            <p:nvPr/>
          </p:nvSpPr>
          <p:spPr bwMode="auto">
            <a:xfrm>
              <a:off x="3606" y="32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</a:t>
            </a:r>
          </a:p>
        </p:txBody>
      </p:sp>
      <p:grpSp>
        <p:nvGrpSpPr>
          <p:cNvPr id="2" name="Group 194"/>
          <p:cNvGrpSpPr>
            <a:grpSpLocks/>
          </p:cNvGrpSpPr>
          <p:nvPr/>
        </p:nvGrpSpPr>
        <p:grpSpPr bwMode="auto">
          <a:xfrm>
            <a:off x="611189" y="3587513"/>
            <a:ext cx="3551237" cy="2746375"/>
            <a:chOff x="385" y="2296"/>
            <a:chExt cx="2237" cy="1730"/>
          </a:xfrm>
        </p:grpSpPr>
        <p:sp>
          <p:nvSpPr>
            <p:cNvPr id="490604" name="Oval 108"/>
            <p:cNvSpPr>
              <a:spLocks noChangeArrowheads="1"/>
            </p:cNvSpPr>
            <p:nvPr/>
          </p:nvSpPr>
          <p:spPr bwMode="auto">
            <a:xfrm>
              <a:off x="2397" y="3064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05" name="Rectangle 109"/>
            <p:cNvSpPr>
              <a:spLocks noChangeArrowheads="1"/>
            </p:cNvSpPr>
            <p:nvPr/>
          </p:nvSpPr>
          <p:spPr bwMode="auto">
            <a:xfrm>
              <a:off x="2443" y="307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0606" name="Oval 110"/>
            <p:cNvSpPr>
              <a:spLocks noChangeArrowheads="1"/>
            </p:cNvSpPr>
            <p:nvPr/>
          </p:nvSpPr>
          <p:spPr bwMode="auto">
            <a:xfrm>
              <a:off x="506" y="3064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07" name="Rectangle 111"/>
            <p:cNvSpPr>
              <a:spLocks noChangeArrowheads="1"/>
            </p:cNvSpPr>
            <p:nvPr/>
          </p:nvSpPr>
          <p:spPr bwMode="auto">
            <a:xfrm>
              <a:off x="552" y="307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608" name="Oval 112"/>
            <p:cNvSpPr>
              <a:spLocks noChangeArrowheads="1"/>
            </p:cNvSpPr>
            <p:nvPr/>
          </p:nvSpPr>
          <p:spPr bwMode="auto">
            <a:xfrm>
              <a:off x="1106" y="2631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09" name="Rectangle 113"/>
            <p:cNvSpPr>
              <a:spLocks noChangeArrowheads="1"/>
            </p:cNvSpPr>
            <p:nvPr/>
          </p:nvSpPr>
          <p:spPr bwMode="auto">
            <a:xfrm>
              <a:off x="1152" y="26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610" name="Oval 114"/>
            <p:cNvSpPr>
              <a:spLocks noChangeArrowheads="1"/>
            </p:cNvSpPr>
            <p:nvPr/>
          </p:nvSpPr>
          <p:spPr bwMode="auto">
            <a:xfrm>
              <a:off x="1106" y="3422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11" name="Rectangle 115"/>
            <p:cNvSpPr>
              <a:spLocks noChangeArrowheads="1"/>
            </p:cNvSpPr>
            <p:nvPr/>
          </p:nvSpPr>
          <p:spPr bwMode="auto">
            <a:xfrm>
              <a:off x="1152" y="34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612" name="Oval 116"/>
            <p:cNvSpPr>
              <a:spLocks noChangeArrowheads="1"/>
            </p:cNvSpPr>
            <p:nvPr/>
          </p:nvSpPr>
          <p:spPr bwMode="auto">
            <a:xfrm>
              <a:off x="1806" y="2631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13" name="Rectangle 117"/>
            <p:cNvSpPr>
              <a:spLocks noChangeArrowheads="1"/>
            </p:cNvSpPr>
            <p:nvPr/>
          </p:nvSpPr>
          <p:spPr bwMode="auto">
            <a:xfrm>
              <a:off x="1852" y="26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614" name="Oval 118"/>
            <p:cNvSpPr>
              <a:spLocks noChangeArrowheads="1"/>
            </p:cNvSpPr>
            <p:nvPr/>
          </p:nvSpPr>
          <p:spPr bwMode="auto">
            <a:xfrm>
              <a:off x="1806" y="3422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15" name="Rectangle 119"/>
            <p:cNvSpPr>
              <a:spLocks noChangeArrowheads="1"/>
            </p:cNvSpPr>
            <p:nvPr/>
          </p:nvSpPr>
          <p:spPr bwMode="auto">
            <a:xfrm>
              <a:off x="1852" y="34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616" name="Rectangle 120"/>
            <p:cNvSpPr>
              <a:spLocks noChangeArrowheads="1"/>
            </p:cNvSpPr>
            <p:nvPr/>
          </p:nvSpPr>
          <p:spPr bwMode="auto">
            <a:xfrm>
              <a:off x="671" y="279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90617" name="Rectangle 121"/>
            <p:cNvSpPr>
              <a:spLocks noChangeArrowheads="1"/>
            </p:cNvSpPr>
            <p:nvPr/>
          </p:nvSpPr>
          <p:spPr bwMode="auto">
            <a:xfrm>
              <a:off x="729" y="279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90618" name="Rectangle 122"/>
            <p:cNvSpPr>
              <a:spLocks noChangeArrowheads="1"/>
            </p:cNvSpPr>
            <p:nvPr/>
          </p:nvSpPr>
          <p:spPr bwMode="auto">
            <a:xfrm>
              <a:off x="1427" y="261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19" name="Rectangle 123"/>
            <p:cNvSpPr>
              <a:spLocks noChangeArrowheads="1"/>
            </p:cNvSpPr>
            <p:nvPr/>
          </p:nvSpPr>
          <p:spPr bwMode="auto">
            <a:xfrm>
              <a:off x="1485" y="2610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90621" name="Rectangle 125"/>
            <p:cNvSpPr>
              <a:spLocks noChangeArrowheads="1"/>
            </p:cNvSpPr>
            <p:nvPr/>
          </p:nvSpPr>
          <p:spPr bwMode="auto">
            <a:xfrm>
              <a:off x="2251" y="2802"/>
              <a:ext cx="23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9/20</a:t>
              </a:r>
              <a:endParaRPr lang="de-DE"/>
            </a:p>
          </p:txBody>
        </p:sp>
        <p:sp>
          <p:nvSpPr>
            <p:cNvPr id="490622" name="Rectangle 126"/>
            <p:cNvSpPr>
              <a:spLocks noChangeArrowheads="1"/>
            </p:cNvSpPr>
            <p:nvPr/>
          </p:nvSpPr>
          <p:spPr bwMode="auto">
            <a:xfrm>
              <a:off x="2193" y="339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23" name="Rectangle 127"/>
            <p:cNvSpPr>
              <a:spLocks noChangeArrowheads="1"/>
            </p:cNvSpPr>
            <p:nvPr/>
          </p:nvSpPr>
          <p:spPr bwMode="auto">
            <a:xfrm>
              <a:off x="2251" y="3393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625" name="Rectangle 129"/>
            <p:cNvSpPr>
              <a:spLocks noChangeArrowheads="1"/>
            </p:cNvSpPr>
            <p:nvPr/>
          </p:nvSpPr>
          <p:spPr bwMode="auto">
            <a:xfrm>
              <a:off x="1999" y="3109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5/7</a:t>
              </a:r>
              <a:endParaRPr lang="de-DE"/>
            </a:p>
          </p:txBody>
        </p:sp>
        <p:sp>
          <p:nvSpPr>
            <p:cNvPr id="490626" name="Rectangle 130"/>
            <p:cNvSpPr>
              <a:spLocks noChangeArrowheads="1"/>
            </p:cNvSpPr>
            <p:nvPr/>
          </p:nvSpPr>
          <p:spPr bwMode="auto">
            <a:xfrm>
              <a:off x="1577" y="312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0627" name="Rectangle 131"/>
            <p:cNvSpPr>
              <a:spLocks noChangeArrowheads="1"/>
            </p:cNvSpPr>
            <p:nvPr/>
          </p:nvSpPr>
          <p:spPr bwMode="auto">
            <a:xfrm>
              <a:off x="1452" y="355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0628" name="Rectangle 132"/>
            <p:cNvSpPr>
              <a:spLocks noChangeArrowheads="1"/>
            </p:cNvSpPr>
            <p:nvPr/>
          </p:nvSpPr>
          <p:spPr bwMode="auto">
            <a:xfrm>
              <a:off x="1510" y="355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90630" name="Rectangle 134"/>
            <p:cNvSpPr>
              <a:spLocks noChangeArrowheads="1"/>
            </p:cNvSpPr>
            <p:nvPr/>
          </p:nvSpPr>
          <p:spPr bwMode="auto">
            <a:xfrm>
              <a:off x="1234" y="30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31" name="Rectangle 135"/>
            <p:cNvSpPr>
              <a:spLocks noChangeArrowheads="1"/>
            </p:cNvSpPr>
            <p:nvPr/>
          </p:nvSpPr>
          <p:spPr bwMode="auto">
            <a:xfrm>
              <a:off x="1292" y="3067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632" name="Rectangle 136"/>
            <p:cNvSpPr>
              <a:spLocks noChangeArrowheads="1"/>
            </p:cNvSpPr>
            <p:nvPr/>
          </p:nvSpPr>
          <p:spPr bwMode="auto">
            <a:xfrm>
              <a:off x="687" y="342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0633" name="Rectangle 137"/>
            <p:cNvSpPr>
              <a:spLocks noChangeArrowheads="1"/>
            </p:cNvSpPr>
            <p:nvPr/>
          </p:nvSpPr>
          <p:spPr bwMode="auto">
            <a:xfrm>
              <a:off x="819" y="3426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90640" name="AutoShape 144"/>
            <p:cNvCxnSpPr>
              <a:cxnSpLocks noChangeShapeType="1"/>
              <a:stCxn id="490606" idx="7"/>
              <a:endCxn id="490608" idx="2"/>
            </p:cNvCxnSpPr>
            <p:nvPr/>
          </p:nvCxnSpPr>
          <p:spPr bwMode="auto">
            <a:xfrm flipV="1">
              <a:off x="698" y="2744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1" name="AutoShape 145"/>
            <p:cNvCxnSpPr>
              <a:cxnSpLocks noChangeShapeType="1"/>
              <a:stCxn id="490608" idx="6"/>
              <a:endCxn id="490612" idx="2"/>
            </p:cNvCxnSpPr>
            <p:nvPr/>
          </p:nvCxnSpPr>
          <p:spPr bwMode="auto">
            <a:xfrm>
              <a:off x="1323" y="2744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2" name="AutoShape 146"/>
            <p:cNvCxnSpPr>
              <a:cxnSpLocks noChangeShapeType="1"/>
              <a:stCxn id="490612" idx="6"/>
              <a:endCxn id="490604" idx="1"/>
            </p:cNvCxnSpPr>
            <p:nvPr/>
          </p:nvCxnSpPr>
          <p:spPr bwMode="auto">
            <a:xfrm>
              <a:off x="2022" y="2744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3" name="AutoShape 147"/>
            <p:cNvCxnSpPr>
              <a:cxnSpLocks noChangeShapeType="1"/>
              <a:stCxn id="490614" idx="6"/>
              <a:endCxn id="490604" idx="3"/>
            </p:cNvCxnSpPr>
            <p:nvPr/>
          </p:nvCxnSpPr>
          <p:spPr bwMode="auto">
            <a:xfrm flipV="1">
              <a:off x="2022" y="3256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4" name="AutoShape 148"/>
            <p:cNvCxnSpPr>
              <a:cxnSpLocks noChangeShapeType="1"/>
              <a:stCxn id="490614" idx="0"/>
              <a:endCxn id="490612" idx="4"/>
            </p:cNvCxnSpPr>
            <p:nvPr/>
          </p:nvCxnSpPr>
          <p:spPr bwMode="auto">
            <a:xfrm flipV="1">
              <a:off x="1914" y="2856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5" name="AutoShape 149"/>
            <p:cNvCxnSpPr>
              <a:cxnSpLocks noChangeShapeType="1"/>
              <a:stCxn id="490610" idx="6"/>
              <a:endCxn id="490614" idx="2"/>
            </p:cNvCxnSpPr>
            <p:nvPr/>
          </p:nvCxnSpPr>
          <p:spPr bwMode="auto">
            <a:xfrm>
              <a:off x="1323" y="353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6" name="AutoShape 150"/>
            <p:cNvCxnSpPr>
              <a:cxnSpLocks noChangeShapeType="1"/>
              <a:stCxn id="490612" idx="3"/>
              <a:endCxn id="490610" idx="7"/>
            </p:cNvCxnSpPr>
            <p:nvPr/>
          </p:nvCxnSpPr>
          <p:spPr bwMode="auto">
            <a:xfrm flipH="1">
              <a:off x="1291" y="2823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7" name="AutoShape 151"/>
            <p:cNvCxnSpPr>
              <a:cxnSpLocks noChangeShapeType="1"/>
            </p:cNvCxnSpPr>
            <p:nvPr/>
          </p:nvCxnSpPr>
          <p:spPr bwMode="auto">
            <a:xfrm flipV="1">
              <a:off x="1202" y="2840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9" name="AutoShape 153"/>
            <p:cNvCxnSpPr>
              <a:cxnSpLocks noChangeShapeType="1"/>
              <a:stCxn id="490606" idx="5"/>
              <a:endCxn id="490610" idx="2"/>
            </p:cNvCxnSpPr>
            <p:nvPr/>
          </p:nvCxnSpPr>
          <p:spPr bwMode="auto">
            <a:xfrm>
              <a:off x="698" y="3256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70" name="Text Box 174"/>
            <p:cNvSpPr txBox="1">
              <a:spLocks noChangeArrowheads="1"/>
            </p:cNvSpPr>
            <p:nvPr/>
          </p:nvSpPr>
          <p:spPr bwMode="auto">
            <a:xfrm>
              <a:off x="385" y="2296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d)</a:t>
              </a:r>
            </a:p>
          </p:txBody>
        </p:sp>
        <p:sp>
          <p:nvSpPr>
            <p:cNvPr id="490682" name="Text Box 186"/>
            <p:cNvSpPr txBox="1">
              <a:spLocks noChangeArrowheads="1"/>
            </p:cNvSpPr>
            <p:nvPr/>
          </p:nvSpPr>
          <p:spPr bwMode="auto">
            <a:xfrm>
              <a:off x="1066" y="3793"/>
              <a:ext cx="10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13</a:t>
              </a:r>
            </a:p>
          </p:txBody>
        </p:sp>
      </p:grp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611189" y="1111016"/>
            <a:ext cx="3544887" cy="2312988"/>
            <a:chOff x="385" y="709"/>
            <a:chExt cx="2233" cy="1457"/>
          </a:xfrm>
        </p:grpSpPr>
        <p:sp>
          <p:nvSpPr>
            <p:cNvPr id="490518" name="Oval 22"/>
            <p:cNvSpPr>
              <a:spLocks noChangeArrowheads="1"/>
            </p:cNvSpPr>
            <p:nvPr/>
          </p:nvSpPr>
          <p:spPr bwMode="auto">
            <a:xfrm>
              <a:off x="2393" y="125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19" name="Rectangle 23"/>
            <p:cNvSpPr>
              <a:spLocks noChangeArrowheads="1"/>
            </p:cNvSpPr>
            <p:nvPr/>
          </p:nvSpPr>
          <p:spPr bwMode="auto">
            <a:xfrm>
              <a:off x="2439" y="126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0520" name="Oval 24"/>
            <p:cNvSpPr>
              <a:spLocks noChangeArrowheads="1"/>
            </p:cNvSpPr>
            <p:nvPr/>
          </p:nvSpPr>
          <p:spPr bwMode="auto">
            <a:xfrm>
              <a:off x="502" y="125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548" y="126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522" name="Oval 26"/>
            <p:cNvSpPr>
              <a:spLocks noChangeArrowheads="1"/>
            </p:cNvSpPr>
            <p:nvPr/>
          </p:nvSpPr>
          <p:spPr bwMode="auto">
            <a:xfrm>
              <a:off x="1102" y="822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3" name="Rectangle 27"/>
            <p:cNvSpPr>
              <a:spLocks noChangeArrowheads="1"/>
            </p:cNvSpPr>
            <p:nvPr/>
          </p:nvSpPr>
          <p:spPr bwMode="auto">
            <a:xfrm>
              <a:off x="1148" y="8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524" name="Oval 28"/>
            <p:cNvSpPr>
              <a:spLocks noChangeArrowheads="1"/>
            </p:cNvSpPr>
            <p:nvPr/>
          </p:nvSpPr>
          <p:spPr bwMode="auto">
            <a:xfrm>
              <a:off x="1102" y="1613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5" name="Rectangle 29"/>
            <p:cNvSpPr>
              <a:spLocks noChangeArrowheads="1"/>
            </p:cNvSpPr>
            <p:nvPr/>
          </p:nvSpPr>
          <p:spPr bwMode="auto">
            <a:xfrm>
              <a:off x="1148" y="16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526" name="Oval 30"/>
            <p:cNvSpPr>
              <a:spLocks noChangeArrowheads="1"/>
            </p:cNvSpPr>
            <p:nvPr/>
          </p:nvSpPr>
          <p:spPr bwMode="auto">
            <a:xfrm>
              <a:off x="1802" y="822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7" name="Rectangle 31"/>
            <p:cNvSpPr>
              <a:spLocks noChangeArrowheads="1"/>
            </p:cNvSpPr>
            <p:nvPr/>
          </p:nvSpPr>
          <p:spPr bwMode="auto">
            <a:xfrm>
              <a:off x="1848" y="8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528" name="Oval 32"/>
            <p:cNvSpPr>
              <a:spLocks noChangeArrowheads="1"/>
            </p:cNvSpPr>
            <p:nvPr/>
          </p:nvSpPr>
          <p:spPr bwMode="auto">
            <a:xfrm>
              <a:off x="1802" y="1613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9" name="Rectangle 33"/>
            <p:cNvSpPr>
              <a:spLocks noChangeArrowheads="1"/>
            </p:cNvSpPr>
            <p:nvPr/>
          </p:nvSpPr>
          <p:spPr bwMode="auto">
            <a:xfrm>
              <a:off x="1848" y="16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530" name="Rectangle 34"/>
            <p:cNvSpPr>
              <a:spLocks noChangeArrowheads="1"/>
            </p:cNvSpPr>
            <p:nvPr/>
          </p:nvSpPr>
          <p:spPr bwMode="auto">
            <a:xfrm>
              <a:off x="667" y="98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90531" name="Rectangle 35"/>
            <p:cNvSpPr>
              <a:spLocks noChangeArrowheads="1"/>
            </p:cNvSpPr>
            <p:nvPr/>
          </p:nvSpPr>
          <p:spPr bwMode="auto">
            <a:xfrm>
              <a:off x="725" y="98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90532" name="Rectangle 36"/>
            <p:cNvSpPr>
              <a:spLocks noChangeArrowheads="1"/>
            </p:cNvSpPr>
            <p:nvPr/>
          </p:nvSpPr>
          <p:spPr bwMode="auto">
            <a:xfrm>
              <a:off x="1423" y="80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33" name="Rectangle 37"/>
            <p:cNvSpPr>
              <a:spLocks noChangeArrowheads="1"/>
            </p:cNvSpPr>
            <p:nvPr/>
          </p:nvSpPr>
          <p:spPr bwMode="auto">
            <a:xfrm>
              <a:off x="1481" y="80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90534" name="Rectangle 38"/>
            <p:cNvSpPr>
              <a:spLocks noChangeArrowheads="1"/>
            </p:cNvSpPr>
            <p:nvPr/>
          </p:nvSpPr>
          <p:spPr bwMode="auto">
            <a:xfrm>
              <a:off x="2189" y="99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35" name="Rectangle 39"/>
            <p:cNvSpPr>
              <a:spLocks noChangeArrowheads="1"/>
            </p:cNvSpPr>
            <p:nvPr/>
          </p:nvSpPr>
          <p:spPr bwMode="auto">
            <a:xfrm>
              <a:off x="2247" y="99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/20</a:t>
              </a:r>
              <a:endParaRPr lang="de-DE"/>
            </a:p>
          </p:txBody>
        </p:sp>
        <p:sp>
          <p:nvSpPr>
            <p:cNvPr id="490536" name="Rectangle 40"/>
            <p:cNvSpPr>
              <a:spLocks noChangeArrowheads="1"/>
            </p:cNvSpPr>
            <p:nvPr/>
          </p:nvSpPr>
          <p:spPr bwMode="auto">
            <a:xfrm>
              <a:off x="2189" y="158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37" name="Rectangle 41"/>
            <p:cNvSpPr>
              <a:spLocks noChangeArrowheads="1"/>
            </p:cNvSpPr>
            <p:nvPr/>
          </p:nvSpPr>
          <p:spPr bwMode="auto">
            <a:xfrm>
              <a:off x="2247" y="1584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538" name="Rectangle 42"/>
            <p:cNvSpPr>
              <a:spLocks noChangeArrowheads="1"/>
            </p:cNvSpPr>
            <p:nvPr/>
          </p:nvSpPr>
          <p:spPr bwMode="auto">
            <a:xfrm>
              <a:off x="1937" y="130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90539" name="Rectangle 43"/>
            <p:cNvSpPr>
              <a:spLocks noChangeArrowheads="1"/>
            </p:cNvSpPr>
            <p:nvPr/>
          </p:nvSpPr>
          <p:spPr bwMode="auto">
            <a:xfrm>
              <a:off x="1995" y="1300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/7</a:t>
              </a:r>
              <a:endParaRPr lang="de-DE"/>
            </a:p>
          </p:txBody>
        </p:sp>
        <p:sp>
          <p:nvSpPr>
            <p:cNvPr id="490540" name="Rectangle 44"/>
            <p:cNvSpPr>
              <a:spLocks noChangeArrowheads="1"/>
            </p:cNvSpPr>
            <p:nvPr/>
          </p:nvSpPr>
          <p:spPr bwMode="auto">
            <a:xfrm>
              <a:off x="1573" y="1318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0541" name="Rectangle 45"/>
            <p:cNvSpPr>
              <a:spLocks noChangeArrowheads="1"/>
            </p:cNvSpPr>
            <p:nvPr/>
          </p:nvSpPr>
          <p:spPr bwMode="auto">
            <a:xfrm>
              <a:off x="1448" y="174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42" name="Rectangle 46"/>
            <p:cNvSpPr>
              <a:spLocks noChangeArrowheads="1"/>
            </p:cNvSpPr>
            <p:nvPr/>
          </p:nvSpPr>
          <p:spPr bwMode="auto">
            <a:xfrm>
              <a:off x="1506" y="174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90544" name="Rectangle 48"/>
            <p:cNvSpPr>
              <a:spLocks noChangeArrowheads="1"/>
            </p:cNvSpPr>
            <p:nvPr/>
          </p:nvSpPr>
          <p:spPr bwMode="auto">
            <a:xfrm>
              <a:off x="1234" y="125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45" name="Rectangle 49"/>
            <p:cNvSpPr>
              <a:spLocks noChangeArrowheads="1"/>
            </p:cNvSpPr>
            <p:nvPr/>
          </p:nvSpPr>
          <p:spPr bwMode="auto">
            <a:xfrm>
              <a:off x="1292" y="1253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546" name="Rectangle 50"/>
            <p:cNvSpPr>
              <a:spLocks noChangeArrowheads="1"/>
            </p:cNvSpPr>
            <p:nvPr/>
          </p:nvSpPr>
          <p:spPr bwMode="auto">
            <a:xfrm>
              <a:off x="757" y="161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47" name="Rectangle 51"/>
            <p:cNvSpPr>
              <a:spLocks noChangeArrowheads="1"/>
            </p:cNvSpPr>
            <p:nvPr/>
          </p:nvSpPr>
          <p:spPr bwMode="auto">
            <a:xfrm>
              <a:off x="815" y="161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90554" name="AutoShape 58"/>
            <p:cNvCxnSpPr>
              <a:cxnSpLocks noChangeShapeType="1"/>
              <a:stCxn id="490520" idx="7"/>
              <a:endCxn id="490522" idx="2"/>
            </p:cNvCxnSpPr>
            <p:nvPr/>
          </p:nvCxnSpPr>
          <p:spPr bwMode="auto">
            <a:xfrm flipV="1">
              <a:off x="694" y="93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5" name="AutoShape 59"/>
            <p:cNvCxnSpPr>
              <a:cxnSpLocks noChangeShapeType="1"/>
              <a:stCxn id="490522" idx="6"/>
              <a:endCxn id="490526" idx="2"/>
            </p:cNvCxnSpPr>
            <p:nvPr/>
          </p:nvCxnSpPr>
          <p:spPr bwMode="auto">
            <a:xfrm>
              <a:off x="1319" y="93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6" name="AutoShape 60"/>
            <p:cNvCxnSpPr>
              <a:cxnSpLocks noChangeShapeType="1"/>
              <a:stCxn id="490526" idx="6"/>
              <a:endCxn id="490518" idx="1"/>
            </p:cNvCxnSpPr>
            <p:nvPr/>
          </p:nvCxnSpPr>
          <p:spPr bwMode="auto">
            <a:xfrm>
              <a:off x="2018" y="93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7" name="AutoShape 61"/>
            <p:cNvCxnSpPr>
              <a:cxnSpLocks noChangeShapeType="1"/>
              <a:stCxn id="490528" idx="6"/>
              <a:endCxn id="490518" idx="3"/>
            </p:cNvCxnSpPr>
            <p:nvPr/>
          </p:nvCxnSpPr>
          <p:spPr bwMode="auto">
            <a:xfrm flipV="1">
              <a:off x="2018" y="144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8" name="AutoShape 62"/>
            <p:cNvCxnSpPr>
              <a:cxnSpLocks noChangeShapeType="1"/>
              <a:stCxn id="490528" idx="0"/>
              <a:endCxn id="490526" idx="4"/>
            </p:cNvCxnSpPr>
            <p:nvPr/>
          </p:nvCxnSpPr>
          <p:spPr bwMode="auto">
            <a:xfrm flipV="1">
              <a:off x="1910" y="1047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9" name="AutoShape 63"/>
            <p:cNvCxnSpPr>
              <a:cxnSpLocks noChangeShapeType="1"/>
              <a:stCxn id="490524" idx="6"/>
              <a:endCxn id="490528" idx="2"/>
            </p:cNvCxnSpPr>
            <p:nvPr/>
          </p:nvCxnSpPr>
          <p:spPr bwMode="auto">
            <a:xfrm>
              <a:off x="1319" y="172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0" name="AutoShape 64"/>
            <p:cNvCxnSpPr>
              <a:cxnSpLocks noChangeShapeType="1"/>
              <a:stCxn id="490526" idx="3"/>
              <a:endCxn id="490524" idx="7"/>
            </p:cNvCxnSpPr>
            <p:nvPr/>
          </p:nvCxnSpPr>
          <p:spPr bwMode="auto">
            <a:xfrm flipH="1">
              <a:off x="1287" y="1014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1" name="AutoShape 65"/>
            <p:cNvCxnSpPr>
              <a:cxnSpLocks noChangeShapeType="1"/>
            </p:cNvCxnSpPr>
            <p:nvPr/>
          </p:nvCxnSpPr>
          <p:spPr bwMode="auto">
            <a:xfrm flipV="1">
              <a:off x="1202" y="1026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3" name="AutoShape 67"/>
            <p:cNvCxnSpPr>
              <a:cxnSpLocks noChangeShapeType="1"/>
              <a:stCxn id="490520" idx="5"/>
              <a:endCxn id="490524" idx="2"/>
            </p:cNvCxnSpPr>
            <p:nvPr/>
          </p:nvCxnSpPr>
          <p:spPr bwMode="auto">
            <a:xfrm>
              <a:off x="694" y="144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71" name="Text Box 175"/>
            <p:cNvSpPr txBox="1">
              <a:spLocks noChangeArrowheads="1"/>
            </p:cNvSpPr>
            <p:nvPr/>
          </p:nvSpPr>
          <p:spPr bwMode="auto">
            <a:xfrm>
              <a:off x="385" y="709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c)</a:t>
              </a:r>
            </a:p>
          </p:txBody>
        </p:sp>
        <p:sp>
          <p:nvSpPr>
            <p:cNvPr id="490684" name="Text Box 188"/>
            <p:cNvSpPr txBox="1">
              <a:spLocks noChangeArrowheads="1"/>
            </p:cNvSpPr>
            <p:nvPr/>
          </p:nvSpPr>
          <p:spPr bwMode="auto">
            <a:xfrm>
              <a:off x="1020" y="1933"/>
              <a:ext cx="9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8</a:t>
              </a:r>
            </a:p>
          </p:txBody>
        </p:sp>
      </p:grpSp>
      <p:grpSp>
        <p:nvGrpSpPr>
          <p:cNvPr id="4" name="Group 193"/>
          <p:cNvGrpSpPr>
            <a:grpSpLocks/>
          </p:cNvGrpSpPr>
          <p:nvPr/>
        </p:nvGrpSpPr>
        <p:grpSpPr bwMode="auto">
          <a:xfrm>
            <a:off x="5342701" y="1267117"/>
            <a:ext cx="3359150" cy="2241550"/>
            <a:chOff x="3356" y="754"/>
            <a:chExt cx="2116" cy="1412"/>
          </a:xfrm>
        </p:grpSpPr>
        <p:sp>
          <p:nvSpPr>
            <p:cNvPr id="490679" name="Rectangle 183"/>
            <p:cNvSpPr>
              <a:spLocks noChangeArrowheads="1"/>
            </p:cNvSpPr>
            <p:nvPr/>
          </p:nvSpPr>
          <p:spPr bwMode="auto">
            <a:xfrm rot="-2926384">
              <a:off x="5035" y="776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78" name="Rectangle 182"/>
            <p:cNvSpPr>
              <a:spLocks noChangeArrowheads="1"/>
            </p:cNvSpPr>
            <p:nvPr/>
          </p:nvSpPr>
          <p:spPr bwMode="auto">
            <a:xfrm rot="-3425772">
              <a:off x="3765" y="1185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0" name="Rectangle 4"/>
            <p:cNvSpPr>
              <a:spLocks noChangeArrowheads="1"/>
            </p:cNvSpPr>
            <p:nvPr/>
          </p:nvSpPr>
          <p:spPr bwMode="auto">
            <a:xfrm>
              <a:off x="4152" y="1675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1" name="Rectangle 5"/>
            <p:cNvSpPr>
              <a:spLocks noChangeArrowheads="1"/>
            </p:cNvSpPr>
            <p:nvPr/>
          </p:nvSpPr>
          <p:spPr bwMode="auto">
            <a:xfrm>
              <a:off x="4732" y="1016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2" name="Oval 6"/>
            <p:cNvSpPr>
              <a:spLocks noChangeArrowheads="1"/>
            </p:cNvSpPr>
            <p:nvPr/>
          </p:nvSpPr>
          <p:spPr bwMode="auto">
            <a:xfrm>
              <a:off x="5247" y="125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3" name="Oval 7"/>
            <p:cNvSpPr>
              <a:spLocks noChangeArrowheads="1"/>
            </p:cNvSpPr>
            <p:nvPr/>
          </p:nvSpPr>
          <p:spPr bwMode="auto">
            <a:xfrm>
              <a:off x="3356" y="125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4" name="Oval 8"/>
            <p:cNvSpPr>
              <a:spLocks noChangeArrowheads="1"/>
            </p:cNvSpPr>
            <p:nvPr/>
          </p:nvSpPr>
          <p:spPr bwMode="auto">
            <a:xfrm>
              <a:off x="3956" y="822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5" name="Oval 9"/>
            <p:cNvSpPr>
              <a:spLocks noChangeArrowheads="1"/>
            </p:cNvSpPr>
            <p:nvPr/>
          </p:nvSpPr>
          <p:spPr bwMode="auto">
            <a:xfrm>
              <a:off x="3956" y="1622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6" name="Oval 10"/>
            <p:cNvSpPr>
              <a:spLocks noChangeArrowheads="1"/>
            </p:cNvSpPr>
            <p:nvPr/>
          </p:nvSpPr>
          <p:spPr bwMode="auto">
            <a:xfrm>
              <a:off x="4655" y="822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7" name="Oval 11"/>
            <p:cNvSpPr>
              <a:spLocks noChangeArrowheads="1"/>
            </p:cNvSpPr>
            <p:nvPr/>
          </p:nvSpPr>
          <p:spPr bwMode="auto">
            <a:xfrm>
              <a:off x="4655" y="1622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3582" y="98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4377" y="75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10" name="Rectangle 14"/>
            <p:cNvSpPr>
              <a:spLocks noChangeArrowheads="1"/>
            </p:cNvSpPr>
            <p:nvPr/>
          </p:nvSpPr>
          <p:spPr bwMode="auto">
            <a:xfrm>
              <a:off x="5076" y="98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>
              <a:off x="4693" y="134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4354" y="120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0513" name="Rectangle 17"/>
            <p:cNvSpPr>
              <a:spLocks noChangeArrowheads="1"/>
            </p:cNvSpPr>
            <p:nvPr/>
          </p:nvSpPr>
          <p:spPr bwMode="auto">
            <a:xfrm>
              <a:off x="4374" y="153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</a:t>
              </a:r>
              <a:endParaRPr lang="de-DE"/>
            </a:p>
          </p:txBody>
        </p:sp>
        <p:sp>
          <p:nvSpPr>
            <p:cNvPr id="490515" name="Rectangle 19"/>
            <p:cNvSpPr>
              <a:spLocks noChangeArrowheads="1"/>
            </p:cNvSpPr>
            <p:nvPr/>
          </p:nvSpPr>
          <p:spPr bwMode="auto">
            <a:xfrm>
              <a:off x="4059" y="120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16" name="Rectangle 20"/>
            <p:cNvSpPr>
              <a:spLocks noChangeArrowheads="1"/>
            </p:cNvSpPr>
            <p:nvPr/>
          </p:nvSpPr>
          <p:spPr bwMode="auto">
            <a:xfrm>
              <a:off x="3696" y="15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17" name="Rectangle 21"/>
            <p:cNvSpPr>
              <a:spLocks noChangeArrowheads="1"/>
            </p:cNvSpPr>
            <p:nvPr/>
          </p:nvSpPr>
          <p:spPr bwMode="auto">
            <a:xfrm>
              <a:off x="5009" y="145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48" name="Rectangle 52"/>
            <p:cNvSpPr>
              <a:spLocks noChangeArrowheads="1"/>
            </p:cNvSpPr>
            <p:nvPr/>
          </p:nvSpPr>
          <p:spPr bwMode="auto">
            <a:xfrm>
              <a:off x="3413" y="127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549" name="Rectangle 53"/>
            <p:cNvSpPr>
              <a:spLocks noChangeArrowheads="1"/>
            </p:cNvSpPr>
            <p:nvPr/>
          </p:nvSpPr>
          <p:spPr bwMode="auto">
            <a:xfrm>
              <a:off x="3991" y="161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550" name="Rectangle 54"/>
            <p:cNvSpPr>
              <a:spLocks noChangeArrowheads="1"/>
            </p:cNvSpPr>
            <p:nvPr/>
          </p:nvSpPr>
          <p:spPr bwMode="auto">
            <a:xfrm>
              <a:off x="4009" y="84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551" name="Rectangle 55"/>
            <p:cNvSpPr>
              <a:spLocks noChangeArrowheads="1"/>
            </p:cNvSpPr>
            <p:nvPr/>
          </p:nvSpPr>
          <p:spPr bwMode="auto">
            <a:xfrm>
              <a:off x="4716" y="84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552" name="Rectangle 56"/>
            <p:cNvSpPr>
              <a:spLocks noChangeArrowheads="1"/>
            </p:cNvSpPr>
            <p:nvPr/>
          </p:nvSpPr>
          <p:spPr bwMode="auto">
            <a:xfrm>
              <a:off x="4716" y="161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553" name="Rectangle 57"/>
            <p:cNvSpPr>
              <a:spLocks noChangeArrowheads="1"/>
            </p:cNvSpPr>
            <p:nvPr/>
          </p:nvSpPr>
          <p:spPr bwMode="auto">
            <a:xfrm>
              <a:off x="5306" y="125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0564" name="AutoShape 68"/>
            <p:cNvCxnSpPr>
              <a:cxnSpLocks noChangeShapeType="1"/>
            </p:cNvCxnSpPr>
            <p:nvPr/>
          </p:nvCxnSpPr>
          <p:spPr bwMode="auto">
            <a:xfrm>
              <a:off x="4876" y="935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5" name="AutoShape 69"/>
            <p:cNvCxnSpPr>
              <a:cxnSpLocks noChangeShapeType="1"/>
              <a:stCxn id="490502" idx="3"/>
              <a:endCxn id="490507" idx="6"/>
            </p:cNvCxnSpPr>
            <p:nvPr/>
          </p:nvCxnSpPr>
          <p:spPr bwMode="auto">
            <a:xfrm flipH="1">
              <a:off x="4872" y="1440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6" name="AutoShape 70"/>
            <p:cNvCxnSpPr>
              <a:cxnSpLocks noChangeShapeType="1"/>
              <a:stCxn id="490507" idx="0"/>
              <a:endCxn id="490506" idx="4"/>
            </p:cNvCxnSpPr>
            <p:nvPr/>
          </p:nvCxnSpPr>
          <p:spPr bwMode="auto">
            <a:xfrm flipV="1">
              <a:off x="4764" y="1039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7" name="AutoShape 71"/>
            <p:cNvCxnSpPr>
              <a:cxnSpLocks noChangeShapeType="1"/>
              <a:stCxn id="490506" idx="3"/>
              <a:endCxn id="490505" idx="7"/>
            </p:cNvCxnSpPr>
            <p:nvPr/>
          </p:nvCxnSpPr>
          <p:spPr bwMode="auto">
            <a:xfrm flipH="1">
              <a:off x="4140" y="1007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71" name="AutoShape 75"/>
            <p:cNvCxnSpPr>
              <a:cxnSpLocks noChangeShapeType="1"/>
              <a:stCxn id="490504" idx="4"/>
              <a:endCxn id="490505" idx="0"/>
            </p:cNvCxnSpPr>
            <p:nvPr/>
          </p:nvCxnSpPr>
          <p:spPr bwMode="auto">
            <a:xfrm>
              <a:off x="4064" y="1039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72" name="AutoShape 76"/>
            <p:cNvCxnSpPr>
              <a:cxnSpLocks noChangeShapeType="1"/>
            </p:cNvCxnSpPr>
            <p:nvPr/>
          </p:nvCxnSpPr>
          <p:spPr bwMode="auto">
            <a:xfrm>
              <a:off x="4192" y="1712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77" name="AutoShape 81"/>
            <p:cNvCxnSpPr>
              <a:cxnSpLocks noChangeShapeType="1"/>
            </p:cNvCxnSpPr>
            <p:nvPr/>
          </p:nvCxnSpPr>
          <p:spPr bwMode="auto">
            <a:xfrm flipH="1">
              <a:off x="4192" y="1757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578" name="Rectangle 82"/>
            <p:cNvSpPr>
              <a:spLocks noChangeArrowheads="1"/>
            </p:cNvSpPr>
            <p:nvPr/>
          </p:nvSpPr>
          <p:spPr bwMode="auto">
            <a:xfrm>
              <a:off x="4374" y="175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579" name="AutoShape 83"/>
            <p:cNvCxnSpPr>
              <a:cxnSpLocks noChangeShapeType="1"/>
            </p:cNvCxnSpPr>
            <p:nvPr/>
          </p:nvCxnSpPr>
          <p:spPr bwMode="auto">
            <a:xfrm>
              <a:off x="4187" y="90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80" name="AutoShape 84"/>
            <p:cNvCxnSpPr>
              <a:cxnSpLocks noChangeShapeType="1"/>
            </p:cNvCxnSpPr>
            <p:nvPr/>
          </p:nvCxnSpPr>
          <p:spPr bwMode="auto">
            <a:xfrm flipH="1">
              <a:off x="4187" y="951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81" name="AutoShape 85"/>
            <p:cNvCxnSpPr>
              <a:cxnSpLocks noChangeShapeType="1"/>
            </p:cNvCxnSpPr>
            <p:nvPr/>
          </p:nvCxnSpPr>
          <p:spPr bwMode="auto">
            <a:xfrm flipH="1" flipV="1">
              <a:off x="4830" y="981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582" name="Rectangle 86"/>
            <p:cNvSpPr>
              <a:spLocks noChangeArrowheads="1"/>
            </p:cNvSpPr>
            <p:nvPr/>
          </p:nvSpPr>
          <p:spPr bwMode="auto">
            <a:xfrm>
              <a:off x="4967" y="116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583" name="AutoShape 87"/>
            <p:cNvCxnSpPr>
              <a:cxnSpLocks noChangeShapeType="1"/>
            </p:cNvCxnSpPr>
            <p:nvPr/>
          </p:nvCxnSpPr>
          <p:spPr bwMode="auto">
            <a:xfrm>
              <a:off x="3606" y="1388"/>
              <a:ext cx="409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84" name="AutoShape 88"/>
            <p:cNvCxnSpPr>
              <a:cxnSpLocks noChangeShapeType="1"/>
            </p:cNvCxnSpPr>
            <p:nvPr/>
          </p:nvCxnSpPr>
          <p:spPr bwMode="auto">
            <a:xfrm flipH="1" flipV="1">
              <a:off x="3560" y="1434"/>
              <a:ext cx="409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585" name="Rectangle 89"/>
            <p:cNvSpPr>
              <a:spLocks noChangeArrowheads="1"/>
            </p:cNvSpPr>
            <p:nvPr/>
          </p:nvSpPr>
          <p:spPr bwMode="auto">
            <a:xfrm>
              <a:off x="3742" y="134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0586" name="Rectangle 90"/>
            <p:cNvSpPr>
              <a:spLocks noChangeArrowheads="1"/>
            </p:cNvSpPr>
            <p:nvPr/>
          </p:nvSpPr>
          <p:spPr bwMode="auto">
            <a:xfrm>
              <a:off x="4377" y="9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85" name="Text Box 189"/>
            <p:cNvSpPr txBox="1">
              <a:spLocks noChangeArrowheads="1"/>
            </p:cNvSpPr>
            <p:nvPr/>
          </p:nvSpPr>
          <p:spPr bwMode="auto">
            <a:xfrm>
              <a:off x="3969" y="193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=5</a:t>
              </a:r>
              <a:endParaRPr lang="de-DE" baseline="-25000"/>
            </a:p>
          </p:txBody>
        </p:sp>
        <p:cxnSp>
          <p:nvCxnSpPr>
            <p:cNvPr id="490686" name="AutoShape 190"/>
            <p:cNvCxnSpPr>
              <a:cxnSpLocks noChangeShapeType="1"/>
              <a:stCxn id="490503" idx="7"/>
              <a:endCxn id="490504" idx="2"/>
            </p:cNvCxnSpPr>
            <p:nvPr/>
          </p:nvCxnSpPr>
          <p:spPr bwMode="auto">
            <a:xfrm flipV="1">
              <a:off x="3548" y="931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  <p:grpSp>
        <p:nvGrpSpPr>
          <p:cNvPr id="5" name="Group 195"/>
          <p:cNvGrpSpPr>
            <a:grpSpLocks/>
          </p:cNvGrpSpPr>
          <p:nvPr/>
        </p:nvGrpSpPr>
        <p:grpSpPr bwMode="auto">
          <a:xfrm>
            <a:off x="5349052" y="4019313"/>
            <a:ext cx="3359150" cy="2314575"/>
            <a:chOff x="3360" y="2568"/>
            <a:chExt cx="2116" cy="1458"/>
          </a:xfrm>
        </p:grpSpPr>
        <p:sp>
          <p:nvSpPr>
            <p:cNvPr id="490681" name="Rectangle 185"/>
            <p:cNvSpPr>
              <a:spLocks noChangeArrowheads="1"/>
            </p:cNvSpPr>
            <p:nvPr/>
          </p:nvSpPr>
          <p:spPr bwMode="auto">
            <a:xfrm rot="-2936707">
              <a:off x="5047" y="2588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80" name="Rectangle 184"/>
            <p:cNvSpPr>
              <a:spLocks noChangeArrowheads="1"/>
            </p:cNvSpPr>
            <p:nvPr/>
          </p:nvSpPr>
          <p:spPr bwMode="auto">
            <a:xfrm rot="-7808485">
              <a:off x="3707" y="2605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87" name="Rectangle 91"/>
            <p:cNvSpPr>
              <a:spLocks noChangeArrowheads="1"/>
            </p:cNvSpPr>
            <p:nvPr/>
          </p:nvSpPr>
          <p:spPr bwMode="auto">
            <a:xfrm>
              <a:off x="4120" y="2680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89" name="Oval 93"/>
            <p:cNvSpPr>
              <a:spLocks noChangeArrowheads="1"/>
            </p:cNvSpPr>
            <p:nvPr/>
          </p:nvSpPr>
          <p:spPr bwMode="auto">
            <a:xfrm>
              <a:off x="5251" y="3064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0" name="Oval 94"/>
            <p:cNvSpPr>
              <a:spLocks noChangeArrowheads="1"/>
            </p:cNvSpPr>
            <p:nvPr/>
          </p:nvSpPr>
          <p:spPr bwMode="auto">
            <a:xfrm>
              <a:off x="3360" y="3064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1" name="Oval 95"/>
            <p:cNvSpPr>
              <a:spLocks noChangeArrowheads="1"/>
            </p:cNvSpPr>
            <p:nvPr/>
          </p:nvSpPr>
          <p:spPr bwMode="auto">
            <a:xfrm>
              <a:off x="3960" y="2631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2" name="Oval 96"/>
            <p:cNvSpPr>
              <a:spLocks noChangeArrowheads="1"/>
            </p:cNvSpPr>
            <p:nvPr/>
          </p:nvSpPr>
          <p:spPr bwMode="auto">
            <a:xfrm>
              <a:off x="3960" y="3431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3" name="Oval 97"/>
            <p:cNvSpPr>
              <a:spLocks noChangeArrowheads="1"/>
            </p:cNvSpPr>
            <p:nvPr/>
          </p:nvSpPr>
          <p:spPr bwMode="auto">
            <a:xfrm>
              <a:off x="4659" y="2631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4" name="Oval 98"/>
            <p:cNvSpPr>
              <a:spLocks noChangeArrowheads="1"/>
            </p:cNvSpPr>
            <p:nvPr/>
          </p:nvSpPr>
          <p:spPr bwMode="auto">
            <a:xfrm>
              <a:off x="4659" y="3431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5" name="Rectangle 99"/>
            <p:cNvSpPr>
              <a:spLocks noChangeArrowheads="1"/>
            </p:cNvSpPr>
            <p:nvPr/>
          </p:nvSpPr>
          <p:spPr bwMode="auto">
            <a:xfrm>
              <a:off x="3586" y="279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96" name="Rectangle 100"/>
            <p:cNvSpPr>
              <a:spLocks noChangeArrowheads="1"/>
            </p:cNvSpPr>
            <p:nvPr/>
          </p:nvSpPr>
          <p:spPr bwMode="auto">
            <a:xfrm>
              <a:off x="4377" y="256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97" name="Rectangle 101"/>
            <p:cNvSpPr>
              <a:spLocks noChangeArrowheads="1"/>
            </p:cNvSpPr>
            <p:nvPr/>
          </p:nvSpPr>
          <p:spPr bwMode="auto">
            <a:xfrm>
              <a:off x="5080" y="279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98" name="Rectangle 102"/>
            <p:cNvSpPr>
              <a:spLocks noChangeArrowheads="1"/>
            </p:cNvSpPr>
            <p:nvPr/>
          </p:nvSpPr>
          <p:spPr bwMode="auto">
            <a:xfrm>
              <a:off x="4649" y="31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0599" name="Rectangle 103"/>
            <p:cNvSpPr>
              <a:spLocks noChangeArrowheads="1"/>
            </p:cNvSpPr>
            <p:nvPr/>
          </p:nvSpPr>
          <p:spPr bwMode="auto">
            <a:xfrm>
              <a:off x="4358" y="301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0600" name="Rectangle 104"/>
            <p:cNvSpPr>
              <a:spLocks noChangeArrowheads="1"/>
            </p:cNvSpPr>
            <p:nvPr/>
          </p:nvSpPr>
          <p:spPr bwMode="auto">
            <a:xfrm>
              <a:off x="4378" y="33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0601" name="Rectangle 105"/>
            <p:cNvSpPr>
              <a:spLocks noChangeArrowheads="1"/>
            </p:cNvSpPr>
            <p:nvPr/>
          </p:nvSpPr>
          <p:spPr bwMode="auto">
            <a:xfrm>
              <a:off x="4063" y="301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02" name="Rectangle 106"/>
            <p:cNvSpPr>
              <a:spLocks noChangeArrowheads="1"/>
            </p:cNvSpPr>
            <p:nvPr/>
          </p:nvSpPr>
          <p:spPr bwMode="auto">
            <a:xfrm>
              <a:off x="3651" y="338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0603" name="Rectangle 107"/>
            <p:cNvSpPr>
              <a:spLocks noChangeArrowheads="1"/>
            </p:cNvSpPr>
            <p:nvPr/>
          </p:nvSpPr>
          <p:spPr bwMode="auto">
            <a:xfrm>
              <a:off x="5013" y="32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34" name="Rectangle 138"/>
            <p:cNvSpPr>
              <a:spLocks noChangeArrowheads="1"/>
            </p:cNvSpPr>
            <p:nvPr/>
          </p:nvSpPr>
          <p:spPr bwMode="auto">
            <a:xfrm>
              <a:off x="3417" y="308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635" name="Rectangle 139"/>
            <p:cNvSpPr>
              <a:spLocks noChangeArrowheads="1"/>
            </p:cNvSpPr>
            <p:nvPr/>
          </p:nvSpPr>
          <p:spPr bwMode="auto">
            <a:xfrm>
              <a:off x="3995" y="342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636" name="Rectangle 140"/>
            <p:cNvSpPr>
              <a:spLocks noChangeArrowheads="1"/>
            </p:cNvSpPr>
            <p:nvPr/>
          </p:nvSpPr>
          <p:spPr bwMode="auto">
            <a:xfrm>
              <a:off x="4013" y="265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637" name="Rectangle 141"/>
            <p:cNvSpPr>
              <a:spLocks noChangeArrowheads="1"/>
            </p:cNvSpPr>
            <p:nvPr/>
          </p:nvSpPr>
          <p:spPr bwMode="auto">
            <a:xfrm>
              <a:off x="4720" y="265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638" name="Rectangle 142"/>
            <p:cNvSpPr>
              <a:spLocks noChangeArrowheads="1"/>
            </p:cNvSpPr>
            <p:nvPr/>
          </p:nvSpPr>
          <p:spPr bwMode="auto">
            <a:xfrm>
              <a:off x="4720" y="342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639" name="Rectangle 143"/>
            <p:cNvSpPr>
              <a:spLocks noChangeArrowheads="1"/>
            </p:cNvSpPr>
            <p:nvPr/>
          </p:nvSpPr>
          <p:spPr bwMode="auto">
            <a:xfrm>
              <a:off x="5310" y="306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0650" name="AutoShape 154"/>
            <p:cNvCxnSpPr>
              <a:cxnSpLocks noChangeShapeType="1"/>
            </p:cNvCxnSpPr>
            <p:nvPr/>
          </p:nvCxnSpPr>
          <p:spPr bwMode="auto">
            <a:xfrm>
              <a:off x="4880" y="2744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1" name="AutoShape 155"/>
            <p:cNvCxnSpPr>
              <a:cxnSpLocks noChangeShapeType="1"/>
              <a:stCxn id="490589" idx="3"/>
              <a:endCxn id="490594" idx="6"/>
            </p:cNvCxnSpPr>
            <p:nvPr/>
          </p:nvCxnSpPr>
          <p:spPr bwMode="auto">
            <a:xfrm flipH="1">
              <a:off x="4876" y="3249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2" name="AutoShape 156"/>
            <p:cNvCxnSpPr>
              <a:cxnSpLocks noChangeShapeType="1"/>
            </p:cNvCxnSpPr>
            <p:nvPr/>
          </p:nvCxnSpPr>
          <p:spPr bwMode="auto">
            <a:xfrm flipV="1">
              <a:off x="4740" y="2840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3" name="AutoShape 157"/>
            <p:cNvCxnSpPr>
              <a:cxnSpLocks noChangeShapeType="1"/>
              <a:stCxn id="490593" idx="3"/>
              <a:endCxn id="490592" idx="7"/>
            </p:cNvCxnSpPr>
            <p:nvPr/>
          </p:nvCxnSpPr>
          <p:spPr bwMode="auto">
            <a:xfrm flipH="1">
              <a:off x="4144" y="2816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4" name="AutoShape 158"/>
            <p:cNvCxnSpPr>
              <a:cxnSpLocks noChangeShapeType="1"/>
              <a:stCxn id="490591" idx="4"/>
              <a:endCxn id="490592" idx="0"/>
            </p:cNvCxnSpPr>
            <p:nvPr/>
          </p:nvCxnSpPr>
          <p:spPr bwMode="auto">
            <a:xfrm>
              <a:off x="4068" y="2848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5" name="AutoShape 159"/>
            <p:cNvCxnSpPr>
              <a:cxnSpLocks noChangeShapeType="1"/>
            </p:cNvCxnSpPr>
            <p:nvPr/>
          </p:nvCxnSpPr>
          <p:spPr bwMode="auto">
            <a:xfrm>
              <a:off x="4196" y="3521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60" name="AutoShape 164"/>
            <p:cNvCxnSpPr>
              <a:cxnSpLocks noChangeShapeType="1"/>
            </p:cNvCxnSpPr>
            <p:nvPr/>
          </p:nvCxnSpPr>
          <p:spPr bwMode="auto">
            <a:xfrm flipH="1">
              <a:off x="4196" y="3566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61" name="Rectangle 165"/>
            <p:cNvSpPr>
              <a:spLocks noChangeArrowheads="1"/>
            </p:cNvSpPr>
            <p:nvPr/>
          </p:nvSpPr>
          <p:spPr bwMode="auto">
            <a:xfrm>
              <a:off x="4378" y="356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cxnSp>
          <p:nvCxnSpPr>
            <p:cNvPr id="490662" name="AutoShape 166"/>
            <p:cNvCxnSpPr>
              <a:cxnSpLocks noChangeShapeType="1"/>
            </p:cNvCxnSpPr>
            <p:nvPr/>
          </p:nvCxnSpPr>
          <p:spPr bwMode="auto">
            <a:xfrm>
              <a:off x="4191" y="271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63" name="AutoShape 167"/>
            <p:cNvCxnSpPr>
              <a:cxnSpLocks noChangeShapeType="1"/>
            </p:cNvCxnSpPr>
            <p:nvPr/>
          </p:nvCxnSpPr>
          <p:spPr bwMode="auto">
            <a:xfrm flipH="1">
              <a:off x="4191" y="2760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64" name="AutoShape 168"/>
            <p:cNvCxnSpPr>
              <a:cxnSpLocks noChangeShapeType="1"/>
            </p:cNvCxnSpPr>
            <p:nvPr/>
          </p:nvCxnSpPr>
          <p:spPr bwMode="auto">
            <a:xfrm flipH="1" flipV="1">
              <a:off x="4834" y="2790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65" name="Rectangle 169"/>
            <p:cNvSpPr>
              <a:spLocks noChangeArrowheads="1"/>
            </p:cNvSpPr>
            <p:nvPr/>
          </p:nvSpPr>
          <p:spPr bwMode="auto">
            <a:xfrm>
              <a:off x="4921" y="29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667" name="AutoShape 171"/>
            <p:cNvCxnSpPr>
              <a:cxnSpLocks noChangeShapeType="1"/>
              <a:stCxn id="490592" idx="2"/>
              <a:endCxn id="490590" idx="5"/>
            </p:cNvCxnSpPr>
            <p:nvPr/>
          </p:nvCxnSpPr>
          <p:spPr bwMode="auto">
            <a:xfrm flipH="1" flipV="1">
              <a:off x="3552" y="3249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69" name="Rectangle 173"/>
            <p:cNvSpPr>
              <a:spLocks noChangeArrowheads="1"/>
            </p:cNvSpPr>
            <p:nvPr/>
          </p:nvSpPr>
          <p:spPr bwMode="auto">
            <a:xfrm>
              <a:off x="4377" y="275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672" name="AutoShape 176"/>
            <p:cNvCxnSpPr>
              <a:cxnSpLocks noChangeShapeType="1"/>
            </p:cNvCxnSpPr>
            <p:nvPr/>
          </p:nvCxnSpPr>
          <p:spPr bwMode="auto">
            <a:xfrm>
              <a:off x="4797" y="2852"/>
              <a:ext cx="1" cy="5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73" name="Rectangle 177"/>
            <p:cNvSpPr>
              <a:spLocks noChangeArrowheads="1"/>
            </p:cNvSpPr>
            <p:nvPr/>
          </p:nvSpPr>
          <p:spPr bwMode="auto">
            <a:xfrm>
              <a:off x="4830" y="31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0683" name="Text Box 187"/>
            <p:cNvSpPr txBox="1">
              <a:spLocks noChangeArrowheads="1"/>
            </p:cNvSpPr>
            <p:nvPr/>
          </p:nvSpPr>
          <p:spPr bwMode="auto">
            <a:xfrm>
              <a:off x="4015" y="379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=8</a:t>
              </a:r>
              <a:endParaRPr lang="de-DE" baseline="-25000"/>
            </a:p>
          </p:txBody>
        </p:sp>
        <p:cxnSp>
          <p:nvCxnSpPr>
            <p:cNvPr id="490687" name="AutoShape 191"/>
            <p:cNvCxnSpPr>
              <a:cxnSpLocks noChangeShapeType="1"/>
              <a:stCxn id="490590" idx="7"/>
              <a:endCxn id="490591" idx="2"/>
            </p:cNvCxnSpPr>
            <p:nvPr/>
          </p:nvCxnSpPr>
          <p:spPr bwMode="auto">
            <a:xfrm flipV="1">
              <a:off x="3552" y="2740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</a:t>
            </a:r>
            <a:endParaRPr lang="de-DE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5296547" y="4243379"/>
            <a:ext cx="3359150" cy="2155825"/>
            <a:chOff x="3289" y="2350"/>
            <a:chExt cx="2116" cy="1358"/>
          </a:xfrm>
        </p:grpSpPr>
        <p:sp>
          <p:nvSpPr>
            <p:cNvPr id="491610" name="Oval 90"/>
            <p:cNvSpPr>
              <a:spLocks noChangeArrowheads="1"/>
            </p:cNvSpPr>
            <p:nvPr/>
          </p:nvSpPr>
          <p:spPr bwMode="auto">
            <a:xfrm>
              <a:off x="5180" y="2846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1" name="Oval 91"/>
            <p:cNvSpPr>
              <a:spLocks noChangeArrowheads="1"/>
            </p:cNvSpPr>
            <p:nvPr/>
          </p:nvSpPr>
          <p:spPr bwMode="auto">
            <a:xfrm>
              <a:off x="3289" y="2846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2" name="Oval 92"/>
            <p:cNvSpPr>
              <a:spLocks noChangeArrowheads="1"/>
            </p:cNvSpPr>
            <p:nvPr/>
          </p:nvSpPr>
          <p:spPr bwMode="auto">
            <a:xfrm>
              <a:off x="3889" y="2413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3" name="Oval 93"/>
            <p:cNvSpPr>
              <a:spLocks noChangeArrowheads="1"/>
            </p:cNvSpPr>
            <p:nvPr/>
          </p:nvSpPr>
          <p:spPr bwMode="auto">
            <a:xfrm>
              <a:off x="3889" y="3213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4" name="Oval 94"/>
            <p:cNvSpPr>
              <a:spLocks noChangeArrowheads="1"/>
            </p:cNvSpPr>
            <p:nvPr/>
          </p:nvSpPr>
          <p:spPr bwMode="auto">
            <a:xfrm>
              <a:off x="4588" y="2413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5" name="Oval 95"/>
            <p:cNvSpPr>
              <a:spLocks noChangeArrowheads="1"/>
            </p:cNvSpPr>
            <p:nvPr/>
          </p:nvSpPr>
          <p:spPr bwMode="auto">
            <a:xfrm>
              <a:off x="4588" y="3213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6" name="Rectangle 96"/>
            <p:cNvSpPr>
              <a:spLocks noChangeArrowheads="1"/>
            </p:cNvSpPr>
            <p:nvPr/>
          </p:nvSpPr>
          <p:spPr bwMode="auto">
            <a:xfrm>
              <a:off x="3515" y="2573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</a:t>
              </a:r>
              <a:endParaRPr lang="de-DE"/>
            </a:p>
          </p:txBody>
        </p:sp>
        <p:sp>
          <p:nvSpPr>
            <p:cNvPr id="491617" name="Rectangle 97"/>
            <p:cNvSpPr>
              <a:spLocks noChangeArrowheads="1"/>
            </p:cNvSpPr>
            <p:nvPr/>
          </p:nvSpPr>
          <p:spPr bwMode="auto">
            <a:xfrm>
              <a:off x="4306" y="2350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91618" name="Rectangle 98"/>
            <p:cNvSpPr>
              <a:spLocks noChangeArrowheads="1"/>
            </p:cNvSpPr>
            <p:nvPr/>
          </p:nvSpPr>
          <p:spPr bwMode="auto">
            <a:xfrm>
              <a:off x="5009" y="25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</a:t>
              </a:r>
              <a:endParaRPr lang="de-DE"/>
            </a:p>
          </p:txBody>
        </p:sp>
        <p:sp>
          <p:nvSpPr>
            <p:cNvPr id="491620" name="Rectangle 100"/>
            <p:cNvSpPr>
              <a:spLocks noChangeArrowheads="1"/>
            </p:cNvSpPr>
            <p:nvPr/>
          </p:nvSpPr>
          <p:spPr bwMode="auto">
            <a:xfrm>
              <a:off x="4287" y="280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1621" name="Rectangle 101"/>
            <p:cNvSpPr>
              <a:spLocks noChangeArrowheads="1"/>
            </p:cNvSpPr>
            <p:nvPr/>
          </p:nvSpPr>
          <p:spPr bwMode="auto">
            <a:xfrm>
              <a:off x="4307" y="312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3</a:t>
              </a:r>
              <a:endParaRPr lang="de-DE"/>
            </a:p>
          </p:txBody>
        </p:sp>
        <p:sp>
          <p:nvSpPr>
            <p:cNvPr id="491622" name="Rectangle 102"/>
            <p:cNvSpPr>
              <a:spLocks noChangeArrowheads="1"/>
            </p:cNvSpPr>
            <p:nvPr/>
          </p:nvSpPr>
          <p:spPr bwMode="auto">
            <a:xfrm>
              <a:off x="4031" y="284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623" name="Rectangle 103"/>
            <p:cNvSpPr>
              <a:spLocks noChangeArrowheads="1"/>
            </p:cNvSpPr>
            <p:nvPr/>
          </p:nvSpPr>
          <p:spPr bwMode="auto">
            <a:xfrm>
              <a:off x="3580" y="3167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1624" name="Rectangle 104"/>
            <p:cNvSpPr>
              <a:spLocks noChangeArrowheads="1"/>
            </p:cNvSpPr>
            <p:nvPr/>
          </p:nvSpPr>
          <p:spPr bwMode="auto">
            <a:xfrm>
              <a:off x="4942" y="304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652" name="Rectangle 132"/>
            <p:cNvSpPr>
              <a:spLocks noChangeArrowheads="1"/>
            </p:cNvSpPr>
            <p:nvPr/>
          </p:nvSpPr>
          <p:spPr bwMode="auto">
            <a:xfrm>
              <a:off x="3346" y="286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653" name="Rectangle 133"/>
            <p:cNvSpPr>
              <a:spLocks noChangeArrowheads="1"/>
            </p:cNvSpPr>
            <p:nvPr/>
          </p:nvSpPr>
          <p:spPr bwMode="auto">
            <a:xfrm>
              <a:off x="3924" y="320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654" name="Rectangle 134"/>
            <p:cNvSpPr>
              <a:spLocks noChangeArrowheads="1"/>
            </p:cNvSpPr>
            <p:nvPr/>
          </p:nvSpPr>
          <p:spPr bwMode="auto">
            <a:xfrm>
              <a:off x="3942" y="243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655" name="Rectangle 135"/>
            <p:cNvSpPr>
              <a:spLocks noChangeArrowheads="1"/>
            </p:cNvSpPr>
            <p:nvPr/>
          </p:nvSpPr>
          <p:spPr bwMode="auto">
            <a:xfrm>
              <a:off x="4649" y="243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656" name="Rectangle 136"/>
            <p:cNvSpPr>
              <a:spLocks noChangeArrowheads="1"/>
            </p:cNvSpPr>
            <p:nvPr/>
          </p:nvSpPr>
          <p:spPr bwMode="auto">
            <a:xfrm>
              <a:off x="4649" y="320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657" name="Rectangle 137"/>
            <p:cNvSpPr>
              <a:spLocks noChangeArrowheads="1"/>
            </p:cNvSpPr>
            <p:nvPr/>
          </p:nvSpPr>
          <p:spPr bwMode="auto">
            <a:xfrm>
              <a:off x="5239" y="284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1668" name="AutoShape 148"/>
            <p:cNvCxnSpPr>
              <a:cxnSpLocks noChangeShapeType="1"/>
            </p:cNvCxnSpPr>
            <p:nvPr/>
          </p:nvCxnSpPr>
          <p:spPr bwMode="auto">
            <a:xfrm>
              <a:off x="4809" y="2526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9" name="AutoShape 149"/>
            <p:cNvCxnSpPr>
              <a:cxnSpLocks noChangeShapeType="1"/>
              <a:stCxn id="491610" idx="3"/>
              <a:endCxn id="491615" idx="6"/>
            </p:cNvCxnSpPr>
            <p:nvPr/>
          </p:nvCxnSpPr>
          <p:spPr bwMode="auto">
            <a:xfrm flipH="1">
              <a:off x="4805" y="3031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0" name="AutoShape 150"/>
            <p:cNvCxnSpPr>
              <a:cxnSpLocks noChangeShapeType="1"/>
            </p:cNvCxnSpPr>
            <p:nvPr/>
          </p:nvCxnSpPr>
          <p:spPr bwMode="auto">
            <a:xfrm flipV="1">
              <a:off x="3961" y="2622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1" name="AutoShape 151"/>
            <p:cNvCxnSpPr>
              <a:cxnSpLocks noChangeShapeType="1"/>
              <a:stCxn id="491614" idx="3"/>
              <a:endCxn id="491613" idx="7"/>
            </p:cNvCxnSpPr>
            <p:nvPr/>
          </p:nvCxnSpPr>
          <p:spPr bwMode="auto">
            <a:xfrm flipH="1">
              <a:off x="4073" y="2598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2" name="AutoShape 152"/>
            <p:cNvCxnSpPr>
              <a:cxnSpLocks noChangeShapeType="1"/>
              <a:stCxn id="491614" idx="4"/>
              <a:endCxn id="491615" idx="0"/>
            </p:cNvCxnSpPr>
            <p:nvPr/>
          </p:nvCxnSpPr>
          <p:spPr bwMode="auto">
            <a:xfrm>
              <a:off x="4697" y="2630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3" name="AutoShape 153"/>
            <p:cNvCxnSpPr>
              <a:cxnSpLocks noChangeShapeType="1"/>
            </p:cNvCxnSpPr>
            <p:nvPr/>
          </p:nvCxnSpPr>
          <p:spPr bwMode="auto">
            <a:xfrm>
              <a:off x="4125" y="3303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grpSp>
          <p:nvGrpSpPr>
            <p:cNvPr id="3" name="Group 154"/>
            <p:cNvGrpSpPr>
              <a:grpSpLocks/>
            </p:cNvGrpSpPr>
            <p:nvPr/>
          </p:nvGrpSpPr>
          <p:grpSpPr bwMode="auto">
            <a:xfrm>
              <a:off x="3464" y="2538"/>
              <a:ext cx="453" cy="361"/>
              <a:chOff x="3153" y="2295"/>
              <a:chExt cx="408" cy="317"/>
            </a:xfrm>
          </p:grpSpPr>
          <p:cxnSp>
            <p:nvCxnSpPr>
              <p:cNvPr id="491675" name="AutoShape 155"/>
              <p:cNvCxnSpPr>
                <a:cxnSpLocks noChangeShapeType="1"/>
              </p:cNvCxnSpPr>
              <p:nvPr/>
            </p:nvCxnSpPr>
            <p:spPr bwMode="auto">
              <a:xfrm flipV="1">
                <a:off x="3153" y="2295"/>
                <a:ext cx="363" cy="27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91676" name="AutoShape 156"/>
              <p:cNvCxnSpPr>
                <a:cxnSpLocks noChangeShapeType="1"/>
              </p:cNvCxnSpPr>
              <p:nvPr/>
            </p:nvCxnSpPr>
            <p:spPr bwMode="auto">
              <a:xfrm flipH="1">
                <a:off x="3198" y="2341"/>
                <a:ext cx="363" cy="2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</p:grpSp>
        <p:sp>
          <p:nvSpPr>
            <p:cNvPr id="491677" name="Rectangle 157"/>
            <p:cNvSpPr>
              <a:spLocks noChangeArrowheads="1"/>
            </p:cNvSpPr>
            <p:nvPr/>
          </p:nvSpPr>
          <p:spPr bwMode="auto">
            <a:xfrm>
              <a:off x="3717" y="27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6</a:t>
              </a:r>
              <a:endParaRPr lang="de-DE"/>
            </a:p>
          </p:txBody>
        </p:sp>
        <p:cxnSp>
          <p:nvCxnSpPr>
            <p:cNvPr id="491678" name="AutoShape 158"/>
            <p:cNvCxnSpPr>
              <a:cxnSpLocks noChangeShapeType="1"/>
            </p:cNvCxnSpPr>
            <p:nvPr/>
          </p:nvCxnSpPr>
          <p:spPr bwMode="auto">
            <a:xfrm flipH="1">
              <a:off x="4125" y="3348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79" name="Rectangle 159"/>
            <p:cNvSpPr>
              <a:spLocks noChangeArrowheads="1"/>
            </p:cNvSpPr>
            <p:nvPr/>
          </p:nvSpPr>
          <p:spPr bwMode="auto">
            <a:xfrm>
              <a:off x="4307" y="3348"/>
              <a:ext cx="1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11</a:t>
              </a:r>
              <a:endParaRPr lang="de-DE"/>
            </a:p>
          </p:txBody>
        </p:sp>
        <p:cxnSp>
          <p:nvCxnSpPr>
            <p:cNvPr id="491680" name="AutoShape 160"/>
            <p:cNvCxnSpPr>
              <a:cxnSpLocks noChangeShapeType="1"/>
              <a:stCxn id="491614" idx="2"/>
              <a:endCxn id="491612" idx="6"/>
            </p:cNvCxnSpPr>
            <p:nvPr/>
          </p:nvCxnSpPr>
          <p:spPr bwMode="auto">
            <a:xfrm flipH="1">
              <a:off x="4105" y="2522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81" name="AutoShape 161"/>
            <p:cNvCxnSpPr>
              <a:cxnSpLocks noChangeShapeType="1"/>
            </p:cNvCxnSpPr>
            <p:nvPr/>
          </p:nvCxnSpPr>
          <p:spPr bwMode="auto">
            <a:xfrm flipH="1" flipV="1">
              <a:off x="4763" y="2572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82" name="Rectangle 162"/>
            <p:cNvSpPr>
              <a:spLocks noChangeArrowheads="1"/>
            </p:cNvSpPr>
            <p:nvPr/>
          </p:nvSpPr>
          <p:spPr bwMode="auto">
            <a:xfrm>
              <a:off x="4850" y="275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19</a:t>
              </a:r>
              <a:endParaRPr lang="de-DE"/>
            </a:p>
          </p:txBody>
        </p:sp>
        <p:cxnSp>
          <p:nvCxnSpPr>
            <p:cNvPr id="491683" name="AutoShape 163"/>
            <p:cNvCxnSpPr>
              <a:cxnSpLocks noChangeShapeType="1"/>
              <a:stCxn id="491613" idx="2"/>
              <a:endCxn id="491611" idx="5"/>
            </p:cNvCxnSpPr>
            <p:nvPr/>
          </p:nvCxnSpPr>
          <p:spPr bwMode="auto">
            <a:xfrm flipH="1" flipV="1">
              <a:off x="3481" y="3031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85" name="AutoShape 165"/>
            <p:cNvCxnSpPr>
              <a:cxnSpLocks noChangeShapeType="1"/>
            </p:cNvCxnSpPr>
            <p:nvPr/>
          </p:nvCxnSpPr>
          <p:spPr bwMode="auto">
            <a:xfrm>
              <a:off x="4018" y="2634"/>
              <a:ext cx="1" cy="5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86" name="Rectangle 166"/>
            <p:cNvSpPr>
              <a:spLocks noChangeArrowheads="1"/>
            </p:cNvSpPr>
            <p:nvPr/>
          </p:nvSpPr>
          <p:spPr bwMode="auto">
            <a:xfrm>
              <a:off x="4717" y="290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91687" name="Rectangle 167"/>
            <p:cNvSpPr>
              <a:spLocks noChangeArrowheads="1"/>
            </p:cNvSpPr>
            <p:nvPr/>
          </p:nvSpPr>
          <p:spPr bwMode="auto">
            <a:xfrm>
              <a:off x="3862" y="283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689" name="Text Box 169"/>
            <p:cNvSpPr txBox="1">
              <a:spLocks noChangeArrowheads="1"/>
            </p:cNvSpPr>
            <p:nvPr/>
          </p:nvSpPr>
          <p:spPr bwMode="auto">
            <a:xfrm>
              <a:off x="4286" y="3475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</a:p>
          </p:txBody>
        </p:sp>
      </p:grpSp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656344" y="1118121"/>
            <a:ext cx="3478212" cy="2455863"/>
            <a:chOff x="385" y="619"/>
            <a:chExt cx="2191" cy="1547"/>
          </a:xfrm>
        </p:grpSpPr>
        <p:sp>
          <p:nvSpPr>
            <p:cNvPr id="491540" name="Oval 20"/>
            <p:cNvSpPr>
              <a:spLocks noChangeArrowheads="1"/>
            </p:cNvSpPr>
            <p:nvPr/>
          </p:nvSpPr>
          <p:spPr bwMode="auto">
            <a:xfrm>
              <a:off x="2351" y="1250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1" name="Rectangle 21"/>
            <p:cNvSpPr>
              <a:spLocks noChangeArrowheads="1"/>
            </p:cNvSpPr>
            <p:nvPr/>
          </p:nvSpPr>
          <p:spPr bwMode="auto">
            <a:xfrm>
              <a:off x="2397" y="126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1542" name="Oval 22"/>
            <p:cNvSpPr>
              <a:spLocks noChangeArrowheads="1"/>
            </p:cNvSpPr>
            <p:nvPr/>
          </p:nvSpPr>
          <p:spPr bwMode="auto">
            <a:xfrm>
              <a:off x="460" y="1250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3" name="Rectangle 23"/>
            <p:cNvSpPr>
              <a:spLocks noChangeArrowheads="1"/>
            </p:cNvSpPr>
            <p:nvPr/>
          </p:nvSpPr>
          <p:spPr bwMode="auto">
            <a:xfrm>
              <a:off x="506" y="126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544" name="Oval 24"/>
            <p:cNvSpPr>
              <a:spLocks noChangeArrowheads="1"/>
            </p:cNvSpPr>
            <p:nvPr/>
          </p:nvSpPr>
          <p:spPr bwMode="auto">
            <a:xfrm>
              <a:off x="1060" y="817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5" name="Rectangle 25"/>
            <p:cNvSpPr>
              <a:spLocks noChangeArrowheads="1"/>
            </p:cNvSpPr>
            <p:nvPr/>
          </p:nvSpPr>
          <p:spPr bwMode="auto">
            <a:xfrm>
              <a:off x="1106" y="829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546" name="Oval 26"/>
            <p:cNvSpPr>
              <a:spLocks noChangeArrowheads="1"/>
            </p:cNvSpPr>
            <p:nvPr/>
          </p:nvSpPr>
          <p:spPr bwMode="auto">
            <a:xfrm>
              <a:off x="1060" y="1608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7" name="Rectangle 27"/>
            <p:cNvSpPr>
              <a:spLocks noChangeArrowheads="1"/>
            </p:cNvSpPr>
            <p:nvPr/>
          </p:nvSpPr>
          <p:spPr bwMode="auto">
            <a:xfrm>
              <a:off x="1106" y="1620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548" name="Oval 28"/>
            <p:cNvSpPr>
              <a:spLocks noChangeArrowheads="1"/>
            </p:cNvSpPr>
            <p:nvPr/>
          </p:nvSpPr>
          <p:spPr bwMode="auto">
            <a:xfrm>
              <a:off x="1760" y="817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9" name="Rectangle 29"/>
            <p:cNvSpPr>
              <a:spLocks noChangeArrowheads="1"/>
            </p:cNvSpPr>
            <p:nvPr/>
          </p:nvSpPr>
          <p:spPr bwMode="auto">
            <a:xfrm>
              <a:off x="1806" y="829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550" name="Oval 30"/>
            <p:cNvSpPr>
              <a:spLocks noChangeArrowheads="1"/>
            </p:cNvSpPr>
            <p:nvPr/>
          </p:nvSpPr>
          <p:spPr bwMode="auto">
            <a:xfrm>
              <a:off x="1760" y="1608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51" name="Rectangle 31"/>
            <p:cNvSpPr>
              <a:spLocks noChangeArrowheads="1"/>
            </p:cNvSpPr>
            <p:nvPr/>
          </p:nvSpPr>
          <p:spPr bwMode="auto">
            <a:xfrm>
              <a:off x="1806" y="1620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552" name="Rectangle 32"/>
            <p:cNvSpPr>
              <a:spLocks noChangeArrowheads="1"/>
            </p:cNvSpPr>
            <p:nvPr/>
          </p:nvSpPr>
          <p:spPr bwMode="auto">
            <a:xfrm>
              <a:off x="625" y="97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1553" name="Rectangle 33"/>
            <p:cNvSpPr>
              <a:spLocks noChangeArrowheads="1"/>
            </p:cNvSpPr>
            <p:nvPr/>
          </p:nvSpPr>
          <p:spPr bwMode="auto">
            <a:xfrm>
              <a:off x="683" y="97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91555" name="Rectangle 35"/>
            <p:cNvSpPr>
              <a:spLocks noChangeArrowheads="1"/>
            </p:cNvSpPr>
            <p:nvPr/>
          </p:nvSpPr>
          <p:spPr bwMode="auto">
            <a:xfrm>
              <a:off x="1383" y="799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12/12</a:t>
              </a:r>
              <a:endParaRPr lang="de-DE"/>
            </a:p>
          </p:txBody>
        </p:sp>
        <p:sp>
          <p:nvSpPr>
            <p:cNvPr id="491556" name="Rectangle 36"/>
            <p:cNvSpPr>
              <a:spLocks noChangeArrowheads="1"/>
            </p:cNvSpPr>
            <p:nvPr/>
          </p:nvSpPr>
          <p:spPr bwMode="auto">
            <a:xfrm>
              <a:off x="2205" y="988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17/20</a:t>
              </a:r>
              <a:endParaRPr lang="de-DE"/>
            </a:p>
          </p:txBody>
        </p:sp>
        <p:sp>
          <p:nvSpPr>
            <p:cNvPr id="491557" name="Rectangle 37"/>
            <p:cNvSpPr>
              <a:spLocks noChangeArrowheads="1"/>
            </p:cNvSpPr>
            <p:nvPr/>
          </p:nvSpPr>
          <p:spPr bwMode="auto">
            <a:xfrm>
              <a:off x="2147" y="157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58" name="Rectangle 38"/>
            <p:cNvSpPr>
              <a:spLocks noChangeArrowheads="1"/>
            </p:cNvSpPr>
            <p:nvPr/>
          </p:nvSpPr>
          <p:spPr bwMode="auto">
            <a:xfrm>
              <a:off x="2205" y="1579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559" name="Rectangle 39"/>
            <p:cNvSpPr>
              <a:spLocks noChangeArrowheads="1"/>
            </p:cNvSpPr>
            <p:nvPr/>
          </p:nvSpPr>
          <p:spPr bwMode="auto">
            <a:xfrm>
              <a:off x="1927" y="1298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5/7</a:t>
              </a:r>
              <a:endParaRPr lang="de-DE"/>
            </a:p>
          </p:txBody>
        </p:sp>
        <p:sp>
          <p:nvSpPr>
            <p:cNvPr id="491560" name="Rectangle 40"/>
            <p:cNvSpPr>
              <a:spLocks noChangeArrowheads="1"/>
            </p:cNvSpPr>
            <p:nvPr/>
          </p:nvSpPr>
          <p:spPr bwMode="auto">
            <a:xfrm>
              <a:off x="1531" y="131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1561" name="Rectangle 41"/>
            <p:cNvSpPr>
              <a:spLocks noChangeArrowheads="1"/>
            </p:cNvSpPr>
            <p:nvPr/>
          </p:nvSpPr>
          <p:spPr bwMode="auto">
            <a:xfrm>
              <a:off x="1406" y="173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1562" name="Rectangle 42"/>
            <p:cNvSpPr>
              <a:spLocks noChangeArrowheads="1"/>
            </p:cNvSpPr>
            <p:nvPr/>
          </p:nvSpPr>
          <p:spPr bwMode="auto">
            <a:xfrm>
              <a:off x="1464" y="173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91564" name="Rectangle 44"/>
            <p:cNvSpPr>
              <a:spLocks noChangeArrowheads="1"/>
            </p:cNvSpPr>
            <p:nvPr/>
          </p:nvSpPr>
          <p:spPr bwMode="auto">
            <a:xfrm>
              <a:off x="1189" y="125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65" name="Rectangle 45"/>
            <p:cNvSpPr>
              <a:spLocks noChangeArrowheads="1"/>
            </p:cNvSpPr>
            <p:nvPr/>
          </p:nvSpPr>
          <p:spPr bwMode="auto">
            <a:xfrm>
              <a:off x="1247" y="1253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566" name="Rectangle 46"/>
            <p:cNvSpPr>
              <a:spLocks noChangeArrowheads="1"/>
            </p:cNvSpPr>
            <p:nvPr/>
          </p:nvSpPr>
          <p:spPr bwMode="auto">
            <a:xfrm>
              <a:off x="641" y="1610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1567" name="Rectangle 47"/>
            <p:cNvSpPr>
              <a:spLocks noChangeArrowheads="1"/>
            </p:cNvSpPr>
            <p:nvPr/>
          </p:nvSpPr>
          <p:spPr bwMode="auto">
            <a:xfrm>
              <a:off x="773" y="161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91574" name="AutoShape 54"/>
            <p:cNvCxnSpPr>
              <a:cxnSpLocks noChangeShapeType="1"/>
              <a:stCxn id="491542" idx="7"/>
              <a:endCxn id="491544" idx="2"/>
            </p:cNvCxnSpPr>
            <p:nvPr/>
          </p:nvCxnSpPr>
          <p:spPr bwMode="auto">
            <a:xfrm flipV="1">
              <a:off x="652" y="930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5" name="AutoShape 55"/>
            <p:cNvCxnSpPr>
              <a:cxnSpLocks noChangeShapeType="1"/>
              <a:stCxn id="491544" idx="6"/>
              <a:endCxn id="491548" idx="2"/>
            </p:cNvCxnSpPr>
            <p:nvPr/>
          </p:nvCxnSpPr>
          <p:spPr bwMode="auto">
            <a:xfrm>
              <a:off x="1277" y="930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6" name="AutoShape 56"/>
            <p:cNvCxnSpPr>
              <a:cxnSpLocks noChangeShapeType="1"/>
              <a:stCxn id="491548" idx="6"/>
              <a:endCxn id="491540" idx="1"/>
            </p:cNvCxnSpPr>
            <p:nvPr/>
          </p:nvCxnSpPr>
          <p:spPr bwMode="auto">
            <a:xfrm>
              <a:off x="1976" y="930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7" name="AutoShape 57"/>
            <p:cNvCxnSpPr>
              <a:cxnSpLocks noChangeShapeType="1"/>
              <a:stCxn id="491550" idx="6"/>
              <a:endCxn id="491540" idx="3"/>
            </p:cNvCxnSpPr>
            <p:nvPr/>
          </p:nvCxnSpPr>
          <p:spPr bwMode="auto">
            <a:xfrm flipV="1">
              <a:off x="1976" y="1442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8" name="AutoShape 58"/>
            <p:cNvCxnSpPr>
              <a:cxnSpLocks noChangeShapeType="1"/>
              <a:stCxn id="491550" idx="0"/>
              <a:endCxn id="491548" idx="4"/>
            </p:cNvCxnSpPr>
            <p:nvPr/>
          </p:nvCxnSpPr>
          <p:spPr bwMode="auto">
            <a:xfrm flipV="1">
              <a:off x="1868" y="1042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9" name="AutoShape 59"/>
            <p:cNvCxnSpPr>
              <a:cxnSpLocks noChangeShapeType="1"/>
              <a:stCxn id="491546" idx="6"/>
              <a:endCxn id="491550" idx="2"/>
            </p:cNvCxnSpPr>
            <p:nvPr/>
          </p:nvCxnSpPr>
          <p:spPr bwMode="auto">
            <a:xfrm>
              <a:off x="1277" y="1721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0" name="AutoShape 60"/>
            <p:cNvCxnSpPr>
              <a:cxnSpLocks noChangeShapeType="1"/>
              <a:stCxn id="491548" idx="3"/>
              <a:endCxn id="491546" idx="7"/>
            </p:cNvCxnSpPr>
            <p:nvPr/>
          </p:nvCxnSpPr>
          <p:spPr bwMode="auto">
            <a:xfrm flipH="1">
              <a:off x="1245" y="1009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1" name="AutoShape 61"/>
            <p:cNvCxnSpPr>
              <a:cxnSpLocks noChangeShapeType="1"/>
              <a:stCxn id="491546" idx="0"/>
              <a:endCxn id="491544" idx="4"/>
            </p:cNvCxnSpPr>
            <p:nvPr/>
          </p:nvCxnSpPr>
          <p:spPr bwMode="auto">
            <a:xfrm flipV="1">
              <a:off x="1169" y="1042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3" name="AutoShape 63"/>
            <p:cNvCxnSpPr>
              <a:cxnSpLocks noChangeShapeType="1"/>
              <a:stCxn id="491542" idx="5"/>
              <a:endCxn id="491546" idx="2"/>
            </p:cNvCxnSpPr>
            <p:nvPr/>
          </p:nvCxnSpPr>
          <p:spPr bwMode="auto">
            <a:xfrm>
              <a:off x="652" y="1442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02" name="Text Box 82"/>
            <p:cNvSpPr txBox="1">
              <a:spLocks noChangeArrowheads="1"/>
            </p:cNvSpPr>
            <p:nvPr/>
          </p:nvSpPr>
          <p:spPr bwMode="auto">
            <a:xfrm>
              <a:off x="385" y="619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e)</a:t>
              </a:r>
            </a:p>
          </p:txBody>
        </p:sp>
        <p:sp>
          <p:nvSpPr>
            <p:cNvPr id="491690" name="Text Box 170"/>
            <p:cNvSpPr txBox="1">
              <a:spLocks noChangeArrowheads="1"/>
            </p:cNvSpPr>
            <p:nvPr/>
          </p:nvSpPr>
          <p:spPr bwMode="auto">
            <a:xfrm>
              <a:off x="1020" y="1933"/>
              <a:ext cx="10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21</a:t>
              </a:r>
            </a:p>
          </p:txBody>
        </p:sp>
      </p:grpSp>
      <p:grpSp>
        <p:nvGrpSpPr>
          <p:cNvPr id="5" name="Group 178"/>
          <p:cNvGrpSpPr>
            <a:grpSpLocks/>
          </p:cNvGrpSpPr>
          <p:nvPr/>
        </p:nvGrpSpPr>
        <p:grpSpPr bwMode="auto">
          <a:xfrm>
            <a:off x="5260975" y="1450967"/>
            <a:ext cx="3359150" cy="2241550"/>
            <a:chOff x="3314" y="754"/>
            <a:chExt cx="2116" cy="1412"/>
          </a:xfrm>
        </p:grpSpPr>
        <p:sp>
          <p:nvSpPr>
            <p:cNvPr id="491694" name="Rectangle 174"/>
            <p:cNvSpPr>
              <a:spLocks noChangeArrowheads="1"/>
            </p:cNvSpPr>
            <p:nvPr/>
          </p:nvSpPr>
          <p:spPr bwMode="auto">
            <a:xfrm rot="-2933978">
              <a:off x="5007" y="779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93" name="Rectangle 173"/>
            <p:cNvSpPr>
              <a:spLocks noChangeArrowheads="1"/>
            </p:cNvSpPr>
            <p:nvPr/>
          </p:nvSpPr>
          <p:spPr bwMode="auto">
            <a:xfrm rot="-7645597">
              <a:off x="3656" y="770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06" name="Rectangle 86"/>
            <p:cNvSpPr>
              <a:spLocks noChangeArrowheads="1"/>
            </p:cNvSpPr>
            <p:nvPr/>
          </p:nvSpPr>
          <p:spPr bwMode="auto">
            <a:xfrm>
              <a:off x="4648" y="980"/>
              <a:ext cx="76" cy="665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05" name="Rectangle 85"/>
            <p:cNvSpPr>
              <a:spLocks noChangeArrowheads="1"/>
            </p:cNvSpPr>
            <p:nvPr/>
          </p:nvSpPr>
          <p:spPr bwMode="auto">
            <a:xfrm>
              <a:off x="3988" y="1009"/>
              <a:ext cx="76" cy="665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4" name="Rectangle 4"/>
            <p:cNvSpPr>
              <a:spLocks noChangeArrowheads="1"/>
            </p:cNvSpPr>
            <p:nvPr/>
          </p:nvSpPr>
          <p:spPr bwMode="auto">
            <a:xfrm>
              <a:off x="4098" y="1670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5" name="Oval 5"/>
            <p:cNvSpPr>
              <a:spLocks noChangeArrowheads="1"/>
            </p:cNvSpPr>
            <p:nvPr/>
          </p:nvSpPr>
          <p:spPr bwMode="auto">
            <a:xfrm>
              <a:off x="5205" y="1250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6" name="Oval 6"/>
            <p:cNvSpPr>
              <a:spLocks noChangeArrowheads="1"/>
            </p:cNvSpPr>
            <p:nvPr/>
          </p:nvSpPr>
          <p:spPr bwMode="auto">
            <a:xfrm>
              <a:off x="3314" y="1250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7" name="Oval 7"/>
            <p:cNvSpPr>
              <a:spLocks noChangeArrowheads="1"/>
            </p:cNvSpPr>
            <p:nvPr/>
          </p:nvSpPr>
          <p:spPr bwMode="auto">
            <a:xfrm>
              <a:off x="3914" y="817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8" name="Oval 8"/>
            <p:cNvSpPr>
              <a:spLocks noChangeArrowheads="1"/>
            </p:cNvSpPr>
            <p:nvPr/>
          </p:nvSpPr>
          <p:spPr bwMode="auto">
            <a:xfrm>
              <a:off x="3914" y="1617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9" name="Oval 9"/>
            <p:cNvSpPr>
              <a:spLocks noChangeArrowheads="1"/>
            </p:cNvSpPr>
            <p:nvPr/>
          </p:nvSpPr>
          <p:spPr bwMode="auto">
            <a:xfrm>
              <a:off x="4613" y="817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30" name="Oval 10"/>
            <p:cNvSpPr>
              <a:spLocks noChangeArrowheads="1"/>
            </p:cNvSpPr>
            <p:nvPr/>
          </p:nvSpPr>
          <p:spPr bwMode="auto">
            <a:xfrm>
              <a:off x="4613" y="1617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31" name="Rectangle 11"/>
            <p:cNvSpPr>
              <a:spLocks noChangeArrowheads="1"/>
            </p:cNvSpPr>
            <p:nvPr/>
          </p:nvSpPr>
          <p:spPr bwMode="auto">
            <a:xfrm>
              <a:off x="3540" y="97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1532" name="Rectangle 12"/>
            <p:cNvSpPr>
              <a:spLocks noChangeArrowheads="1"/>
            </p:cNvSpPr>
            <p:nvPr/>
          </p:nvSpPr>
          <p:spPr bwMode="auto">
            <a:xfrm>
              <a:off x="4331" y="75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91533" name="Rectangle 13"/>
            <p:cNvSpPr>
              <a:spLocks noChangeArrowheads="1"/>
            </p:cNvSpPr>
            <p:nvPr/>
          </p:nvSpPr>
          <p:spPr bwMode="auto">
            <a:xfrm>
              <a:off x="5034" y="98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3</a:t>
              </a:r>
              <a:endParaRPr lang="de-DE"/>
            </a:p>
          </p:txBody>
        </p:sp>
        <p:sp>
          <p:nvSpPr>
            <p:cNvPr id="491534" name="Rectangle 14"/>
            <p:cNvSpPr>
              <a:spLocks noChangeArrowheads="1"/>
            </p:cNvSpPr>
            <p:nvPr/>
          </p:nvSpPr>
          <p:spPr bwMode="auto">
            <a:xfrm>
              <a:off x="4603" y="134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535" name="Rectangle 15"/>
            <p:cNvSpPr>
              <a:spLocks noChangeArrowheads="1"/>
            </p:cNvSpPr>
            <p:nvPr/>
          </p:nvSpPr>
          <p:spPr bwMode="auto">
            <a:xfrm>
              <a:off x="4312" y="120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1536" name="Rectangle 16"/>
            <p:cNvSpPr>
              <a:spLocks noChangeArrowheads="1"/>
            </p:cNvSpPr>
            <p:nvPr/>
          </p:nvSpPr>
          <p:spPr bwMode="auto">
            <a:xfrm>
              <a:off x="4332" y="152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1537" name="Rectangle 17"/>
            <p:cNvSpPr>
              <a:spLocks noChangeArrowheads="1"/>
            </p:cNvSpPr>
            <p:nvPr/>
          </p:nvSpPr>
          <p:spPr bwMode="auto">
            <a:xfrm>
              <a:off x="4017" y="120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38" name="Rectangle 18"/>
            <p:cNvSpPr>
              <a:spLocks noChangeArrowheads="1"/>
            </p:cNvSpPr>
            <p:nvPr/>
          </p:nvSpPr>
          <p:spPr bwMode="auto">
            <a:xfrm>
              <a:off x="3605" y="157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1539" name="Rectangle 19"/>
            <p:cNvSpPr>
              <a:spLocks noChangeArrowheads="1"/>
            </p:cNvSpPr>
            <p:nvPr/>
          </p:nvSpPr>
          <p:spPr bwMode="auto">
            <a:xfrm>
              <a:off x="4967" y="144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68" name="Rectangle 48"/>
            <p:cNvSpPr>
              <a:spLocks noChangeArrowheads="1"/>
            </p:cNvSpPr>
            <p:nvPr/>
          </p:nvSpPr>
          <p:spPr bwMode="auto">
            <a:xfrm>
              <a:off x="3371" y="1271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569" name="Rectangle 49"/>
            <p:cNvSpPr>
              <a:spLocks noChangeArrowheads="1"/>
            </p:cNvSpPr>
            <p:nvPr/>
          </p:nvSpPr>
          <p:spPr bwMode="auto">
            <a:xfrm>
              <a:off x="3949" y="161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570" name="Rectangle 50"/>
            <p:cNvSpPr>
              <a:spLocks noChangeArrowheads="1"/>
            </p:cNvSpPr>
            <p:nvPr/>
          </p:nvSpPr>
          <p:spPr bwMode="auto">
            <a:xfrm>
              <a:off x="3967" y="841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571" name="Rectangle 51"/>
            <p:cNvSpPr>
              <a:spLocks noChangeArrowheads="1"/>
            </p:cNvSpPr>
            <p:nvPr/>
          </p:nvSpPr>
          <p:spPr bwMode="auto">
            <a:xfrm>
              <a:off x="4674" y="841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572" name="Rectangle 52"/>
            <p:cNvSpPr>
              <a:spLocks noChangeArrowheads="1"/>
            </p:cNvSpPr>
            <p:nvPr/>
          </p:nvSpPr>
          <p:spPr bwMode="auto">
            <a:xfrm>
              <a:off x="4674" y="161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573" name="Rectangle 53"/>
            <p:cNvSpPr>
              <a:spLocks noChangeArrowheads="1"/>
            </p:cNvSpPr>
            <p:nvPr/>
          </p:nvSpPr>
          <p:spPr bwMode="auto">
            <a:xfrm>
              <a:off x="5264" y="1250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1584" name="AutoShape 64"/>
            <p:cNvCxnSpPr>
              <a:cxnSpLocks noChangeShapeType="1"/>
            </p:cNvCxnSpPr>
            <p:nvPr/>
          </p:nvCxnSpPr>
          <p:spPr bwMode="auto">
            <a:xfrm>
              <a:off x="4834" y="930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5" name="AutoShape 65"/>
            <p:cNvCxnSpPr>
              <a:cxnSpLocks noChangeShapeType="1"/>
              <a:stCxn id="491525" idx="3"/>
              <a:endCxn id="491530" idx="6"/>
            </p:cNvCxnSpPr>
            <p:nvPr/>
          </p:nvCxnSpPr>
          <p:spPr bwMode="auto">
            <a:xfrm flipH="1">
              <a:off x="4830" y="1435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6" name="AutoShape 66"/>
            <p:cNvCxnSpPr>
              <a:cxnSpLocks noChangeShapeType="1"/>
            </p:cNvCxnSpPr>
            <p:nvPr/>
          </p:nvCxnSpPr>
          <p:spPr bwMode="auto">
            <a:xfrm flipV="1">
              <a:off x="4694" y="1026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7" name="AutoShape 67"/>
            <p:cNvCxnSpPr>
              <a:cxnSpLocks noChangeShapeType="1"/>
              <a:stCxn id="491529" idx="3"/>
              <a:endCxn id="491528" idx="7"/>
            </p:cNvCxnSpPr>
            <p:nvPr/>
          </p:nvCxnSpPr>
          <p:spPr bwMode="auto">
            <a:xfrm flipH="1">
              <a:off x="4098" y="1002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8" name="AutoShape 68"/>
            <p:cNvCxnSpPr>
              <a:cxnSpLocks noChangeShapeType="1"/>
              <a:stCxn id="491527" idx="4"/>
              <a:endCxn id="491528" idx="0"/>
            </p:cNvCxnSpPr>
            <p:nvPr/>
          </p:nvCxnSpPr>
          <p:spPr bwMode="auto">
            <a:xfrm>
              <a:off x="4022" y="1034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9" name="AutoShape 69"/>
            <p:cNvCxnSpPr>
              <a:cxnSpLocks noChangeShapeType="1"/>
            </p:cNvCxnSpPr>
            <p:nvPr/>
          </p:nvCxnSpPr>
          <p:spPr bwMode="auto">
            <a:xfrm>
              <a:off x="4150" y="1707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3489" y="942"/>
              <a:ext cx="453" cy="361"/>
              <a:chOff x="3153" y="2295"/>
              <a:chExt cx="408" cy="317"/>
            </a:xfrm>
          </p:grpSpPr>
          <p:cxnSp>
            <p:nvCxnSpPr>
              <p:cNvPr id="491591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3153" y="2295"/>
                <a:ext cx="363" cy="27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91592" name="AutoShape 72"/>
              <p:cNvCxnSpPr>
                <a:cxnSpLocks noChangeShapeType="1"/>
              </p:cNvCxnSpPr>
              <p:nvPr/>
            </p:nvCxnSpPr>
            <p:spPr bwMode="auto">
              <a:xfrm flipH="1">
                <a:off x="3198" y="2341"/>
                <a:ext cx="363" cy="2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</p:grpSp>
        <p:sp>
          <p:nvSpPr>
            <p:cNvPr id="491593" name="Rectangle 73"/>
            <p:cNvSpPr>
              <a:spLocks noChangeArrowheads="1"/>
            </p:cNvSpPr>
            <p:nvPr/>
          </p:nvSpPr>
          <p:spPr bwMode="auto">
            <a:xfrm>
              <a:off x="3742" y="111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cxnSp>
          <p:nvCxnSpPr>
            <p:cNvPr id="491594" name="AutoShape 74"/>
            <p:cNvCxnSpPr>
              <a:cxnSpLocks noChangeShapeType="1"/>
            </p:cNvCxnSpPr>
            <p:nvPr/>
          </p:nvCxnSpPr>
          <p:spPr bwMode="auto">
            <a:xfrm flipH="1">
              <a:off x="4150" y="1752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595" name="Rectangle 75"/>
            <p:cNvSpPr>
              <a:spLocks noChangeArrowheads="1"/>
            </p:cNvSpPr>
            <p:nvPr/>
          </p:nvSpPr>
          <p:spPr bwMode="auto">
            <a:xfrm>
              <a:off x="4332" y="175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cxnSp>
          <p:nvCxnSpPr>
            <p:cNvPr id="491597" name="AutoShape 77"/>
            <p:cNvCxnSpPr>
              <a:cxnSpLocks noChangeShapeType="1"/>
              <a:stCxn id="491529" idx="2"/>
              <a:endCxn id="491527" idx="6"/>
            </p:cNvCxnSpPr>
            <p:nvPr/>
          </p:nvCxnSpPr>
          <p:spPr bwMode="auto">
            <a:xfrm flipH="1">
              <a:off x="4130" y="92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98" name="AutoShape 78"/>
            <p:cNvCxnSpPr>
              <a:cxnSpLocks noChangeShapeType="1"/>
            </p:cNvCxnSpPr>
            <p:nvPr/>
          </p:nvCxnSpPr>
          <p:spPr bwMode="auto">
            <a:xfrm flipH="1" flipV="1">
              <a:off x="4788" y="976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599" name="Rectangle 79"/>
            <p:cNvSpPr>
              <a:spLocks noChangeArrowheads="1"/>
            </p:cNvSpPr>
            <p:nvPr/>
          </p:nvSpPr>
          <p:spPr bwMode="auto">
            <a:xfrm>
              <a:off x="4875" y="116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17</a:t>
              </a:r>
              <a:endParaRPr lang="de-DE"/>
            </a:p>
          </p:txBody>
        </p:sp>
        <p:cxnSp>
          <p:nvCxnSpPr>
            <p:cNvPr id="491600" name="AutoShape 80"/>
            <p:cNvCxnSpPr>
              <a:cxnSpLocks noChangeShapeType="1"/>
              <a:stCxn id="491528" idx="2"/>
              <a:endCxn id="491526" idx="5"/>
            </p:cNvCxnSpPr>
            <p:nvPr/>
          </p:nvCxnSpPr>
          <p:spPr bwMode="auto">
            <a:xfrm flipH="1" flipV="1">
              <a:off x="3506" y="1435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03" name="AutoShape 83"/>
            <p:cNvCxnSpPr>
              <a:cxnSpLocks noChangeShapeType="1"/>
            </p:cNvCxnSpPr>
            <p:nvPr/>
          </p:nvCxnSpPr>
          <p:spPr bwMode="auto">
            <a:xfrm>
              <a:off x="4751" y="1038"/>
              <a:ext cx="1" cy="5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04" name="Rectangle 84"/>
            <p:cNvSpPr>
              <a:spLocks noChangeArrowheads="1"/>
            </p:cNvSpPr>
            <p:nvPr/>
          </p:nvSpPr>
          <p:spPr bwMode="auto">
            <a:xfrm>
              <a:off x="4784" y="134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1691" name="Text Box 171"/>
            <p:cNvSpPr txBox="1">
              <a:spLocks noChangeArrowheads="1"/>
            </p:cNvSpPr>
            <p:nvPr/>
          </p:nvSpPr>
          <p:spPr bwMode="auto">
            <a:xfrm>
              <a:off x="3969" y="193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=2</a:t>
              </a:r>
              <a:endParaRPr lang="de-DE" baseline="-25000"/>
            </a:p>
          </p:txBody>
        </p:sp>
      </p:grpSp>
      <p:grpSp>
        <p:nvGrpSpPr>
          <p:cNvPr id="7" name="Group 179"/>
          <p:cNvGrpSpPr>
            <a:grpSpLocks/>
          </p:cNvGrpSpPr>
          <p:nvPr/>
        </p:nvGrpSpPr>
        <p:grpSpPr bwMode="auto">
          <a:xfrm>
            <a:off x="705322" y="4084629"/>
            <a:ext cx="3509963" cy="2314575"/>
            <a:chOff x="340" y="2250"/>
            <a:chExt cx="2211" cy="1458"/>
          </a:xfrm>
        </p:grpSpPr>
        <p:sp>
          <p:nvSpPr>
            <p:cNvPr id="491625" name="Oval 105"/>
            <p:cNvSpPr>
              <a:spLocks noChangeArrowheads="1"/>
            </p:cNvSpPr>
            <p:nvPr/>
          </p:nvSpPr>
          <p:spPr bwMode="auto">
            <a:xfrm>
              <a:off x="2326" y="2846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26" name="Rectangle 106"/>
            <p:cNvSpPr>
              <a:spLocks noChangeArrowheads="1"/>
            </p:cNvSpPr>
            <p:nvPr/>
          </p:nvSpPr>
          <p:spPr bwMode="auto">
            <a:xfrm>
              <a:off x="2372" y="285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1627" name="Oval 107"/>
            <p:cNvSpPr>
              <a:spLocks noChangeArrowheads="1"/>
            </p:cNvSpPr>
            <p:nvPr/>
          </p:nvSpPr>
          <p:spPr bwMode="auto">
            <a:xfrm>
              <a:off x="435" y="2846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28" name="Rectangle 108"/>
            <p:cNvSpPr>
              <a:spLocks noChangeArrowheads="1"/>
            </p:cNvSpPr>
            <p:nvPr/>
          </p:nvSpPr>
          <p:spPr bwMode="auto">
            <a:xfrm>
              <a:off x="481" y="285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629" name="Oval 109"/>
            <p:cNvSpPr>
              <a:spLocks noChangeArrowheads="1"/>
            </p:cNvSpPr>
            <p:nvPr/>
          </p:nvSpPr>
          <p:spPr bwMode="auto">
            <a:xfrm>
              <a:off x="1035" y="2413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0" name="Rectangle 110"/>
            <p:cNvSpPr>
              <a:spLocks noChangeArrowheads="1"/>
            </p:cNvSpPr>
            <p:nvPr/>
          </p:nvSpPr>
          <p:spPr bwMode="auto">
            <a:xfrm>
              <a:off x="1081" y="24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631" name="Oval 111"/>
            <p:cNvSpPr>
              <a:spLocks noChangeArrowheads="1"/>
            </p:cNvSpPr>
            <p:nvPr/>
          </p:nvSpPr>
          <p:spPr bwMode="auto">
            <a:xfrm>
              <a:off x="1035" y="3204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2" name="Rectangle 112"/>
            <p:cNvSpPr>
              <a:spLocks noChangeArrowheads="1"/>
            </p:cNvSpPr>
            <p:nvPr/>
          </p:nvSpPr>
          <p:spPr bwMode="auto">
            <a:xfrm>
              <a:off x="1081" y="321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633" name="Oval 113"/>
            <p:cNvSpPr>
              <a:spLocks noChangeArrowheads="1"/>
            </p:cNvSpPr>
            <p:nvPr/>
          </p:nvSpPr>
          <p:spPr bwMode="auto">
            <a:xfrm>
              <a:off x="1735" y="2413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4" name="Rectangle 114"/>
            <p:cNvSpPr>
              <a:spLocks noChangeArrowheads="1"/>
            </p:cNvSpPr>
            <p:nvPr/>
          </p:nvSpPr>
          <p:spPr bwMode="auto">
            <a:xfrm>
              <a:off x="1781" y="24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635" name="Oval 115"/>
            <p:cNvSpPr>
              <a:spLocks noChangeArrowheads="1"/>
            </p:cNvSpPr>
            <p:nvPr/>
          </p:nvSpPr>
          <p:spPr bwMode="auto">
            <a:xfrm>
              <a:off x="1735" y="3204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6" name="Rectangle 116"/>
            <p:cNvSpPr>
              <a:spLocks noChangeArrowheads="1"/>
            </p:cNvSpPr>
            <p:nvPr/>
          </p:nvSpPr>
          <p:spPr bwMode="auto">
            <a:xfrm>
              <a:off x="1781" y="321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638" name="Rectangle 118"/>
            <p:cNvSpPr>
              <a:spLocks noChangeArrowheads="1"/>
            </p:cNvSpPr>
            <p:nvPr/>
          </p:nvSpPr>
          <p:spPr bwMode="auto">
            <a:xfrm>
              <a:off x="544" y="2539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10/16</a:t>
              </a:r>
              <a:endParaRPr lang="de-DE"/>
            </a:p>
          </p:txBody>
        </p:sp>
        <p:sp>
          <p:nvSpPr>
            <p:cNvPr id="491639" name="Rectangle 119"/>
            <p:cNvSpPr>
              <a:spLocks noChangeArrowheads="1"/>
            </p:cNvSpPr>
            <p:nvPr/>
          </p:nvSpPr>
          <p:spPr bwMode="auto">
            <a:xfrm>
              <a:off x="1358" y="2395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12/12</a:t>
              </a:r>
              <a:endParaRPr lang="de-DE"/>
            </a:p>
          </p:txBody>
        </p:sp>
        <p:sp>
          <p:nvSpPr>
            <p:cNvPr id="491640" name="Rectangle 120"/>
            <p:cNvSpPr>
              <a:spLocks noChangeArrowheads="1"/>
            </p:cNvSpPr>
            <p:nvPr/>
          </p:nvSpPr>
          <p:spPr bwMode="auto">
            <a:xfrm>
              <a:off x="2180" y="2584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19/20</a:t>
              </a:r>
              <a:endParaRPr lang="de-DE"/>
            </a:p>
          </p:txBody>
        </p:sp>
        <p:sp>
          <p:nvSpPr>
            <p:cNvPr id="491641" name="Rectangle 121"/>
            <p:cNvSpPr>
              <a:spLocks noChangeArrowheads="1"/>
            </p:cNvSpPr>
            <p:nvPr/>
          </p:nvSpPr>
          <p:spPr bwMode="auto">
            <a:xfrm>
              <a:off x="2122" y="317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642" name="Rectangle 122"/>
            <p:cNvSpPr>
              <a:spLocks noChangeArrowheads="1"/>
            </p:cNvSpPr>
            <p:nvPr/>
          </p:nvSpPr>
          <p:spPr bwMode="auto">
            <a:xfrm>
              <a:off x="2180" y="3175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643" name="Rectangle 123"/>
            <p:cNvSpPr>
              <a:spLocks noChangeArrowheads="1"/>
            </p:cNvSpPr>
            <p:nvPr/>
          </p:nvSpPr>
          <p:spPr bwMode="auto">
            <a:xfrm>
              <a:off x="1860" y="290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7/7</a:t>
              </a:r>
              <a:endParaRPr lang="de-DE"/>
            </a:p>
          </p:txBody>
        </p:sp>
        <p:sp>
          <p:nvSpPr>
            <p:cNvPr id="491644" name="Rectangle 124"/>
            <p:cNvSpPr>
              <a:spLocks noChangeArrowheads="1"/>
            </p:cNvSpPr>
            <p:nvPr/>
          </p:nvSpPr>
          <p:spPr bwMode="auto">
            <a:xfrm>
              <a:off x="1506" y="2909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1646" name="Rectangle 126"/>
            <p:cNvSpPr>
              <a:spLocks noChangeArrowheads="1"/>
            </p:cNvSpPr>
            <p:nvPr/>
          </p:nvSpPr>
          <p:spPr bwMode="auto">
            <a:xfrm>
              <a:off x="1361" y="3311"/>
              <a:ext cx="29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dirty="0">
                  <a:solidFill>
                    <a:srgbClr val="000000"/>
                  </a:solidFill>
                </a:rPr>
                <a:t>11/14</a:t>
              </a:r>
              <a:endParaRPr lang="de-DE" dirty="0"/>
            </a:p>
          </p:txBody>
        </p:sp>
        <p:sp>
          <p:nvSpPr>
            <p:cNvPr id="491648" name="Rectangle 128"/>
            <p:cNvSpPr>
              <a:spLocks noChangeArrowheads="1"/>
            </p:cNvSpPr>
            <p:nvPr/>
          </p:nvSpPr>
          <p:spPr bwMode="auto">
            <a:xfrm>
              <a:off x="1189" y="28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649" name="Rectangle 129"/>
            <p:cNvSpPr>
              <a:spLocks noChangeArrowheads="1"/>
            </p:cNvSpPr>
            <p:nvPr/>
          </p:nvSpPr>
          <p:spPr bwMode="auto">
            <a:xfrm>
              <a:off x="1247" y="2840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651" name="Rectangle 131"/>
            <p:cNvSpPr>
              <a:spLocks noChangeArrowheads="1"/>
            </p:cNvSpPr>
            <p:nvPr/>
          </p:nvSpPr>
          <p:spPr bwMode="auto">
            <a:xfrm>
              <a:off x="544" y="3175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13/13</a:t>
              </a:r>
              <a:endParaRPr lang="de-DE"/>
            </a:p>
          </p:txBody>
        </p:sp>
        <p:cxnSp>
          <p:nvCxnSpPr>
            <p:cNvPr id="491658" name="AutoShape 138"/>
            <p:cNvCxnSpPr>
              <a:cxnSpLocks noChangeShapeType="1"/>
              <a:stCxn id="491627" idx="7"/>
              <a:endCxn id="491629" idx="2"/>
            </p:cNvCxnSpPr>
            <p:nvPr/>
          </p:nvCxnSpPr>
          <p:spPr bwMode="auto">
            <a:xfrm flipV="1">
              <a:off x="627" y="2526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59" name="AutoShape 139"/>
            <p:cNvCxnSpPr>
              <a:cxnSpLocks noChangeShapeType="1"/>
              <a:stCxn id="491629" idx="6"/>
              <a:endCxn id="491633" idx="2"/>
            </p:cNvCxnSpPr>
            <p:nvPr/>
          </p:nvCxnSpPr>
          <p:spPr bwMode="auto">
            <a:xfrm>
              <a:off x="1252" y="252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0" name="AutoShape 140"/>
            <p:cNvCxnSpPr>
              <a:cxnSpLocks noChangeShapeType="1"/>
              <a:stCxn id="491633" idx="6"/>
              <a:endCxn id="491625" idx="1"/>
            </p:cNvCxnSpPr>
            <p:nvPr/>
          </p:nvCxnSpPr>
          <p:spPr bwMode="auto">
            <a:xfrm>
              <a:off x="1951" y="2526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1" name="AutoShape 141"/>
            <p:cNvCxnSpPr>
              <a:cxnSpLocks noChangeShapeType="1"/>
              <a:stCxn id="491635" idx="6"/>
              <a:endCxn id="491625" idx="3"/>
            </p:cNvCxnSpPr>
            <p:nvPr/>
          </p:nvCxnSpPr>
          <p:spPr bwMode="auto">
            <a:xfrm flipV="1">
              <a:off x="1951" y="3038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2" name="AutoShape 142"/>
            <p:cNvCxnSpPr>
              <a:cxnSpLocks noChangeShapeType="1"/>
              <a:stCxn id="491635" idx="0"/>
              <a:endCxn id="491633" idx="4"/>
            </p:cNvCxnSpPr>
            <p:nvPr/>
          </p:nvCxnSpPr>
          <p:spPr bwMode="auto">
            <a:xfrm flipV="1">
              <a:off x="1843" y="2638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3" name="AutoShape 143"/>
            <p:cNvCxnSpPr>
              <a:cxnSpLocks noChangeShapeType="1"/>
              <a:stCxn id="491631" idx="6"/>
              <a:endCxn id="491635" idx="2"/>
            </p:cNvCxnSpPr>
            <p:nvPr/>
          </p:nvCxnSpPr>
          <p:spPr bwMode="auto">
            <a:xfrm>
              <a:off x="1252" y="3317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4" name="AutoShape 144"/>
            <p:cNvCxnSpPr>
              <a:cxnSpLocks noChangeShapeType="1"/>
              <a:stCxn id="491633" idx="3"/>
              <a:endCxn id="491631" idx="7"/>
            </p:cNvCxnSpPr>
            <p:nvPr/>
          </p:nvCxnSpPr>
          <p:spPr bwMode="auto">
            <a:xfrm flipH="1">
              <a:off x="1220" y="2605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5" name="AutoShape 145"/>
            <p:cNvCxnSpPr>
              <a:cxnSpLocks noChangeShapeType="1"/>
              <a:stCxn id="491632" idx="0"/>
              <a:endCxn id="491629" idx="4"/>
            </p:cNvCxnSpPr>
            <p:nvPr/>
          </p:nvCxnSpPr>
          <p:spPr bwMode="auto">
            <a:xfrm flipV="1">
              <a:off x="1141" y="2638"/>
              <a:ext cx="3" cy="5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7" name="AutoShape 147"/>
            <p:cNvCxnSpPr>
              <a:cxnSpLocks noChangeShapeType="1"/>
              <a:stCxn id="491627" idx="5"/>
              <a:endCxn id="491631" idx="2"/>
            </p:cNvCxnSpPr>
            <p:nvPr/>
          </p:nvCxnSpPr>
          <p:spPr bwMode="auto">
            <a:xfrm>
              <a:off x="627" y="3038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84" name="Text Box 164"/>
            <p:cNvSpPr txBox="1">
              <a:spLocks noChangeArrowheads="1"/>
            </p:cNvSpPr>
            <p:nvPr/>
          </p:nvSpPr>
          <p:spPr bwMode="auto">
            <a:xfrm>
              <a:off x="340" y="2250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f)</a:t>
              </a:r>
            </a:p>
          </p:txBody>
        </p:sp>
        <p:sp>
          <p:nvSpPr>
            <p:cNvPr id="491695" name="Text Box 175"/>
            <p:cNvSpPr txBox="1">
              <a:spLocks noChangeArrowheads="1"/>
            </p:cNvSpPr>
            <p:nvPr/>
          </p:nvSpPr>
          <p:spPr bwMode="auto">
            <a:xfrm>
              <a:off x="975" y="3475"/>
              <a:ext cx="10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23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</a:t>
            </a:r>
            <a:endParaRPr lang="de-DE"/>
          </a:p>
        </p:txBody>
      </p:sp>
      <p:sp>
        <p:nvSpPr>
          <p:cNvPr id="492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der angegebenen Formulierung legt sich der Algorithmus bezüglich der Wahl des Flussvergrößerungspfades nicht fest.</a:t>
            </a:r>
          </a:p>
          <a:p>
            <a:r>
              <a:rPr lang="de-DE" dirty="0" smtClean="0"/>
              <a:t>Dies kann problematisch werden: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Bei alternierender Wahl von v</a:t>
            </a:r>
            <a:r>
              <a:rPr lang="de-DE" baseline="-25000" dirty="0" smtClean="0"/>
              <a:t>0</a:t>
            </a:r>
            <a:r>
              <a:rPr lang="de-DE" dirty="0" smtClean="0"/>
              <a:t>, v</a:t>
            </a:r>
            <a:r>
              <a:rPr lang="de-DE" baseline="-25000" dirty="0" smtClean="0"/>
              <a:t>1</a:t>
            </a:r>
            <a:r>
              <a:rPr lang="de-DE" dirty="0" smtClean="0"/>
              <a:t>, v</a:t>
            </a:r>
            <a:r>
              <a:rPr lang="de-DE" baseline="-25000" dirty="0" smtClean="0"/>
              <a:t>2</a:t>
            </a:r>
            <a:r>
              <a:rPr lang="de-DE" dirty="0" smtClean="0"/>
              <a:t>, v</a:t>
            </a:r>
            <a:r>
              <a:rPr lang="de-DE" baseline="-25000" dirty="0" smtClean="0"/>
              <a:t>3</a:t>
            </a:r>
            <a:r>
              <a:rPr lang="de-DE" dirty="0" smtClean="0"/>
              <a:t> und v</a:t>
            </a:r>
            <a:r>
              <a:rPr lang="de-DE" baseline="-25000" dirty="0" smtClean="0"/>
              <a:t>0</a:t>
            </a:r>
            <a:r>
              <a:rPr lang="de-DE" dirty="0" smtClean="0"/>
              <a:t>, v</a:t>
            </a:r>
            <a:r>
              <a:rPr lang="de-DE" baseline="-25000" dirty="0" smtClean="0"/>
              <a:t>2</a:t>
            </a:r>
            <a:r>
              <a:rPr lang="de-DE" dirty="0" smtClean="0"/>
              <a:t>, v</a:t>
            </a:r>
            <a:r>
              <a:rPr lang="de-DE" baseline="-25000" dirty="0" smtClean="0"/>
              <a:t>1</a:t>
            </a:r>
            <a:r>
              <a:rPr lang="de-DE" dirty="0" smtClean="0"/>
              <a:t>, v</a:t>
            </a:r>
            <a:r>
              <a:rPr lang="de-DE" baseline="-25000" dirty="0" smtClean="0"/>
              <a:t>3</a:t>
            </a:r>
            <a:r>
              <a:rPr lang="de-DE" dirty="0" smtClean="0"/>
              <a:t> als Flussvergrößerungspfad wächst der Fluss in einem Schritt jeweils nur um eins.</a:t>
            </a:r>
          </a:p>
          <a:p>
            <a:pPr lvl="1"/>
            <a:r>
              <a:rPr lang="de-DE" dirty="0" smtClean="0"/>
              <a:t>Insgesamt ergäbe dies 2n Schritte, obwohl bei Wahl der Pfade v</a:t>
            </a:r>
            <a:r>
              <a:rPr lang="de-DE" baseline="-25000" dirty="0" smtClean="0"/>
              <a:t>0</a:t>
            </a:r>
            <a:r>
              <a:rPr lang="de-DE" dirty="0" smtClean="0"/>
              <a:t>, v</a:t>
            </a:r>
            <a:r>
              <a:rPr lang="de-DE" baseline="-25000" dirty="0" smtClean="0"/>
              <a:t>1</a:t>
            </a:r>
            <a:r>
              <a:rPr lang="de-DE" dirty="0" smtClean="0"/>
              <a:t>, v</a:t>
            </a:r>
            <a:r>
              <a:rPr lang="de-DE" baseline="-25000" dirty="0" smtClean="0"/>
              <a:t>3</a:t>
            </a:r>
            <a:r>
              <a:rPr lang="de-DE" dirty="0" smtClean="0"/>
              <a:t> und v</a:t>
            </a:r>
            <a:r>
              <a:rPr lang="de-DE" baseline="-25000" dirty="0" smtClean="0"/>
              <a:t>0</a:t>
            </a:r>
            <a:r>
              <a:rPr lang="de-DE" dirty="0" smtClean="0"/>
              <a:t>, v</a:t>
            </a:r>
            <a:r>
              <a:rPr lang="de-DE" baseline="-25000" dirty="0" smtClean="0"/>
              <a:t>2</a:t>
            </a:r>
            <a:r>
              <a:rPr lang="de-DE" dirty="0" smtClean="0"/>
              <a:t>, v</a:t>
            </a:r>
            <a:r>
              <a:rPr lang="de-DE" baseline="-25000" dirty="0" smtClean="0"/>
              <a:t>3</a:t>
            </a:r>
            <a:r>
              <a:rPr lang="de-DE" dirty="0" smtClean="0"/>
              <a:t> in zwei Schritten das Optimum erreicht werden kann.</a:t>
            </a:r>
          </a:p>
          <a:p>
            <a:endParaRPr lang="de-DE" dirty="0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 rot="3438018">
            <a:off x="1840039" y="2434571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 rot="3438018">
            <a:off x="2862390" y="3094972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2335340" y="2828272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3" name="Oval 9"/>
          <p:cNvSpPr>
            <a:spLocks noChangeArrowheads="1"/>
          </p:cNvSpPr>
          <p:nvPr/>
        </p:nvSpPr>
        <p:spPr bwMode="auto">
          <a:xfrm>
            <a:off x="3179889" y="3110847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>
            <a:off x="1281239" y="3110847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5" name="Rectangle 11"/>
          <p:cNvSpPr>
            <a:spLocks noChangeArrowheads="1"/>
          </p:cNvSpPr>
          <p:nvPr/>
        </p:nvSpPr>
        <p:spPr bwMode="auto">
          <a:xfrm>
            <a:off x="1341565" y="3090208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0</a:t>
            </a:r>
            <a:endParaRPr lang="de-DE" baseline="-25000"/>
          </a:p>
        </p:txBody>
      </p:sp>
      <p:sp>
        <p:nvSpPr>
          <p:cNvPr id="492556" name="Oval 12"/>
          <p:cNvSpPr>
            <a:spLocks noChangeArrowheads="1"/>
          </p:cNvSpPr>
          <p:nvPr/>
        </p:nvSpPr>
        <p:spPr bwMode="auto">
          <a:xfrm>
            <a:off x="2236915" y="2566335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2284540" y="2572683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1</a:t>
            </a:r>
            <a:endParaRPr lang="de-DE" baseline="-25000"/>
          </a:p>
        </p:txBody>
      </p:sp>
      <p:sp>
        <p:nvSpPr>
          <p:cNvPr id="492558" name="Oval 14"/>
          <p:cNvSpPr>
            <a:spLocks noChangeArrowheads="1"/>
          </p:cNvSpPr>
          <p:nvPr/>
        </p:nvSpPr>
        <p:spPr bwMode="auto">
          <a:xfrm>
            <a:off x="2236915" y="3682347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9" name="Rectangle 15"/>
          <p:cNvSpPr>
            <a:spLocks noChangeArrowheads="1"/>
          </p:cNvSpPr>
          <p:nvPr/>
        </p:nvSpPr>
        <p:spPr bwMode="auto">
          <a:xfrm>
            <a:off x="3240215" y="3090208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3</a:t>
            </a:r>
            <a:endParaRPr lang="de-DE" baseline="-25000"/>
          </a:p>
        </p:txBody>
      </p:sp>
      <p:sp>
        <p:nvSpPr>
          <p:cNvPr id="492560" name="Rectangle 16"/>
          <p:cNvSpPr>
            <a:spLocks noChangeArrowheads="1"/>
          </p:cNvSpPr>
          <p:nvPr/>
        </p:nvSpPr>
        <p:spPr bwMode="auto">
          <a:xfrm>
            <a:off x="2284540" y="3674408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2</a:t>
            </a:r>
            <a:endParaRPr lang="de-DE" baseline="-25000"/>
          </a:p>
        </p:txBody>
      </p:sp>
      <p:sp>
        <p:nvSpPr>
          <p:cNvPr id="492561" name="Rectangle 17"/>
          <p:cNvSpPr>
            <a:spLocks noChangeArrowheads="1"/>
          </p:cNvSpPr>
          <p:nvPr/>
        </p:nvSpPr>
        <p:spPr bwMode="auto">
          <a:xfrm>
            <a:off x="1767014" y="2731433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62" name="Rectangle 18"/>
          <p:cNvSpPr>
            <a:spLocks noChangeArrowheads="1"/>
          </p:cNvSpPr>
          <p:nvPr/>
        </p:nvSpPr>
        <p:spPr bwMode="auto">
          <a:xfrm>
            <a:off x="1687639" y="3475971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63" name="Rectangle 19"/>
          <p:cNvSpPr>
            <a:spLocks noChangeArrowheads="1"/>
          </p:cNvSpPr>
          <p:nvPr/>
        </p:nvSpPr>
        <p:spPr bwMode="auto">
          <a:xfrm>
            <a:off x="2911601" y="3548995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64" name="Rectangle 20"/>
          <p:cNvSpPr>
            <a:spLocks noChangeArrowheads="1"/>
          </p:cNvSpPr>
          <p:nvPr/>
        </p:nvSpPr>
        <p:spPr bwMode="auto">
          <a:xfrm>
            <a:off x="2881439" y="2731433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65" name="Rectangle 21"/>
          <p:cNvSpPr>
            <a:spLocks noChangeArrowheads="1"/>
          </p:cNvSpPr>
          <p:nvPr/>
        </p:nvSpPr>
        <p:spPr bwMode="auto">
          <a:xfrm>
            <a:off x="2257551" y="3050520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1</a:t>
            </a:r>
            <a:endParaRPr lang="de-DE"/>
          </a:p>
        </p:txBody>
      </p:sp>
      <p:cxnSp>
        <p:nvCxnSpPr>
          <p:cNvPr id="492566" name="AutoShape 22"/>
          <p:cNvCxnSpPr>
            <a:cxnSpLocks noChangeShapeType="1"/>
            <a:stCxn id="492554" idx="5"/>
            <a:endCxn id="492558" idx="2"/>
          </p:cNvCxnSpPr>
          <p:nvPr/>
        </p:nvCxnSpPr>
        <p:spPr bwMode="auto">
          <a:xfrm>
            <a:off x="1576513" y="3406122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67" name="AutoShape 23"/>
          <p:cNvCxnSpPr>
            <a:cxnSpLocks noChangeShapeType="1"/>
            <a:stCxn id="492556" idx="6"/>
            <a:endCxn id="492553" idx="1"/>
          </p:cNvCxnSpPr>
          <p:nvPr/>
        </p:nvCxnSpPr>
        <p:spPr bwMode="auto">
          <a:xfrm>
            <a:off x="2570289" y="2739372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68" name="AutoShape 24"/>
          <p:cNvCxnSpPr>
            <a:cxnSpLocks noChangeShapeType="1"/>
            <a:stCxn id="492554" idx="7"/>
            <a:endCxn id="492556" idx="2"/>
          </p:cNvCxnSpPr>
          <p:nvPr/>
        </p:nvCxnSpPr>
        <p:spPr bwMode="auto">
          <a:xfrm flipV="1">
            <a:off x="1576513" y="2739372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69" name="AutoShape 25"/>
          <p:cNvCxnSpPr>
            <a:cxnSpLocks noChangeShapeType="1"/>
            <a:stCxn id="492558" idx="6"/>
            <a:endCxn id="492553" idx="3"/>
          </p:cNvCxnSpPr>
          <p:nvPr/>
        </p:nvCxnSpPr>
        <p:spPr bwMode="auto">
          <a:xfrm flipV="1">
            <a:off x="2570289" y="3406122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70" name="AutoShape 26"/>
          <p:cNvCxnSpPr>
            <a:cxnSpLocks noChangeShapeType="1"/>
            <a:stCxn id="492556" idx="4"/>
            <a:endCxn id="492558" idx="0"/>
          </p:cNvCxnSpPr>
          <p:nvPr/>
        </p:nvCxnSpPr>
        <p:spPr bwMode="auto">
          <a:xfrm>
            <a:off x="2403601" y="2912410"/>
            <a:ext cx="0" cy="769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92571" name="Rectangle 27"/>
          <p:cNvSpPr>
            <a:spLocks noChangeArrowheads="1"/>
          </p:cNvSpPr>
          <p:nvPr/>
        </p:nvSpPr>
        <p:spPr bwMode="auto">
          <a:xfrm rot="7446454">
            <a:off x="5994526" y="3060047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2" name="Rectangle 28"/>
          <p:cNvSpPr>
            <a:spLocks noChangeArrowheads="1"/>
          </p:cNvSpPr>
          <p:nvPr/>
        </p:nvSpPr>
        <p:spPr bwMode="auto">
          <a:xfrm rot="7328432">
            <a:off x="7083551" y="2445685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3" name="Rectangle 29"/>
          <p:cNvSpPr>
            <a:spLocks noChangeArrowheads="1"/>
          </p:cNvSpPr>
          <p:nvPr/>
        </p:nvSpPr>
        <p:spPr bwMode="auto">
          <a:xfrm>
            <a:off x="6526340" y="2809222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4" name="Oval 30"/>
          <p:cNvSpPr>
            <a:spLocks noChangeArrowheads="1"/>
          </p:cNvSpPr>
          <p:nvPr/>
        </p:nvSpPr>
        <p:spPr bwMode="auto">
          <a:xfrm>
            <a:off x="7370889" y="3091797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5" name="Oval 31"/>
          <p:cNvSpPr>
            <a:spLocks noChangeArrowheads="1"/>
          </p:cNvSpPr>
          <p:nvPr/>
        </p:nvSpPr>
        <p:spPr bwMode="auto">
          <a:xfrm>
            <a:off x="5472239" y="3091797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6" name="Rectangle 32"/>
          <p:cNvSpPr>
            <a:spLocks noChangeArrowheads="1"/>
          </p:cNvSpPr>
          <p:nvPr/>
        </p:nvSpPr>
        <p:spPr bwMode="auto">
          <a:xfrm>
            <a:off x="5532565" y="3071158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0</a:t>
            </a:r>
            <a:endParaRPr lang="de-DE" baseline="-25000"/>
          </a:p>
        </p:txBody>
      </p:sp>
      <p:sp>
        <p:nvSpPr>
          <p:cNvPr id="492577" name="Oval 33"/>
          <p:cNvSpPr>
            <a:spLocks noChangeArrowheads="1"/>
          </p:cNvSpPr>
          <p:nvPr/>
        </p:nvSpPr>
        <p:spPr bwMode="auto">
          <a:xfrm>
            <a:off x="6427915" y="2547285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8" name="Rectangle 34"/>
          <p:cNvSpPr>
            <a:spLocks noChangeArrowheads="1"/>
          </p:cNvSpPr>
          <p:nvPr/>
        </p:nvSpPr>
        <p:spPr bwMode="auto">
          <a:xfrm>
            <a:off x="6475540" y="2553633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1</a:t>
            </a:r>
            <a:endParaRPr lang="de-DE" baseline="-25000"/>
          </a:p>
        </p:txBody>
      </p:sp>
      <p:sp>
        <p:nvSpPr>
          <p:cNvPr id="492579" name="Oval 35"/>
          <p:cNvSpPr>
            <a:spLocks noChangeArrowheads="1"/>
          </p:cNvSpPr>
          <p:nvPr/>
        </p:nvSpPr>
        <p:spPr bwMode="auto">
          <a:xfrm>
            <a:off x="6427915" y="3663297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80" name="Rectangle 36"/>
          <p:cNvSpPr>
            <a:spLocks noChangeArrowheads="1"/>
          </p:cNvSpPr>
          <p:nvPr/>
        </p:nvSpPr>
        <p:spPr bwMode="auto">
          <a:xfrm>
            <a:off x="7431214" y="3071158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3</a:t>
            </a:r>
            <a:endParaRPr lang="de-DE" baseline="-25000"/>
          </a:p>
        </p:txBody>
      </p:sp>
      <p:sp>
        <p:nvSpPr>
          <p:cNvPr id="492581" name="Rectangle 37"/>
          <p:cNvSpPr>
            <a:spLocks noChangeArrowheads="1"/>
          </p:cNvSpPr>
          <p:nvPr/>
        </p:nvSpPr>
        <p:spPr bwMode="auto">
          <a:xfrm>
            <a:off x="6475540" y="3655358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2</a:t>
            </a:r>
            <a:endParaRPr lang="de-DE" baseline="-25000"/>
          </a:p>
        </p:txBody>
      </p:sp>
      <p:sp>
        <p:nvSpPr>
          <p:cNvPr id="492582" name="Rectangle 38"/>
          <p:cNvSpPr>
            <a:spLocks noChangeArrowheads="1"/>
          </p:cNvSpPr>
          <p:nvPr/>
        </p:nvSpPr>
        <p:spPr bwMode="auto">
          <a:xfrm>
            <a:off x="5753225" y="2666346"/>
            <a:ext cx="3157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n-1</a:t>
            </a:r>
            <a:endParaRPr lang="de-DE"/>
          </a:p>
        </p:txBody>
      </p:sp>
      <p:sp>
        <p:nvSpPr>
          <p:cNvPr id="492583" name="Rectangle 39"/>
          <p:cNvSpPr>
            <a:spLocks noChangeArrowheads="1"/>
          </p:cNvSpPr>
          <p:nvPr/>
        </p:nvSpPr>
        <p:spPr bwMode="auto">
          <a:xfrm>
            <a:off x="5878639" y="3456921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84" name="Rectangle 40"/>
          <p:cNvSpPr>
            <a:spLocks noChangeArrowheads="1"/>
          </p:cNvSpPr>
          <p:nvPr/>
        </p:nvSpPr>
        <p:spPr bwMode="auto">
          <a:xfrm>
            <a:off x="7102601" y="3529945"/>
            <a:ext cx="3157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n-1</a:t>
            </a:r>
            <a:endParaRPr lang="de-DE"/>
          </a:p>
        </p:txBody>
      </p:sp>
      <p:sp>
        <p:nvSpPr>
          <p:cNvPr id="492585" name="Rectangle 41"/>
          <p:cNvSpPr>
            <a:spLocks noChangeArrowheads="1"/>
          </p:cNvSpPr>
          <p:nvPr/>
        </p:nvSpPr>
        <p:spPr bwMode="auto">
          <a:xfrm>
            <a:off x="7072439" y="2712383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86" name="Rectangle 42"/>
          <p:cNvSpPr>
            <a:spLocks noChangeArrowheads="1"/>
          </p:cNvSpPr>
          <p:nvPr/>
        </p:nvSpPr>
        <p:spPr bwMode="auto">
          <a:xfrm>
            <a:off x="6448551" y="3031471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1</a:t>
            </a:r>
            <a:endParaRPr lang="de-DE"/>
          </a:p>
        </p:txBody>
      </p:sp>
      <p:cxnSp>
        <p:nvCxnSpPr>
          <p:cNvPr id="492587" name="AutoShape 43"/>
          <p:cNvCxnSpPr>
            <a:cxnSpLocks noChangeShapeType="1"/>
            <a:stCxn id="492575" idx="5"/>
            <a:endCxn id="492579" idx="2"/>
          </p:cNvCxnSpPr>
          <p:nvPr/>
        </p:nvCxnSpPr>
        <p:spPr bwMode="auto">
          <a:xfrm>
            <a:off x="5767513" y="3387072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88" name="AutoShape 44"/>
          <p:cNvCxnSpPr>
            <a:cxnSpLocks noChangeShapeType="1"/>
            <a:stCxn id="492577" idx="6"/>
            <a:endCxn id="492574" idx="1"/>
          </p:cNvCxnSpPr>
          <p:nvPr/>
        </p:nvCxnSpPr>
        <p:spPr bwMode="auto">
          <a:xfrm>
            <a:off x="6761289" y="2720322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89" name="AutoShape 45"/>
          <p:cNvCxnSpPr>
            <a:cxnSpLocks noChangeShapeType="1"/>
            <a:stCxn id="492575" idx="7"/>
            <a:endCxn id="492577" idx="2"/>
          </p:cNvCxnSpPr>
          <p:nvPr/>
        </p:nvCxnSpPr>
        <p:spPr bwMode="auto">
          <a:xfrm flipV="1">
            <a:off x="5767513" y="2720322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90" name="AutoShape 46"/>
          <p:cNvCxnSpPr>
            <a:cxnSpLocks noChangeShapeType="1"/>
            <a:stCxn id="492579" idx="6"/>
            <a:endCxn id="492574" idx="3"/>
          </p:cNvCxnSpPr>
          <p:nvPr/>
        </p:nvCxnSpPr>
        <p:spPr bwMode="auto">
          <a:xfrm flipV="1">
            <a:off x="6761289" y="3387072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91" name="AutoShape 47"/>
          <p:cNvCxnSpPr>
            <a:cxnSpLocks noChangeShapeType="1"/>
            <a:stCxn id="492577" idx="4"/>
            <a:endCxn id="492579" idx="0"/>
          </p:cNvCxnSpPr>
          <p:nvPr/>
        </p:nvCxnSpPr>
        <p:spPr bwMode="auto">
          <a:xfrm>
            <a:off x="6594601" y="2893360"/>
            <a:ext cx="0" cy="769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492592" name="AutoShape 48"/>
          <p:cNvSpPr>
            <a:spLocks noChangeArrowheads="1"/>
          </p:cNvSpPr>
          <p:nvPr/>
        </p:nvSpPr>
        <p:spPr bwMode="auto">
          <a:xfrm>
            <a:off x="4241926" y="3099735"/>
            <a:ext cx="503238" cy="287337"/>
          </a:xfrm>
          <a:prstGeom prst="chevron">
            <a:avLst>
              <a:gd name="adj" fmla="val 4378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Modifikation (Edmonds und Karp)</a:t>
            </a:r>
            <a:endParaRPr lang="de-DE"/>
          </a:p>
        </p:txBody>
      </p:sp>
      <p:sp>
        <p:nvSpPr>
          <p:cNvPr id="494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Als </a:t>
            </a:r>
            <a:r>
              <a:rPr lang="de-DE" dirty="0" err="1" smtClean="0"/>
              <a:t>Vergrösserungspfad</a:t>
            </a:r>
            <a:r>
              <a:rPr lang="de-DE" dirty="0" smtClean="0"/>
              <a:t> wird derjenige mit minimaler Kantenanzahl gewählt.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Modifikation (Edmonds und Karp)</a:t>
            </a:r>
            <a:endParaRPr lang="de-DE"/>
          </a:p>
        </p:txBody>
      </p:sp>
      <p:sp>
        <p:nvSpPr>
          <p:cNvPr id="494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maxflow(V,E,q,s,f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{  //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pseudocode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of Ford-Fulkerson algorithm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for 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  <a:sym typeface="Symbol" charset="2"/>
              </a:rPr>
              <a:t></a:t>
            </a:r>
            <a:r>
              <a:rPr lang="en-GB" sz="1400" dirty="0" smtClean="0">
                <a:latin typeface="Consolas" pitchFamily="49" charset="0"/>
                <a:cs typeface="Consolas" pitchFamily="49" charset="0"/>
                <a:sym typeface="Symbol" charset="2"/>
              </a:rPr>
              <a:t>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edge 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u,v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Î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E){   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f[u,v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0;		// initialization  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f[v,u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result answer ==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notfound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while (answer ==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notfound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{  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search_minimal_edge_path(q,s,answer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if (answer == found) {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cf(p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)=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min{cf(u,v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): 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u,v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in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 // residual capacity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each edge 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u,v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in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f[u,v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]=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f[u,v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 +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cf(p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   // augment flow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f[v,u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]= -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f[u,v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}	</a:t>
            </a:r>
            <a:r>
              <a:rPr lang="en-GB" sz="1400" dirty="0" smtClean="0">
                <a:latin typeface="Monaco"/>
                <a:cs typeface="Monaco"/>
              </a:rPr>
              <a:t>	</a:t>
            </a:r>
            <a:endParaRPr lang="de-DE" sz="1400" dirty="0">
              <a:latin typeface="Monaco"/>
              <a:cs typeface="Monac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Komplexität</a:t>
            </a:r>
            <a:r>
              <a:rPr lang="en-GB" dirty="0" smtClean="0"/>
              <a:t> Ford-Fulkerson  </a:t>
            </a:r>
            <a:r>
              <a:rPr lang="en-GB" sz="1400" dirty="0" smtClean="0"/>
              <a:t>(Edmonds-Karp-</a:t>
            </a:r>
            <a:r>
              <a:rPr lang="en-GB" sz="1400" dirty="0" err="1" smtClean="0"/>
              <a:t>Variante</a:t>
            </a:r>
            <a:r>
              <a:rPr lang="en-GB" sz="1400" dirty="0" smtClean="0"/>
              <a:t>)</a:t>
            </a:r>
            <a:endParaRPr lang="de-DE" dirty="0"/>
          </a:p>
        </p:txBody>
      </p:sp>
      <p:sp>
        <p:nvSpPr>
          <p:cNvPr id="495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Initialisierung benötigt O(|E|) Schritte.</a:t>
            </a:r>
          </a:p>
          <a:p>
            <a:r>
              <a:rPr lang="de-DE" dirty="0" smtClean="0"/>
              <a:t>Das Finden eines Weges mit minimaler Kantenzahl von der Quelle zur Senke kann mit Hilfe der Breitensuche durchgeführt werden und benötigt O(|V|+|E|)               </a:t>
            </a:r>
          </a:p>
          <a:p>
            <a:pPr lvl="1"/>
            <a:r>
              <a:rPr lang="de-DE" dirty="0" smtClean="0"/>
              <a:t>Bei einem zusammenhängenden Graphen haben wir |E|≥|V|-1                  und können daher die Breitensuche bzw. das Bestimmen eines Flussvergrößerungspfades mit O(|E|) abschätzen. </a:t>
            </a:r>
          </a:p>
          <a:p>
            <a:r>
              <a:rPr lang="de-DE" dirty="0" smtClean="0"/>
              <a:t>Die Flussvergrößerung selbst ist ebenfalls in O(|E|)</a:t>
            </a:r>
          </a:p>
          <a:p>
            <a:r>
              <a:rPr lang="de-DE" dirty="0" smtClean="0"/>
              <a:t>Eine Iteration des Algorithmus benötigt daher O(|E|)</a:t>
            </a:r>
          </a:p>
          <a:p>
            <a:r>
              <a:rPr lang="de-DE" dirty="0" smtClean="0"/>
              <a:t>Die noch offene Frage ist daher: Wie viele Iterationen sind erforderlich?</a:t>
            </a:r>
            <a:endParaRPr lang="de-DE" dirty="0"/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5623" name="Rectangle 7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5625" name="Rectangle 9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5627" name="Rectangle 11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5629" name="Rectangle 13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5631" name="Rectangle 15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Minimalbaum-Eigenschaft</a:t>
            </a:r>
            <a:endParaRPr lang="de-DE" dirty="0"/>
          </a:p>
        </p:txBody>
      </p:sp>
      <p:sp>
        <p:nvSpPr>
          <p:cNvPr id="387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 sei ein kantenbewerteter zusammenhängender Graph G und eine nichtleere Teilmenge U der Knoten. </a:t>
            </a:r>
          </a:p>
          <a:p>
            <a:pPr lvl="1"/>
            <a:r>
              <a:rPr lang="de-DE" dirty="0" smtClean="0"/>
              <a:t>G = (V,E ),  U    </a:t>
            </a:r>
            <a:r>
              <a:rPr lang="de-DE" dirty="0" smtClean="0">
                <a:sym typeface="Symbol" charset="2"/>
              </a:rPr>
              <a:t>V</a:t>
            </a:r>
            <a:endParaRPr lang="de-DE" dirty="0" smtClean="0"/>
          </a:p>
          <a:p>
            <a:r>
              <a:rPr lang="de-DE" dirty="0" smtClean="0"/>
              <a:t>Ist (</a:t>
            </a:r>
            <a:r>
              <a:rPr lang="de-DE" dirty="0" err="1" smtClean="0"/>
              <a:t>u,v</a:t>
            </a:r>
            <a:r>
              <a:rPr lang="de-DE" dirty="0" smtClean="0"/>
              <a:t>) eine Kante minimaler Länge mit u </a:t>
            </a:r>
            <a:r>
              <a:rPr lang="de-DE" dirty="0" smtClean="0">
                <a:sym typeface="Symbol" charset="2"/>
              </a:rPr>
              <a:t>   U</a:t>
            </a:r>
            <a:r>
              <a:rPr lang="de-DE" dirty="0" smtClean="0"/>
              <a:t> und v </a:t>
            </a:r>
            <a:r>
              <a:rPr lang="de-DE" dirty="0" smtClean="0">
                <a:sym typeface="Symbol" charset="2"/>
              </a:rPr>
              <a:t>   V - U</a:t>
            </a:r>
            <a:r>
              <a:rPr lang="de-DE" dirty="0" smtClean="0"/>
              <a:t> , so gibt es einen Minimalbaum, der (</a:t>
            </a:r>
            <a:r>
              <a:rPr lang="de-DE" dirty="0" err="1" smtClean="0"/>
              <a:t>u,v</a:t>
            </a:r>
            <a:r>
              <a:rPr lang="de-DE" dirty="0" smtClean="0"/>
              <a:t>) enthält.</a:t>
            </a:r>
          </a:p>
          <a:p>
            <a:r>
              <a:rPr lang="de-DE" dirty="0" smtClean="0"/>
              <a:t>Beweis (durch Widerspruch)</a:t>
            </a:r>
            <a:endParaRPr lang="de-D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09471"/>
              </p:ext>
            </p:extLst>
          </p:nvPr>
        </p:nvGraphicFramePr>
        <p:xfrm>
          <a:off x="2891971" y="2293257"/>
          <a:ext cx="231422" cy="18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39700" imgH="101600" progId="Equation.3">
                  <p:embed/>
                </p:oleObj>
              </mc:Choice>
              <mc:Fallback>
                <p:oleObj name="Equation" r:id="rId3" imgW="139700" imgH="10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971" y="2293257"/>
                        <a:ext cx="231422" cy="189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69457"/>
              </p:ext>
            </p:extLst>
          </p:nvPr>
        </p:nvGraphicFramePr>
        <p:xfrm>
          <a:off x="6718099" y="2740479"/>
          <a:ext cx="231422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139700" imgH="101600" progId="Equation.3">
                  <p:embed/>
                </p:oleObj>
              </mc:Choice>
              <mc:Fallback>
                <p:oleObj name="Equation" r:id="rId5" imgW="139700" imgH="10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099" y="2740479"/>
                        <a:ext cx="231422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155684"/>
              </p:ext>
            </p:extLst>
          </p:nvPr>
        </p:nvGraphicFramePr>
        <p:xfrm>
          <a:off x="8091714" y="2725058"/>
          <a:ext cx="231422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" imgW="139700" imgH="101600" progId="Equation.3">
                  <p:embed/>
                </p:oleObj>
              </mc:Choice>
              <mc:Fallback>
                <p:oleObj name="Equation" r:id="rId6" imgW="139700" imgH="10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714" y="2725058"/>
                        <a:ext cx="231422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Komplexität</a:t>
            </a:r>
            <a:endParaRPr lang="de-DE"/>
          </a:p>
        </p:txBody>
      </p:sp>
      <p:sp>
        <p:nvSpPr>
          <p:cNvPr id="496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Satz: Die Anzahl der Flussvergrößerungen im </a:t>
            </a:r>
            <a:r>
              <a:rPr lang="de-DE" dirty="0" err="1" smtClean="0"/>
              <a:t>Edmonds-Karp-Algorithmus</a:t>
            </a:r>
            <a:r>
              <a:rPr lang="de-DE" dirty="0" smtClean="0"/>
              <a:t> ist O(|V||E|)</a:t>
            </a:r>
          </a:p>
          <a:p>
            <a:pPr lvl="1"/>
            <a:r>
              <a:rPr lang="de-DE" dirty="0" smtClean="0"/>
              <a:t>Die Länge des Flussvergrößerungspfades wächst monoton.</a:t>
            </a:r>
          </a:p>
          <a:p>
            <a:pPr lvl="1"/>
            <a:r>
              <a:rPr lang="de-DE" dirty="0" smtClean="0"/>
              <a:t>Eine Kante des Flussvergrößerungspfades, deren Kapazität die des Flussvergrößerungspfades bestimmt, heißt Engpasskante.</a:t>
            </a:r>
          </a:p>
          <a:p>
            <a:pPr lvl="1"/>
            <a:r>
              <a:rPr lang="de-DE" dirty="0" smtClean="0"/>
              <a:t>Eine Kante kann höchstens O(|V|) mal Engpasskante werden.</a:t>
            </a:r>
          </a:p>
          <a:p>
            <a:pPr lvl="1"/>
            <a:r>
              <a:rPr lang="de-DE" dirty="0" smtClean="0"/>
              <a:t>Bei insgesamt O(|E|) möglichen Engpasskanten und da jeder Flussvergrößerungspfad mindestens eine Engpasskante besitzt, sind höchstens O(|V||E|) Iterationen möglich.</a:t>
            </a:r>
          </a:p>
          <a:p>
            <a:pPr lvl="1"/>
            <a:r>
              <a:rPr lang="de-DE" dirty="0" smtClean="0"/>
              <a:t>Die Komplexität des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in der Variante von Edmonds und </a:t>
            </a:r>
            <a:r>
              <a:rPr lang="de-DE" dirty="0" err="1" smtClean="0"/>
              <a:t>Karp</a:t>
            </a:r>
            <a:r>
              <a:rPr lang="de-DE" dirty="0" smtClean="0"/>
              <a:t> beträgt daher O(|V||E|</a:t>
            </a:r>
            <a:r>
              <a:rPr lang="de-DE" baseline="30000" dirty="0" smtClean="0"/>
              <a:t>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0" y="769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6653" name="Rectangle 13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Minimaler Schnitt</a:t>
            </a:r>
            <a:endParaRPr lang="de-DE" dirty="0"/>
          </a:p>
        </p:txBody>
      </p:sp>
      <p:sp>
        <p:nvSpPr>
          <p:cNvPr id="497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Fluss von der Quelle zur Senke verteilt sich auf die möglichen Kanten. </a:t>
            </a:r>
          </a:p>
          <a:p>
            <a:r>
              <a:rPr lang="de-DE" dirty="0" smtClean="0"/>
              <a:t>Schneidet man das Netzwerk in zwei Teile, so dass Quelle und Senke in verschiedenen Teilen liegen, so sind alle Kanten durchschnitten, über die sich der Fluss verteilt. </a:t>
            </a:r>
          </a:p>
          <a:p>
            <a:r>
              <a:rPr lang="de-DE" dirty="0" smtClean="0"/>
              <a:t>Die Summe der Flüsse über diese Schnittkanten muss gleich dem Gesamtfluss sein, und die Summe der Kapazitäten der Schnittkanten bildet eine Obergrenze für den Fluss.</a:t>
            </a:r>
          </a:p>
          <a:p>
            <a:r>
              <a:rPr lang="de-DE" dirty="0" smtClean="0"/>
              <a:t>Ein Schnitt S=(X,Y) in einem Flussgraphen G=(V,E) ist eine Partition von V in X und Y= V-X mit                             .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0" y="338688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7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610484"/>
              </p:ext>
            </p:extLst>
          </p:nvPr>
        </p:nvGraphicFramePr>
        <p:xfrm>
          <a:off x="6489508" y="5357057"/>
          <a:ext cx="170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1143000" imgH="215640" progId="Equation.3">
                  <p:embed/>
                </p:oleObj>
              </mc:Choice>
              <mc:Fallback>
                <p:oleObj name="Equation" r:id="rId3" imgW="1143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508" y="5357057"/>
                        <a:ext cx="1701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0" y="32630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0" y="32630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Minimaler Schnitt</a:t>
            </a:r>
            <a:endParaRPr lang="de-DE" dirty="0"/>
          </a:p>
        </p:txBody>
      </p:sp>
      <p:sp>
        <p:nvSpPr>
          <p:cNvPr id="497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Schnitt besitzt einen Fluss </a:t>
            </a:r>
            <a:r>
              <a:rPr lang="de-DE" dirty="0" err="1" smtClean="0"/>
              <a:t>f(S</a:t>
            </a:r>
            <a:r>
              <a:rPr lang="de-DE" dirty="0" smtClean="0"/>
              <a:t>) und eine Kapazität </a:t>
            </a:r>
            <a:r>
              <a:rPr lang="de-DE" dirty="0" err="1" smtClean="0"/>
              <a:t>c(S</a:t>
            </a:r>
            <a:r>
              <a:rPr lang="de-DE" dirty="0" smtClean="0"/>
              <a:t>) , jeweils definiert als Summe über die Kantenmenge des Schnittes E(S).				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lvl="1"/>
            <a:r>
              <a:rPr lang="de-DE" dirty="0" smtClean="0"/>
              <a:t>Bei der Berechnung des Schnittflusses gehen in entgegen gesetzter Richtung fließende Teilflüsse definitionsgemäß negativ in die Summe ein.</a:t>
            </a:r>
            <a:endParaRPr lang="de-DE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0" y="338688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0" y="32630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0" y="32630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64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31448"/>
              </p:ext>
            </p:extLst>
          </p:nvPr>
        </p:nvGraphicFramePr>
        <p:xfrm>
          <a:off x="1386451" y="2414511"/>
          <a:ext cx="242852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1612800" imgH="355320" progId="Equation.3">
                  <p:embed/>
                </p:oleObj>
              </mc:Choice>
              <mc:Fallback>
                <p:oleObj name="Equation" r:id="rId3" imgW="16128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451" y="2414511"/>
                        <a:ext cx="242852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27131"/>
              </p:ext>
            </p:extLst>
          </p:nvPr>
        </p:nvGraphicFramePr>
        <p:xfrm>
          <a:off x="4623740" y="2382536"/>
          <a:ext cx="28970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1892160" imgH="380880" progId="Equation.3">
                  <p:embed/>
                </p:oleObj>
              </mc:Choice>
              <mc:Fallback>
                <p:oleObj name="Equation" r:id="rId5" imgW="1892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740" y="2382536"/>
                        <a:ext cx="289701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 </a:t>
            </a:r>
            <a:endParaRPr lang="de-DE"/>
          </a:p>
        </p:txBody>
      </p:sp>
      <p:sp>
        <p:nvSpPr>
          <p:cNvPr id="498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Schnitt S durch den Graphen mit </a:t>
            </a:r>
            <a:r>
              <a:rPr lang="de-DE" dirty="0" err="1" smtClean="0"/>
              <a:t>f(S</a:t>
            </a:r>
            <a:r>
              <a:rPr lang="de-DE" dirty="0" smtClean="0"/>
              <a:t>) = 16 und </a:t>
            </a:r>
            <a:r>
              <a:rPr lang="de-DE" dirty="0" err="1" smtClean="0"/>
              <a:t>c(S</a:t>
            </a:r>
            <a:r>
              <a:rPr lang="de-DE" dirty="0" smtClean="0"/>
              <a:t>) = 42.</a:t>
            </a:r>
          </a:p>
          <a:p>
            <a:pPr lvl="1"/>
            <a:r>
              <a:rPr lang="de-DE" dirty="0" smtClean="0"/>
              <a:t>Schnittkapazitäten definieren also Obergrenzen für Flüsse. Daher interessiert man sich für den Schnitt mit der geringsten Kapazität. Ein Schnitt S* heißt minimal, wenn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Dieser minimale, die Senke von der Quelle trennende Schnitt bildet das „Nadelöhr“ des Netzes und legt exakt fest, wie viel maximal von der Quelle zur Senke fließen kann.</a:t>
            </a:r>
            <a:endParaRPr lang="de-DE" dirty="0"/>
          </a:p>
        </p:txBody>
      </p:sp>
      <p:sp>
        <p:nvSpPr>
          <p:cNvPr id="498692" name="Oval 4"/>
          <p:cNvSpPr>
            <a:spLocks noChangeArrowheads="1"/>
          </p:cNvSpPr>
          <p:nvPr/>
        </p:nvSpPr>
        <p:spPr bwMode="auto">
          <a:xfrm>
            <a:off x="6103056" y="5611290"/>
            <a:ext cx="403225" cy="401638"/>
          </a:xfrm>
          <a:prstGeom prst="ellipse">
            <a:avLst/>
          </a:prstGeom>
          <a:solidFill>
            <a:srgbClr val="CCECFF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693" name="Rectangle 5"/>
          <p:cNvSpPr>
            <a:spLocks noChangeArrowheads="1"/>
          </p:cNvSpPr>
          <p:nvPr/>
        </p:nvSpPr>
        <p:spPr bwMode="auto">
          <a:xfrm>
            <a:off x="6157032" y="5619229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4</a:t>
            </a:r>
          </a:p>
        </p:txBody>
      </p:sp>
      <p:sp>
        <p:nvSpPr>
          <p:cNvPr id="498694" name="Oval 6"/>
          <p:cNvSpPr>
            <a:spLocks noChangeArrowheads="1"/>
          </p:cNvSpPr>
          <p:nvPr/>
        </p:nvSpPr>
        <p:spPr bwMode="auto">
          <a:xfrm>
            <a:off x="2607381" y="5611290"/>
            <a:ext cx="401638" cy="4016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2677232" y="5619229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0</a:t>
            </a:r>
          </a:p>
        </p:txBody>
      </p:sp>
      <p:sp>
        <p:nvSpPr>
          <p:cNvPr id="498696" name="Oval 8"/>
          <p:cNvSpPr>
            <a:spLocks noChangeArrowheads="1"/>
          </p:cNvSpPr>
          <p:nvPr/>
        </p:nvSpPr>
        <p:spPr bwMode="auto">
          <a:xfrm>
            <a:off x="3721806" y="4806430"/>
            <a:ext cx="401638" cy="4016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3791657" y="481436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1</a:t>
            </a:r>
          </a:p>
        </p:txBody>
      </p:sp>
      <p:sp>
        <p:nvSpPr>
          <p:cNvPr id="498698" name="Oval 10"/>
          <p:cNvSpPr>
            <a:spLocks noChangeArrowheads="1"/>
          </p:cNvSpPr>
          <p:nvPr/>
        </p:nvSpPr>
        <p:spPr bwMode="auto">
          <a:xfrm>
            <a:off x="3721806" y="6276455"/>
            <a:ext cx="401638" cy="401637"/>
          </a:xfrm>
          <a:prstGeom prst="ellipse">
            <a:avLst/>
          </a:prstGeom>
          <a:solidFill>
            <a:srgbClr val="CCECFF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699" name="Rectangle 11"/>
          <p:cNvSpPr>
            <a:spLocks noChangeArrowheads="1"/>
          </p:cNvSpPr>
          <p:nvPr/>
        </p:nvSpPr>
        <p:spPr bwMode="auto">
          <a:xfrm>
            <a:off x="3791657" y="6284391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2</a:t>
            </a:r>
          </a:p>
        </p:txBody>
      </p:sp>
      <p:sp>
        <p:nvSpPr>
          <p:cNvPr id="498700" name="Oval 12"/>
          <p:cNvSpPr>
            <a:spLocks noChangeArrowheads="1"/>
          </p:cNvSpPr>
          <p:nvPr/>
        </p:nvSpPr>
        <p:spPr bwMode="auto">
          <a:xfrm>
            <a:off x="4990219" y="4806430"/>
            <a:ext cx="401637" cy="4016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5060070" y="481436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3</a:t>
            </a:r>
          </a:p>
        </p:txBody>
      </p:sp>
      <p:sp>
        <p:nvSpPr>
          <p:cNvPr id="498702" name="Oval 14"/>
          <p:cNvSpPr>
            <a:spLocks noChangeArrowheads="1"/>
          </p:cNvSpPr>
          <p:nvPr/>
        </p:nvSpPr>
        <p:spPr bwMode="auto">
          <a:xfrm>
            <a:off x="4990219" y="6276455"/>
            <a:ext cx="401637" cy="401637"/>
          </a:xfrm>
          <a:prstGeom prst="ellipse">
            <a:avLst/>
          </a:prstGeom>
          <a:solidFill>
            <a:srgbClr val="CCECFF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703" name="Rectangle 15"/>
          <p:cNvSpPr>
            <a:spLocks noChangeArrowheads="1"/>
          </p:cNvSpPr>
          <p:nvPr/>
        </p:nvSpPr>
        <p:spPr bwMode="auto">
          <a:xfrm>
            <a:off x="5060070" y="6284391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5</a:t>
            </a:r>
          </a:p>
        </p:txBody>
      </p:sp>
      <p:sp>
        <p:nvSpPr>
          <p:cNvPr id="498704" name="Rectangle 16"/>
          <p:cNvSpPr>
            <a:spLocks noChangeArrowheads="1"/>
          </p:cNvSpPr>
          <p:nvPr/>
        </p:nvSpPr>
        <p:spPr bwMode="auto">
          <a:xfrm>
            <a:off x="2862969" y="5165205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9/16</a:t>
            </a:r>
          </a:p>
        </p:txBody>
      </p:sp>
      <p:sp>
        <p:nvSpPr>
          <p:cNvPr id="498705" name="Rectangle 17"/>
          <p:cNvSpPr>
            <a:spLocks noChangeArrowheads="1"/>
          </p:cNvSpPr>
          <p:nvPr/>
        </p:nvSpPr>
        <p:spPr bwMode="auto">
          <a:xfrm>
            <a:off x="4229806" y="4733405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11/12</a:t>
            </a:r>
          </a:p>
        </p:txBody>
      </p:sp>
      <p:sp>
        <p:nvSpPr>
          <p:cNvPr id="498706" name="Rectangle 18"/>
          <p:cNvSpPr>
            <a:spLocks noChangeArrowheads="1"/>
          </p:cNvSpPr>
          <p:nvPr/>
        </p:nvSpPr>
        <p:spPr bwMode="auto">
          <a:xfrm>
            <a:off x="5742694" y="5092180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14/20</a:t>
            </a:r>
          </a:p>
        </p:txBody>
      </p:sp>
      <p:sp>
        <p:nvSpPr>
          <p:cNvPr id="498707" name="Rectangle 19"/>
          <p:cNvSpPr>
            <a:spLocks noChangeArrowheads="1"/>
          </p:cNvSpPr>
          <p:nvPr/>
        </p:nvSpPr>
        <p:spPr bwMode="auto">
          <a:xfrm>
            <a:off x="5742694" y="6244705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</a:p>
        </p:txBody>
      </p:sp>
      <p:sp>
        <p:nvSpPr>
          <p:cNvPr id="498708" name="Rectangle 20"/>
          <p:cNvSpPr>
            <a:spLocks noChangeArrowheads="1"/>
          </p:cNvSpPr>
          <p:nvPr/>
        </p:nvSpPr>
        <p:spPr bwMode="auto">
          <a:xfrm>
            <a:off x="5237870" y="5741467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7/7</a:t>
            </a:r>
          </a:p>
        </p:txBody>
      </p:sp>
      <p:sp>
        <p:nvSpPr>
          <p:cNvPr id="498709" name="Rectangle 21"/>
          <p:cNvSpPr>
            <a:spLocks noChangeArrowheads="1"/>
          </p:cNvSpPr>
          <p:nvPr/>
        </p:nvSpPr>
        <p:spPr bwMode="auto">
          <a:xfrm>
            <a:off x="4663194" y="5597005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4/9</a:t>
            </a:r>
          </a:p>
        </p:txBody>
      </p:sp>
      <p:sp>
        <p:nvSpPr>
          <p:cNvPr id="498710" name="Rectangle 22"/>
          <p:cNvSpPr>
            <a:spLocks noChangeArrowheads="1"/>
          </p:cNvSpPr>
          <p:nvPr/>
        </p:nvSpPr>
        <p:spPr bwMode="auto">
          <a:xfrm>
            <a:off x="4271081" y="6500292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9/14</a:t>
            </a:r>
          </a:p>
        </p:txBody>
      </p:sp>
      <p:sp>
        <p:nvSpPr>
          <p:cNvPr id="498712" name="Rectangle 24"/>
          <p:cNvSpPr>
            <a:spLocks noChangeArrowheads="1"/>
          </p:cNvSpPr>
          <p:nvPr/>
        </p:nvSpPr>
        <p:spPr bwMode="auto">
          <a:xfrm>
            <a:off x="3510670" y="5452542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</a:p>
        </p:txBody>
      </p:sp>
      <p:sp>
        <p:nvSpPr>
          <p:cNvPr id="498713" name="Rectangle 25"/>
          <p:cNvSpPr>
            <a:spLocks noChangeArrowheads="1"/>
          </p:cNvSpPr>
          <p:nvPr/>
        </p:nvSpPr>
        <p:spPr bwMode="auto">
          <a:xfrm>
            <a:off x="2970919" y="6206605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7/13</a:t>
            </a:r>
          </a:p>
        </p:txBody>
      </p:sp>
      <p:sp>
        <p:nvSpPr>
          <p:cNvPr id="498714" name="Rectangle 26"/>
          <p:cNvSpPr>
            <a:spLocks noChangeArrowheads="1"/>
          </p:cNvSpPr>
          <p:nvPr/>
        </p:nvSpPr>
        <p:spPr bwMode="auto">
          <a:xfrm>
            <a:off x="2924881" y="4706416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b="1"/>
              <a:t>X</a:t>
            </a:r>
            <a:endParaRPr lang="de-DE"/>
          </a:p>
        </p:txBody>
      </p:sp>
      <p:sp>
        <p:nvSpPr>
          <p:cNvPr id="498715" name="Rectangle 27"/>
          <p:cNvSpPr>
            <a:spLocks noChangeArrowheads="1"/>
          </p:cNvSpPr>
          <p:nvPr/>
        </p:nvSpPr>
        <p:spPr bwMode="auto">
          <a:xfrm>
            <a:off x="6374518" y="6408216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b="1"/>
              <a:t>Y</a:t>
            </a:r>
            <a:endParaRPr lang="de-DE"/>
          </a:p>
        </p:txBody>
      </p:sp>
      <p:cxnSp>
        <p:nvCxnSpPr>
          <p:cNvPr id="498716" name="AutoShape 28"/>
          <p:cNvCxnSpPr>
            <a:cxnSpLocks noChangeShapeType="1"/>
            <a:stCxn id="498694" idx="7"/>
          </p:cNvCxnSpPr>
          <p:nvPr/>
        </p:nvCxnSpPr>
        <p:spPr bwMode="auto">
          <a:xfrm flipV="1">
            <a:off x="2950281" y="5020740"/>
            <a:ext cx="776288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8717" name="AutoShape 29"/>
          <p:cNvCxnSpPr>
            <a:cxnSpLocks noChangeShapeType="1"/>
            <a:stCxn id="498694" idx="5"/>
            <a:endCxn id="498698" idx="2"/>
          </p:cNvCxnSpPr>
          <p:nvPr/>
        </p:nvCxnSpPr>
        <p:spPr bwMode="auto">
          <a:xfrm>
            <a:off x="2950281" y="5962130"/>
            <a:ext cx="763588" cy="515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8719" name="AutoShape 31"/>
          <p:cNvCxnSpPr>
            <a:cxnSpLocks noChangeShapeType="1"/>
          </p:cNvCxnSpPr>
          <p:nvPr/>
        </p:nvCxnSpPr>
        <p:spPr bwMode="auto">
          <a:xfrm>
            <a:off x="3871030" y="5235053"/>
            <a:ext cx="0" cy="1008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/>
          </a:ln>
          <a:effectLst/>
        </p:spPr>
      </p:cxnSp>
      <p:cxnSp>
        <p:nvCxnSpPr>
          <p:cNvPr id="498720" name="AutoShape 32"/>
          <p:cNvCxnSpPr>
            <a:cxnSpLocks noChangeShapeType="1"/>
            <a:stCxn id="498696" idx="6"/>
            <a:endCxn id="498700" idx="2"/>
          </p:cNvCxnSpPr>
          <p:nvPr/>
        </p:nvCxnSpPr>
        <p:spPr bwMode="auto">
          <a:xfrm>
            <a:off x="4131381" y="5008040"/>
            <a:ext cx="850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8721" name="AutoShape 33"/>
          <p:cNvCxnSpPr>
            <a:cxnSpLocks noChangeShapeType="1"/>
            <a:stCxn id="498700" idx="3"/>
            <a:endCxn id="498698" idx="7"/>
          </p:cNvCxnSpPr>
          <p:nvPr/>
        </p:nvCxnSpPr>
        <p:spPr bwMode="auto">
          <a:xfrm flipH="1">
            <a:off x="4064706" y="5157265"/>
            <a:ext cx="984250" cy="1169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8722" name="AutoShape 34"/>
          <p:cNvCxnSpPr>
            <a:cxnSpLocks noChangeShapeType="1"/>
            <a:stCxn id="498698" idx="6"/>
            <a:endCxn id="498702" idx="2"/>
          </p:cNvCxnSpPr>
          <p:nvPr/>
        </p:nvCxnSpPr>
        <p:spPr bwMode="auto">
          <a:xfrm>
            <a:off x="4131381" y="6478065"/>
            <a:ext cx="850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8723" name="AutoShape 35"/>
          <p:cNvCxnSpPr>
            <a:cxnSpLocks noChangeShapeType="1"/>
            <a:stCxn id="498700" idx="4"/>
            <a:endCxn id="498702" idx="0"/>
          </p:cNvCxnSpPr>
          <p:nvPr/>
        </p:nvCxnSpPr>
        <p:spPr bwMode="auto">
          <a:xfrm>
            <a:off x="5191830" y="5216003"/>
            <a:ext cx="0" cy="1052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/>
          </a:ln>
          <a:effectLst/>
        </p:spPr>
      </p:cxnSp>
      <p:cxnSp>
        <p:nvCxnSpPr>
          <p:cNvPr id="498724" name="AutoShape 36"/>
          <p:cNvCxnSpPr>
            <a:cxnSpLocks noChangeShapeType="1"/>
            <a:stCxn id="498702" idx="6"/>
            <a:endCxn id="498692" idx="3"/>
          </p:cNvCxnSpPr>
          <p:nvPr/>
        </p:nvCxnSpPr>
        <p:spPr bwMode="auto">
          <a:xfrm flipV="1">
            <a:off x="5399794" y="5962130"/>
            <a:ext cx="762000" cy="515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8725" name="AutoShape 37"/>
          <p:cNvCxnSpPr>
            <a:cxnSpLocks noChangeShapeType="1"/>
            <a:stCxn id="498700" idx="6"/>
            <a:endCxn id="498692" idx="1"/>
          </p:cNvCxnSpPr>
          <p:nvPr/>
        </p:nvCxnSpPr>
        <p:spPr bwMode="auto">
          <a:xfrm>
            <a:off x="5399794" y="5008040"/>
            <a:ext cx="762000" cy="654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98726" name="Line 38"/>
          <p:cNvSpPr>
            <a:spLocks noChangeShapeType="1"/>
          </p:cNvSpPr>
          <p:nvPr/>
        </p:nvSpPr>
        <p:spPr bwMode="auto">
          <a:xfrm flipV="1">
            <a:off x="2502605" y="4876278"/>
            <a:ext cx="3816350" cy="144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87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821954"/>
              </p:ext>
            </p:extLst>
          </p:nvPr>
        </p:nvGraphicFramePr>
        <p:xfrm>
          <a:off x="2395719" y="2955018"/>
          <a:ext cx="4149871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2514600" imgH="177800" progId="Equation.3">
                  <p:embed/>
                </p:oleObj>
              </mc:Choice>
              <mc:Fallback>
                <p:oleObj name="Equation" r:id="rId3" imgW="2514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719" y="2955018"/>
                        <a:ext cx="4149871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Minimaler Schnitt und maximaler Fluss</a:t>
            </a:r>
            <a:endParaRPr lang="de-DE"/>
          </a:p>
        </p:txBody>
      </p:sp>
      <p:sp>
        <p:nvSpPr>
          <p:cNvPr id="499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Satz</a:t>
            </a:r>
            <a:r>
              <a:rPr lang="en-GB" dirty="0" smtClean="0"/>
              <a:t> (Max-Flow-Min-Cut-Theorem)</a:t>
            </a:r>
            <a:endParaRPr lang="de-DE" dirty="0" smtClean="0"/>
          </a:p>
          <a:p>
            <a:r>
              <a:rPr lang="de-DE" dirty="0" smtClean="0"/>
              <a:t>Der Wert des maximalen Flusses f* in einem Flussgraphen G ist gleich der Kapazität des minimalen Schnitts S*.</a:t>
            </a:r>
          </a:p>
          <a:p>
            <a:r>
              <a:rPr lang="de-DE" dirty="0" smtClean="0"/>
              <a:t>Beweis in zwei Teilen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99723" name="Rectangle 11"/>
          <p:cNvSpPr>
            <a:spLocks noChangeArrowheads="1"/>
          </p:cNvSpPr>
          <p:nvPr/>
        </p:nvSpPr>
        <p:spPr bwMode="auto">
          <a:xfrm>
            <a:off x="0" y="769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Minimaler Schnitt und maximaler Fluss</a:t>
            </a:r>
            <a:endParaRPr lang="de-DE" dirty="0"/>
          </a:p>
        </p:txBody>
      </p:sp>
      <p:sp>
        <p:nvSpPr>
          <p:cNvPr id="499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 I:	f* maximaler Fluss </a:t>
            </a:r>
            <a:r>
              <a:rPr lang="de-DE" dirty="0">
                <a:sym typeface="Symbol" charset="2"/>
              </a:rPr>
              <a:t></a:t>
            </a:r>
            <a:r>
              <a:rPr lang="de-DE" dirty="0" smtClean="0"/>
              <a:t>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</a:t>
            </a:r>
            <a:r>
              <a:rPr lang="de-DE" dirty="0" smtClean="0"/>
              <a:t> = </a:t>
            </a:r>
            <a:r>
              <a:rPr lang="de-DE" dirty="0" err="1" smtClean="0"/>
              <a:t>c(S</a:t>
            </a:r>
            <a:r>
              <a:rPr lang="de-DE" dirty="0" smtClean="0"/>
              <a:t>*)</a:t>
            </a:r>
          </a:p>
          <a:p>
            <a:r>
              <a:rPr lang="de-DE" dirty="0" smtClean="0"/>
              <a:t>Wenn f* maximaler Fluss, dann ist die Senke s im Restflussgraphen </a:t>
            </a:r>
            <a:r>
              <a:rPr lang="de-DE" dirty="0" err="1" smtClean="0"/>
              <a:t>G</a:t>
            </a:r>
            <a:r>
              <a:rPr lang="de-DE" baseline="-25000" dirty="0" err="1" smtClean="0"/>
              <a:t>f</a:t>
            </a:r>
            <a:r>
              <a:rPr lang="de-DE" dirty="0" smtClean="0"/>
              <a:t> nicht erreichbar. </a:t>
            </a:r>
          </a:p>
          <a:p>
            <a:r>
              <a:rPr lang="de-DE" dirty="0" smtClean="0"/>
              <a:t>Sei X die Menge der von der Quelle q erreichbaren Knoten und               . </a:t>
            </a:r>
          </a:p>
          <a:p>
            <a:r>
              <a:rPr lang="de-DE" dirty="0" smtClean="0"/>
              <a:t>Dann gilt         und          .               definiert also einen Schnitt.</a:t>
            </a:r>
          </a:p>
          <a:p>
            <a:r>
              <a:rPr lang="de-DE" dirty="0" smtClean="0"/>
              <a:t>Wenn in </a:t>
            </a:r>
            <a:r>
              <a:rPr lang="de-DE" dirty="0" err="1" smtClean="0"/>
              <a:t>G</a:t>
            </a:r>
            <a:r>
              <a:rPr lang="de-DE" baseline="-25000" dirty="0" err="1" smtClean="0"/>
              <a:t>f</a:t>
            </a:r>
            <a:r>
              <a:rPr lang="de-DE" dirty="0" smtClean="0"/>
              <a:t> keine Kante von Y nach X führt, dann gilt in G: </a:t>
            </a:r>
          </a:p>
          <a:p>
            <a:r>
              <a:rPr lang="de-DE" dirty="0" smtClean="0"/>
              <a:t>                                                   ,  d.h.                     . Da grundsätzlich gilt:                                , ist S minimaler Schnitt mit 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0" y="34106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419492"/>
              </p:ext>
            </p:extLst>
          </p:nvPr>
        </p:nvGraphicFramePr>
        <p:xfrm>
          <a:off x="2709736" y="2689530"/>
          <a:ext cx="1078696" cy="31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Formel" r:id="rId4" imgW="685800" imgH="203040" progId="Equation.3">
                  <p:embed/>
                </p:oleObj>
              </mc:Choice>
              <mc:Fallback>
                <p:oleObj name="Formel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736" y="2689530"/>
                        <a:ext cx="1078696" cy="3183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0" y="33916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942576"/>
              </p:ext>
            </p:extLst>
          </p:nvPr>
        </p:nvGraphicFramePr>
        <p:xfrm>
          <a:off x="2303850" y="3139231"/>
          <a:ext cx="643887" cy="294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Formel" r:id="rId6" imgW="444240" imgH="203040" progId="Equation.3">
                  <p:embed/>
                </p:oleObj>
              </mc:Choice>
              <mc:Fallback>
                <p:oleObj name="Formel" r:id="rId6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850" y="3139231"/>
                        <a:ext cx="643887" cy="2943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1" name="Rectangle 9"/>
          <p:cNvSpPr>
            <a:spLocks noChangeArrowheads="1"/>
          </p:cNvSpPr>
          <p:nvPr/>
        </p:nvSpPr>
        <p:spPr bwMode="auto">
          <a:xfrm>
            <a:off x="0" y="34106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07937"/>
              </p:ext>
            </p:extLst>
          </p:nvPr>
        </p:nvGraphicFramePr>
        <p:xfrm>
          <a:off x="3627891" y="3168942"/>
          <a:ext cx="739572" cy="32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Formel" r:id="rId8" imgW="406080" imgH="177480" progId="Equation.3">
                  <p:embed/>
                </p:oleObj>
              </mc:Choice>
              <mc:Fallback>
                <p:oleObj name="Formel" r:id="rId8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891" y="3168942"/>
                        <a:ext cx="739572" cy="3222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3" name="Rectangle 11"/>
          <p:cNvSpPr>
            <a:spLocks noChangeArrowheads="1"/>
          </p:cNvSpPr>
          <p:nvPr/>
        </p:nvSpPr>
        <p:spPr bwMode="auto">
          <a:xfrm>
            <a:off x="0" y="769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62645"/>
              </p:ext>
            </p:extLst>
          </p:nvPr>
        </p:nvGraphicFramePr>
        <p:xfrm>
          <a:off x="993245" y="4716379"/>
          <a:ext cx="4231395" cy="37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Formel" r:id="rId10" imgW="2463480" imgH="215640" progId="Equation.3">
                  <p:embed/>
                </p:oleObj>
              </mc:Choice>
              <mc:Fallback>
                <p:oleObj name="Formel" r:id="rId10" imgW="246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245" y="4716379"/>
                        <a:ext cx="4231395" cy="3751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5" name="Rectangle 13"/>
          <p:cNvSpPr>
            <a:spLocks noChangeArrowheads="1"/>
          </p:cNvSpPr>
          <p:nvPr/>
        </p:nvSpPr>
        <p:spPr bwMode="auto">
          <a:xfrm>
            <a:off x="0" y="33725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955311"/>
              </p:ext>
            </p:extLst>
          </p:nvPr>
        </p:nvGraphicFramePr>
        <p:xfrm>
          <a:off x="6144126" y="4653415"/>
          <a:ext cx="1654250" cy="432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Formel" r:id="rId12" imgW="838080" imgH="253800" progId="Equation.3">
                  <p:embed/>
                </p:oleObj>
              </mc:Choice>
              <mc:Fallback>
                <p:oleObj name="Formel" r:id="rId12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126" y="4653415"/>
                        <a:ext cx="1654250" cy="4327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7" name="Rectangle 15"/>
          <p:cNvSpPr>
            <a:spLocks noChangeArrowheads="1"/>
          </p:cNvSpPr>
          <p:nvPr/>
        </p:nvSpPr>
        <p:spPr bwMode="auto">
          <a:xfrm>
            <a:off x="0" y="33725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01937"/>
              </p:ext>
            </p:extLst>
          </p:nvPr>
        </p:nvGraphicFramePr>
        <p:xfrm>
          <a:off x="3751713" y="5085347"/>
          <a:ext cx="2244688" cy="40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Formel" r:id="rId14" imgW="1409400" imgH="253800" progId="Equation.3">
                  <p:embed/>
                </p:oleObj>
              </mc:Choice>
              <mc:Fallback>
                <p:oleObj name="Formel" r:id="rId14" imgW="1409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713" y="5085347"/>
                        <a:ext cx="2244688" cy="4055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9" name="Rectangle 17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575310"/>
              </p:ext>
            </p:extLst>
          </p:nvPr>
        </p:nvGraphicFramePr>
        <p:xfrm>
          <a:off x="4572000" y="3164860"/>
          <a:ext cx="997608" cy="30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16" imgW="723600" imgH="215640" progId="Equation.3">
                  <p:embed/>
                </p:oleObj>
              </mc:Choice>
              <mc:Fallback>
                <p:oleObj name="Equation" r:id="rId16" imgW="723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64860"/>
                        <a:ext cx="997608" cy="301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31" name="Rectangle 19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71917"/>
              </p:ext>
            </p:extLst>
          </p:nvPr>
        </p:nvGraphicFramePr>
        <p:xfrm>
          <a:off x="2588296" y="5453544"/>
          <a:ext cx="1438272" cy="34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18" imgW="914400" imgH="215640" progId="Equation.3">
                  <p:embed/>
                </p:oleObj>
              </mc:Choice>
              <mc:Fallback>
                <p:oleObj name="Equation" r:id="rId18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296" y="5453544"/>
                        <a:ext cx="1438272" cy="3437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Minimaler Schnitt und maximaler Fluss</a:t>
            </a:r>
            <a:endParaRPr lang="de-DE" dirty="0"/>
          </a:p>
        </p:txBody>
      </p:sp>
      <p:sp>
        <p:nvSpPr>
          <p:cNvPr id="499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 II:	S* ist minimaler Schnitt </a:t>
            </a:r>
            <a:r>
              <a:rPr lang="de-DE" dirty="0" smtClean="0">
                <a:sym typeface="Symbol" charset="2"/>
              </a:rPr>
              <a:t></a:t>
            </a:r>
            <a:r>
              <a:rPr lang="de-DE" dirty="0" smtClean="0"/>
              <a:t> </a:t>
            </a:r>
            <a:r>
              <a:rPr lang="de-DE" dirty="0" err="1" smtClean="0"/>
              <a:t>c(S</a:t>
            </a:r>
            <a:r>
              <a:rPr lang="de-DE" dirty="0" smtClean="0"/>
              <a:t>*) =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</a:t>
            </a:r>
            <a:r>
              <a:rPr lang="de-DE" dirty="0" smtClean="0"/>
              <a:t> </a:t>
            </a:r>
          </a:p>
          <a:p>
            <a:r>
              <a:rPr lang="de-DE" dirty="0" smtClean="0"/>
              <a:t>Sei f* der durch S definierte maximale Fluss, d.h. es gilt </a:t>
            </a:r>
            <a:r>
              <a:rPr lang="de-DE" dirty="0" err="1" smtClean="0"/>
              <a:t>c(S</a:t>
            </a:r>
            <a:r>
              <a:rPr lang="de-DE" dirty="0" smtClean="0"/>
              <a:t>*) =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|.</a:t>
            </a:r>
            <a:r>
              <a:rPr lang="de-DE" dirty="0" smtClean="0"/>
              <a:t> </a:t>
            </a:r>
          </a:p>
          <a:p>
            <a:r>
              <a:rPr lang="de-DE" dirty="0" smtClean="0"/>
              <a:t>Es soll durch Widerspruch gezeigt werden, dass f* maximal ist. </a:t>
            </a:r>
          </a:p>
          <a:p>
            <a:r>
              <a:rPr lang="de-DE" dirty="0" smtClean="0"/>
              <a:t>Sei f’ ein Fluss mit </a:t>
            </a:r>
            <a:r>
              <a:rPr lang="en-US" dirty="0" smtClean="0"/>
              <a:t>|</a:t>
            </a:r>
            <a:r>
              <a:rPr lang="de-DE" dirty="0" smtClean="0"/>
              <a:t>f‘</a:t>
            </a:r>
            <a:r>
              <a:rPr lang="en-US" dirty="0" smtClean="0"/>
              <a:t>|</a:t>
            </a:r>
            <a:r>
              <a:rPr lang="de-DE" dirty="0" smtClean="0"/>
              <a:t> &gt;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|.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Dann gilt auch </a:t>
            </a:r>
            <a:r>
              <a:rPr lang="en-US" dirty="0" smtClean="0"/>
              <a:t>|</a:t>
            </a:r>
            <a:r>
              <a:rPr lang="de-DE" dirty="0" smtClean="0"/>
              <a:t>f‘</a:t>
            </a:r>
            <a:r>
              <a:rPr lang="en-US" dirty="0" smtClean="0"/>
              <a:t>|</a:t>
            </a:r>
            <a:r>
              <a:rPr lang="de-DE" dirty="0" smtClean="0"/>
              <a:t> &gt; </a:t>
            </a:r>
            <a:r>
              <a:rPr lang="de-DE" dirty="0" err="1" smtClean="0"/>
              <a:t>c(S</a:t>
            </a:r>
            <a:r>
              <a:rPr lang="de-DE" dirty="0" smtClean="0"/>
              <a:t>*) =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|.</a:t>
            </a:r>
            <a:endParaRPr lang="de-DE" dirty="0" smtClean="0"/>
          </a:p>
          <a:p>
            <a:r>
              <a:rPr lang="de-DE" dirty="0" smtClean="0"/>
              <a:t>Dies ist ein Widerspruch, denn es gilt für alle Flüsse f und Schnitte S: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</a:t>
            </a:r>
            <a:r>
              <a:rPr lang="de-DE" dirty="0" smtClean="0"/>
              <a:t>≤ </a:t>
            </a:r>
            <a:r>
              <a:rPr lang="de-DE" dirty="0" err="1" smtClean="0"/>
              <a:t>c(S</a:t>
            </a:r>
            <a:r>
              <a:rPr lang="de-DE" dirty="0" smtClean="0"/>
              <a:t>).  (Ergänzend wäre noch zu beweisen, dass der Fluss f  existiert)</a:t>
            </a:r>
            <a:endParaRPr lang="de-DE" dirty="0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0" y="34106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0" y="33916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1" name="Rectangle 9"/>
          <p:cNvSpPr>
            <a:spLocks noChangeArrowheads="1"/>
          </p:cNvSpPr>
          <p:nvPr/>
        </p:nvSpPr>
        <p:spPr bwMode="auto">
          <a:xfrm>
            <a:off x="0" y="34106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3" name="Rectangle 11"/>
          <p:cNvSpPr>
            <a:spLocks noChangeArrowheads="1"/>
          </p:cNvSpPr>
          <p:nvPr/>
        </p:nvSpPr>
        <p:spPr bwMode="auto">
          <a:xfrm>
            <a:off x="0" y="769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5" name="Rectangle 13"/>
          <p:cNvSpPr>
            <a:spLocks noChangeArrowheads="1"/>
          </p:cNvSpPr>
          <p:nvPr/>
        </p:nvSpPr>
        <p:spPr bwMode="auto">
          <a:xfrm>
            <a:off x="0" y="33725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7" name="Rectangle 15"/>
          <p:cNvSpPr>
            <a:spLocks noChangeArrowheads="1"/>
          </p:cNvSpPr>
          <p:nvPr/>
        </p:nvSpPr>
        <p:spPr bwMode="auto">
          <a:xfrm>
            <a:off x="0" y="33725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9" name="Rectangle 17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31" name="Rectangle 19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Bestimmung der beiden Partitionen</a:t>
            </a:r>
            <a:endParaRPr lang="de-DE"/>
          </a:p>
        </p:txBody>
      </p:sp>
      <p:sp>
        <p:nvSpPr>
          <p:cNvPr id="500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 kann die Eigenschaft des Endzustandes des Restflussgraphen ausnutzen, um nun die Schnittmenge bzw. die entstandenen Partitionen zu bestimmen. </a:t>
            </a:r>
          </a:p>
          <a:p>
            <a:pPr lvl="1"/>
            <a:r>
              <a:rPr lang="de-DE" dirty="0" smtClean="0"/>
              <a:t>Nachdem der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geendet hat, läuft man den Restflussgraphen von der Quelle aus ab und markiert alle erreichbaren Knoten. </a:t>
            </a:r>
          </a:p>
          <a:p>
            <a:pPr lvl="1"/>
            <a:r>
              <a:rPr lang="de-DE" dirty="0" smtClean="0"/>
              <a:t>Die auf diese Weise markierten Knoten bilden die eine Partition, die unmarkierten die komplementäre Partition. </a:t>
            </a:r>
          </a:p>
          <a:p>
            <a:pPr lvl="1"/>
            <a:r>
              <a:rPr lang="de-DE" dirty="0" smtClean="0"/>
              <a:t>Der algorithmische Aufwand ist für Ablaufen ist O(|V|+|E|). </a:t>
            </a:r>
          </a:p>
          <a:p>
            <a:pPr lvl="1"/>
            <a:r>
              <a:rPr lang="de-DE" dirty="0" smtClean="0"/>
              <a:t>Der asymptotische Gesamtaufwand für den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ändert sich durch diesen zusätzlichen Schritt nicht.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</a:t>
            </a:r>
            <a:endParaRPr lang="de-DE"/>
          </a:p>
        </p:txBody>
      </p:sp>
      <p:sp>
        <p:nvSpPr>
          <p:cNvPr id="501764" name="Oval 4"/>
          <p:cNvSpPr>
            <a:spLocks noChangeArrowheads="1"/>
          </p:cNvSpPr>
          <p:nvPr/>
        </p:nvSpPr>
        <p:spPr bwMode="auto">
          <a:xfrm>
            <a:off x="6732588" y="2579690"/>
            <a:ext cx="403225" cy="401637"/>
          </a:xfrm>
          <a:prstGeom prst="ellipse">
            <a:avLst/>
          </a:prstGeom>
          <a:solidFill>
            <a:srgbClr val="CCECFF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6786564" y="258762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4</a:t>
            </a:r>
          </a:p>
        </p:txBody>
      </p:sp>
      <p:sp>
        <p:nvSpPr>
          <p:cNvPr id="501766" name="Oval 6"/>
          <p:cNvSpPr>
            <a:spLocks noChangeArrowheads="1"/>
          </p:cNvSpPr>
          <p:nvPr/>
        </p:nvSpPr>
        <p:spPr bwMode="auto">
          <a:xfrm>
            <a:off x="3236914" y="2579690"/>
            <a:ext cx="401637" cy="4016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auto">
          <a:xfrm>
            <a:off x="3306764" y="258762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0</a:t>
            </a:r>
          </a:p>
        </p:txBody>
      </p:sp>
      <p:sp>
        <p:nvSpPr>
          <p:cNvPr id="501768" name="Oval 8"/>
          <p:cNvSpPr>
            <a:spLocks noChangeArrowheads="1"/>
          </p:cNvSpPr>
          <p:nvPr/>
        </p:nvSpPr>
        <p:spPr bwMode="auto">
          <a:xfrm>
            <a:off x="4351339" y="1774825"/>
            <a:ext cx="401637" cy="4016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69" name="Rectangle 9"/>
          <p:cNvSpPr>
            <a:spLocks noChangeArrowheads="1"/>
          </p:cNvSpPr>
          <p:nvPr/>
        </p:nvSpPr>
        <p:spPr bwMode="auto">
          <a:xfrm>
            <a:off x="4421189" y="1782763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1</a:t>
            </a:r>
          </a:p>
        </p:txBody>
      </p:sp>
      <p:sp>
        <p:nvSpPr>
          <p:cNvPr id="501770" name="Oval 10"/>
          <p:cNvSpPr>
            <a:spLocks noChangeArrowheads="1"/>
          </p:cNvSpPr>
          <p:nvPr/>
        </p:nvSpPr>
        <p:spPr bwMode="auto">
          <a:xfrm>
            <a:off x="4351339" y="3244850"/>
            <a:ext cx="401637" cy="4016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71" name="Rectangle 11"/>
          <p:cNvSpPr>
            <a:spLocks noChangeArrowheads="1"/>
          </p:cNvSpPr>
          <p:nvPr/>
        </p:nvSpPr>
        <p:spPr bwMode="auto">
          <a:xfrm>
            <a:off x="4421189" y="3252789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2</a:t>
            </a:r>
          </a:p>
        </p:txBody>
      </p:sp>
      <p:sp>
        <p:nvSpPr>
          <p:cNvPr id="501772" name="Oval 12"/>
          <p:cNvSpPr>
            <a:spLocks noChangeArrowheads="1"/>
          </p:cNvSpPr>
          <p:nvPr/>
        </p:nvSpPr>
        <p:spPr bwMode="auto">
          <a:xfrm>
            <a:off x="5619751" y="1774825"/>
            <a:ext cx="401638" cy="401638"/>
          </a:xfrm>
          <a:prstGeom prst="ellipse">
            <a:avLst/>
          </a:prstGeom>
          <a:solidFill>
            <a:srgbClr val="CCECFF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73" name="Rectangle 13"/>
          <p:cNvSpPr>
            <a:spLocks noChangeArrowheads="1"/>
          </p:cNvSpPr>
          <p:nvPr/>
        </p:nvSpPr>
        <p:spPr bwMode="auto">
          <a:xfrm>
            <a:off x="5689601" y="1782763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3</a:t>
            </a:r>
          </a:p>
        </p:txBody>
      </p:sp>
      <p:sp>
        <p:nvSpPr>
          <p:cNvPr id="501774" name="Oval 14"/>
          <p:cNvSpPr>
            <a:spLocks noChangeArrowheads="1"/>
          </p:cNvSpPr>
          <p:nvPr/>
        </p:nvSpPr>
        <p:spPr bwMode="auto">
          <a:xfrm>
            <a:off x="5619751" y="3244850"/>
            <a:ext cx="401638" cy="4016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75" name="Rectangle 15"/>
          <p:cNvSpPr>
            <a:spLocks noChangeArrowheads="1"/>
          </p:cNvSpPr>
          <p:nvPr/>
        </p:nvSpPr>
        <p:spPr bwMode="auto">
          <a:xfrm>
            <a:off x="5689601" y="3252789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5</a:t>
            </a:r>
          </a:p>
        </p:txBody>
      </p:sp>
      <p:sp>
        <p:nvSpPr>
          <p:cNvPr id="501776" name="Rectangle 16"/>
          <p:cNvSpPr>
            <a:spLocks noChangeArrowheads="1"/>
          </p:cNvSpPr>
          <p:nvPr/>
        </p:nvSpPr>
        <p:spPr bwMode="auto">
          <a:xfrm>
            <a:off x="3492501" y="2133602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11/16</a:t>
            </a:r>
          </a:p>
        </p:txBody>
      </p:sp>
      <p:sp>
        <p:nvSpPr>
          <p:cNvPr id="501777" name="Rectangle 17"/>
          <p:cNvSpPr>
            <a:spLocks noChangeArrowheads="1"/>
          </p:cNvSpPr>
          <p:nvPr/>
        </p:nvSpPr>
        <p:spPr bwMode="auto">
          <a:xfrm>
            <a:off x="4859339" y="1701802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12/12</a:t>
            </a:r>
          </a:p>
        </p:txBody>
      </p:sp>
      <p:sp>
        <p:nvSpPr>
          <p:cNvPr id="501778" name="Rectangle 18"/>
          <p:cNvSpPr>
            <a:spLocks noChangeArrowheads="1"/>
          </p:cNvSpPr>
          <p:nvPr/>
        </p:nvSpPr>
        <p:spPr bwMode="auto">
          <a:xfrm>
            <a:off x="6372225" y="2060577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19/20</a:t>
            </a:r>
          </a:p>
        </p:txBody>
      </p:sp>
      <p:sp>
        <p:nvSpPr>
          <p:cNvPr id="501779" name="Rectangle 19"/>
          <p:cNvSpPr>
            <a:spLocks noChangeArrowheads="1"/>
          </p:cNvSpPr>
          <p:nvPr/>
        </p:nvSpPr>
        <p:spPr bwMode="auto">
          <a:xfrm>
            <a:off x="6372225" y="3213102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4/4</a:t>
            </a:r>
          </a:p>
        </p:txBody>
      </p:sp>
      <p:sp>
        <p:nvSpPr>
          <p:cNvPr id="501780" name="Rectangle 20"/>
          <p:cNvSpPr>
            <a:spLocks noChangeArrowheads="1"/>
          </p:cNvSpPr>
          <p:nvPr/>
        </p:nvSpPr>
        <p:spPr bwMode="auto">
          <a:xfrm>
            <a:off x="5867400" y="2709865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7/7</a:t>
            </a:r>
          </a:p>
        </p:txBody>
      </p:sp>
      <p:sp>
        <p:nvSpPr>
          <p:cNvPr id="501781" name="Rectangle 21"/>
          <p:cNvSpPr>
            <a:spLocks noChangeArrowheads="1"/>
          </p:cNvSpPr>
          <p:nvPr/>
        </p:nvSpPr>
        <p:spPr bwMode="auto">
          <a:xfrm>
            <a:off x="5292726" y="2565402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0/9</a:t>
            </a:r>
          </a:p>
        </p:txBody>
      </p:sp>
      <p:sp>
        <p:nvSpPr>
          <p:cNvPr id="501782" name="Rectangle 22"/>
          <p:cNvSpPr>
            <a:spLocks noChangeArrowheads="1"/>
          </p:cNvSpPr>
          <p:nvPr/>
        </p:nvSpPr>
        <p:spPr bwMode="auto">
          <a:xfrm>
            <a:off x="4900614" y="3468690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11/14</a:t>
            </a:r>
          </a:p>
        </p:txBody>
      </p:sp>
      <p:sp>
        <p:nvSpPr>
          <p:cNvPr id="501784" name="Rectangle 24"/>
          <p:cNvSpPr>
            <a:spLocks noChangeArrowheads="1"/>
          </p:cNvSpPr>
          <p:nvPr/>
        </p:nvSpPr>
        <p:spPr bwMode="auto">
          <a:xfrm>
            <a:off x="4572000" y="2565402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1/4</a:t>
            </a:r>
          </a:p>
        </p:txBody>
      </p:sp>
      <p:sp>
        <p:nvSpPr>
          <p:cNvPr id="501785" name="Rectangle 25"/>
          <p:cNvSpPr>
            <a:spLocks noChangeArrowheads="1"/>
          </p:cNvSpPr>
          <p:nvPr/>
        </p:nvSpPr>
        <p:spPr bwMode="auto">
          <a:xfrm>
            <a:off x="3600450" y="3175002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12/13</a:t>
            </a:r>
          </a:p>
        </p:txBody>
      </p:sp>
      <p:sp>
        <p:nvSpPr>
          <p:cNvPr id="501786" name="Rectangle 26"/>
          <p:cNvSpPr>
            <a:spLocks noChangeArrowheads="1"/>
          </p:cNvSpPr>
          <p:nvPr/>
        </p:nvSpPr>
        <p:spPr bwMode="auto">
          <a:xfrm>
            <a:off x="3554414" y="1674814"/>
            <a:ext cx="243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b="1"/>
              <a:t>X*</a:t>
            </a:r>
            <a:endParaRPr lang="de-DE"/>
          </a:p>
        </p:txBody>
      </p:sp>
      <p:sp>
        <p:nvSpPr>
          <p:cNvPr id="501787" name="Rectangle 27"/>
          <p:cNvSpPr>
            <a:spLocks noChangeArrowheads="1"/>
          </p:cNvSpPr>
          <p:nvPr/>
        </p:nvSpPr>
        <p:spPr bwMode="auto">
          <a:xfrm>
            <a:off x="7004050" y="3376614"/>
            <a:ext cx="243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b="1"/>
              <a:t>Y*</a:t>
            </a:r>
            <a:endParaRPr lang="de-DE"/>
          </a:p>
        </p:txBody>
      </p:sp>
      <p:cxnSp>
        <p:nvCxnSpPr>
          <p:cNvPr id="501788" name="AutoShape 28"/>
          <p:cNvCxnSpPr>
            <a:cxnSpLocks noChangeShapeType="1"/>
            <a:stCxn id="501766" idx="7"/>
          </p:cNvCxnSpPr>
          <p:nvPr/>
        </p:nvCxnSpPr>
        <p:spPr bwMode="auto">
          <a:xfrm flipV="1">
            <a:off x="3579814" y="1989138"/>
            <a:ext cx="776287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789" name="AutoShape 29"/>
          <p:cNvCxnSpPr>
            <a:cxnSpLocks noChangeShapeType="1"/>
            <a:stCxn id="501766" idx="5"/>
            <a:endCxn id="501770" idx="2"/>
          </p:cNvCxnSpPr>
          <p:nvPr/>
        </p:nvCxnSpPr>
        <p:spPr bwMode="auto">
          <a:xfrm>
            <a:off x="3579814" y="2930525"/>
            <a:ext cx="763587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791" name="AutoShape 31"/>
          <p:cNvCxnSpPr>
            <a:cxnSpLocks noChangeShapeType="1"/>
            <a:stCxn id="501768" idx="4"/>
            <a:endCxn id="501770" idx="0"/>
          </p:cNvCxnSpPr>
          <p:nvPr/>
        </p:nvCxnSpPr>
        <p:spPr bwMode="auto">
          <a:xfrm>
            <a:off x="4552950" y="2184402"/>
            <a:ext cx="0" cy="1052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/>
          </a:ln>
          <a:effectLst/>
        </p:spPr>
      </p:cxnSp>
      <p:cxnSp>
        <p:nvCxnSpPr>
          <p:cNvPr id="501792" name="AutoShape 32"/>
          <p:cNvCxnSpPr>
            <a:cxnSpLocks noChangeShapeType="1"/>
            <a:stCxn id="501768" idx="6"/>
            <a:endCxn id="501772" idx="2"/>
          </p:cNvCxnSpPr>
          <p:nvPr/>
        </p:nvCxnSpPr>
        <p:spPr bwMode="auto">
          <a:xfrm>
            <a:off x="4760914" y="1976438"/>
            <a:ext cx="850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793" name="AutoShape 33"/>
          <p:cNvCxnSpPr>
            <a:cxnSpLocks noChangeShapeType="1"/>
            <a:stCxn id="501772" idx="3"/>
            <a:endCxn id="501770" idx="7"/>
          </p:cNvCxnSpPr>
          <p:nvPr/>
        </p:nvCxnSpPr>
        <p:spPr bwMode="auto">
          <a:xfrm flipH="1">
            <a:off x="4694239" y="2125665"/>
            <a:ext cx="984250" cy="1169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794" name="AutoShape 34"/>
          <p:cNvCxnSpPr>
            <a:cxnSpLocks noChangeShapeType="1"/>
            <a:stCxn id="501770" idx="6"/>
            <a:endCxn id="501774" idx="2"/>
          </p:cNvCxnSpPr>
          <p:nvPr/>
        </p:nvCxnSpPr>
        <p:spPr bwMode="auto">
          <a:xfrm>
            <a:off x="4760914" y="3446463"/>
            <a:ext cx="850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795" name="AutoShape 35"/>
          <p:cNvCxnSpPr>
            <a:cxnSpLocks noChangeShapeType="1"/>
            <a:stCxn id="501772" idx="4"/>
            <a:endCxn id="501774" idx="0"/>
          </p:cNvCxnSpPr>
          <p:nvPr/>
        </p:nvCxnSpPr>
        <p:spPr bwMode="auto">
          <a:xfrm>
            <a:off x="5821363" y="2184402"/>
            <a:ext cx="0" cy="1052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/>
          </a:ln>
          <a:effectLst/>
        </p:spPr>
      </p:cxnSp>
      <p:cxnSp>
        <p:nvCxnSpPr>
          <p:cNvPr id="501796" name="AutoShape 36"/>
          <p:cNvCxnSpPr>
            <a:cxnSpLocks noChangeShapeType="1"/>
            <a:stCxn id="501774" idx="6"/>
            <a:endCxn id="501764" idx="3"/>
          </p:cNvCxnSpPr>
          <p:nvPr/>
        </p:nvCxnSpPr>
        <p:spPr bwMode="auto">
          <a:xfrm flipV="1">
            <a:off x="6029325" y="2930525"/>
            <a:ext cx="762000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797" name="AutoShape 37"/>
          <p:cNvCxnSpPr>
            <a:cxnSpLocks noChangeShapeType="1"/>
            <a:stCxn id="501772" idx="6"/>
            <a:endCxn id="501764" idx="1"/>
          </p:cNvCxnSpPr>
          <p:nvPr/>
        </p:nvCxnSpPr>
        <p:spPr bwMode="auto">
          <a:xfrm>
            <a:off x="6029325" y="1976438"/>
            <a:ext cx="762000" cy="654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01798" name="Line 38"/>
          <p:cNvSpPr>
            <a:spLocks noChangeShapeType="1"/>
          </p:cNvSpPr>
          <p:nvPr/>
        </p:nvSpPr>
        <p:spPr bwMode="auto">
          <a:xfrm>
            <a:off x="4689476" y="1719263"/>
            <a:ext cx="1871663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99" name="Oval 39"/>
          <p:cNvSpPr>
            <a:spLocks noChangeArrowheads="1"/>
          </p:cNvSpPr>
          <p:nvPr/>
        </p:nvSpPr>
        <p:spPr bwMode="auto">
          <a:xfrm>
            <a:off x="6686550" y="5010150"/>
            <a:ext cx="403225" cy="401638"/>
          </a:xfrm>
          <a:prstGeom prst="ellipse">
            <a:avLst/>
          </a:prstGeom>
          <a:solidFill>
            <a:srgbClr val="CCECFF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0" name="Rectangle 40"/>
          <p:cNvSpPr>
            <a:spLocks noChangeArrowheads="1"/>
          </p:cNvSpPr>
          <p:nvPr/>
        </p:nvSpPr>
        <p:spPr bwMode="auto">
          <a:xfrm>
            <a:off x="6740526" y="5018089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4</a:t>
            </a:r>
          </a:p>
        </p:txBody>
      </p:sp>
      <p:sp>
        <p:nvSpPr>
          <p:cNvPr id="501801" name="Oval 41"/>
          <p:cNvSpPr>
            <a:spLocks noChangeArrowheads="1"/>
          </p:cNvSpPr>
          <p:nvPr/>
        </p:nvSpPr>
        <p:spPr bwMode="auto">
          <a:xfrm>
            <a:off x="3190875" y="5010150"/>
            <a:ext cx="401638" cy="401638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2" name="Rectangle 42"/>
          <p:cNvSpPr>
            <a:spLocks noChangeArrowheads="1"/>
          </p:cNvSpPr>
          <p:nvPr/>
        </p:nvSpPr>
        <p:spPr bwMode="auto">
          <a:xfrm>
            <a:off x="3260726" y="5018089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0</a:t>
            </a:r>
          </a:p>
        </p:txBody>
      </p:sp>
      <p:sp>
        <p:nvSpPr>
          <p:cNvPr id="501803" name="Oval 43"/>
          <p:cNvSpPr>
            <a:spLocks noChangeArrowheads="1"/>
          </p:cNvSpPr>
          <p:nvPr/>
        </p:nvSpPr>
        <p:spPr bwMode="auto">
          <a:xfrm>
            <a:off x="4305300" y="4205290"/>
            <a:ext cx="401638" cy="40163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4" name="Rectangle 44"/>
          <p:cNvSpPr>
            <a:spLocks noChangeArrowheads="1"/>
          </p:cNvSpPr>
          <p:nvPr/>
        </p:nvSpPr>
        <p:spPr bwMode="auto">
          <a:xfrm>
            <a:off x="4375152" y="421322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1</a:t>
            </a:r>
          </a:p>
        </p:txBody>
      </p:sp>
      <p:sp>
        <p:nvSpPr>
          <p:cNvPr id="501805" name="Oval 45"/>
          <p:cNvSpPr>
            <a:spLocks noChangeArrowheads="1"/>
          </p:cNvSpPr>
          <p:nvPr/>
        </p:nvSpPr>
        <p:spPr bwMode="auto">
          <a:xfrm>
            <a:off x="4305300" y="5675315"/>
            <a:ext cx="401638" cy="40163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6" name="Rectangle 46"/>
          <p:cNvSpPr>
            <a:spLocks noChangeArrowheads="1"/>
          </p:cNvSpPr>
          <p:nvPr/>
        </p:nvSpPr>
        <p:spPr bwMode="auto">
          <a:xfrm>
            <a:off x="4375152" y="5683251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2</a:t>
            </a:r>
          </a:p>
        </p:txBody>
      </p:sp>
      <p:sp>
        <p:nvSpPr>
          <p:cNvPr id="501807" name="Oval 47"/>
          <p:cNvSpPr>
            <a:spLocks noChangeArrowheads="1"/>
          </p:cNvSpPr>
          <p:nvPr/>
        </p:nvSpPr>
        <p:spPr bwMode="auto">
          <a:xfrm>
            <a:off x="5573714" y="4205290"/>
            <a:ext cx="401637" cy="401637"/>
          </a:xfrm>
          <a:prstGeom prst="ellipse">
            <a:avLst/>
          </a:prstGeom>
          <a:solidFill>
            <a:srgbClr val="CCECFF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8" name="Rectangle 48"/>
          <p:cNvSpPr>
            <a:spLocks noChangeArrowheads="1"/>
          </p:cNvSpPr>
          <p:nvPr/>
        </p:nvSpPr>
        <p:spPr bwMode="auto">
          <a:xfrm>
            <a:off x="5643564" y="421322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3</a:t>
            </a:r>
          </a:p>
        </p:txBody>
      </p:sp>
      <p:sp>
        <p:nvSpPr>
          <p:cNvPr id="501809" name="Oval 49"/>
          <p:cNvSpPr>
            <a:spLocks noChangeArrowheads="1"/>
          </p:cNvSpPr>
          <p:nvPr/>
        </p:nvSpPr>
        <p:spPr bwMode="auto">
          <a:xfrm>
            <a:off x="5573714" y="5675315"/>
            <a:ext cx="401637" cy="40163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10" name="Rectangle 50"/>
          <p:cNvSpPr>
            <a:spLocks noChangeArrowheads="1"/>
          </p:cNvSpPr>
          <p:nvPr/>
        </p:nvSpPr>
        <p:spPr bwMode="auto">
          <a:xfrm>
            <a:off x="5643564" y="5683251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/>
              <a:t>v</a:t>
            </a:r>
            <a:r>
              <a:rPr lang="de-DE" baseline="-25000"/>
              <a:t>5</a:t>
            </a:r>
          </a:p>
        </p:txBody>
      </p:sp>
      <p:sp>
        <p:nvSpPr>
          <p:cNvPr id="501811" name="Rectangle 51"/>
          <p:cNvSpPr>
            <a:spLocks noChangeArrowheads="1"/>
          </p:cNvSpPr>
          <p:nvPr/>
        </p:nvSpPr>
        <p:spPr bwMode="auto">
          <a:xfrm>
            <a:off x="3851275" y="486886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dirty="0" smtClean="0"/>
              <a:t>5</a:t>
            </a:r>
            <a:endParaRPr lang="de-DE" sz="1600" dirty="0"/>
          </a:p>
        </p:txBody>
      </p:sp>
      <p:sp>
        <p:nvSpPr>
          <p:cNvPr id="501812" name="Rectangle 52"/>
          <p:cNvSpPr>
            <a:spLocks noChangeArrowheads="1"/>
          </p:cNvSpPr>
          <p:nvPr/>
        </p:nvSpPr>
        <p:spPr bwMode="auto">
          <a:xfrm>
            <a:off x="5003800" y="4149727"/>
            <a:ext cx="2276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12</a:t>
            </a:r>
          </a:p>
        </p:txBody>
      </p:sp>
      <p:sp>
        <p:nvSpPr>
          <p:cNvPr id="501813" name="Rectangle 53"/>
          <p:cNvSpPr>
            <a:spLocks noChangeArrowheads="1"/>
          </p:cNvSpPr>
          <p:nvPr/>
        </p:nvSpPr>
        <p:spPr bwMode="auto">
          <a:xfrm>
            <a:off x="6156325" y="486886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501814" name="Rectangle 54"/>
          <p:cNvSpPr>
            <a:spLocks noChangeArrowheads="1"/>
          </p:cNvSpPr>
          <p:nvPr/>
        </p:nvSpPr>
        <p:spPr bwMode="auto">
          <a:xfrm>
            <a:off x="6326188" y="564356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</a:t>
            </a:r>
          </a:p>
        </p:txBody>
      </p:sp>
      <p:sp>
        <p:nvSpPr>
          <p:cNvPr id="501815" name="Rectangle 55"/>
          <p:cNvSpPr>
            <a:spLocks noChangeArrowheads="1"/>
          </p:cNvSpPr>
          <p:nvPr/>
        </p:nvSpPr>
        <p:spPr bwMode="auto">
          <a:xfrm>
            <a:off x="5821363" y="5140327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</a:t>
            </a:r>
          </a:p>
        </p:txBody>
      </p:sp>
      <p:sp>
        <p:nvSpPr>
          <p:cNvPr id="501816" name="Rectangle 56"/>
          <p:cNvSpPr>
            <a:spLocks noChangeArrowheads="1"/>
          </p:cNvSpPr>
          <p:nvPr/>
        </p:nvSpPr>
        <p:spPr bwMode="auto">
          <a:xfrm>
            <a:off x="5246688" y="499586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</a:t>
            </a:r>
          </a:p>
        </p:txBody>
      </p:sp>
      <p:sp>
        <p:nvSpPr>
          <p:cNvPr id="501817" name="Rectangle 57"/>
          <p:cNvSpPr>
            <a:spLocks noChangeArrowheads="1"/>
          </p:cNvSpPr>
          <p:nvPr/>
        </p:nvSpPr>
        <p:spPr bwMode="auto">
          <a:xfrm>
            <a:off x="5075239" y="5948365"/>
            <a:ext cx="2123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</a:t>
            </a:r>
          </a:p>
        </p:txBody>
      </p:sp>
      <p:sp>
        <p:nvSpPr>
          <p:cNvPr id="501818" name="Rectangle 58"/>
          <p:cNvSpPr>
            <a:spLocks noChangeArrowheads="1"/>
          </p:cNvSpPr>
          <p:nvPr/>
        </p:nvSpPr>
        <p:spPr bwMode="auto">
          <a:xfrm>
            <a:off x="4284663" y="4941890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</a:t>
            </a:r>
          </a:p>
        </p:txBody>
      </p:sp>
      <p:sp>
        <p:nvSpPr>
          <p:cNvPr id="501819" name="Rectangle 59"/>
          <p:cNvSpPr>
            <a:spLocks noChangeArrowheads="1"/>
          </p:cNvSpPr>
          <p:nvPr/>
        </p:nvSpPr>
        <p:spPr bwMode="auto">
          <a:xfrm>
            <a:off x="4640263" y="4943477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3</a:t>
            </a:r>
          </a:p>
        </p:txBody>
      </p:sp>
      <p:sp>
        <p:nvSpPr>
          <p:cNvPr id="501820" name="Rectangle 60"/>
          <p:cNvSpPr>
            <a:spLocks noChangeArrowheads="1"/>
          </p:cNvSpPr>
          <p:nvPr/>
        </p:nvSpPr>
        <p:spPr bwMode="auto">
          <a:xfrm>
            <a:off x="3706813" y="5589590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501821" name="Rectangle 61"/>
          <p:cNvSpPr>
            <a:spLocks noChangeArrowheads="1"/>
          </p:cNvSpPr>
          <p:nvPr/>
        </p:nvSpPr>
        <p:spPr bwMode="auto">
          <a:xfrm>
            <a:off x="3508375" y="4105276"/>
            <a:ext cx="243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b="1"/>
              <a:t>X*</a:t>
            </a:r>
            <a:endParaRPr lang="de-DE"/>
          </a:p>
        </p:txBody>
      </p:sp>
      <p:sp>
        <p:nvSpPr>
          <p:cNvPr id="501822" name="Rectangle 62"/>
          <p:cNvSpPr>
            <a:spLocks noChangeArrowheads="1"/>
          </p:cNvSpPr>
          <p:nvPr/>
        </p:nvSpPr>
        <p:spPr bwMode="auto">
          <a:xfrm>
            <a:off x="6958014" y="5807076"/>
            <a:ext cx="243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b="1"/>
              <a:t>Y*</a:t>
            </a:r>
            <a:endParaRPr lang="de-DE"/>
          </a:p>
        </p:txBody>
      </p:sp>
      <p:cxnSp>
        <p:nvCxnSpPr>
          <p:cNvPr id="501823" name="AutoShape 63"/>
          <p:cNvCxnSpPr>
            <a:cxnSpLocks noChangeShapeType="1"/>
          </p:cNvCxnSpPr>
          <p:nvPr/>
        </p:nvCxnSpPr>
        <p:spPr bwMode="auto">
          <a:xfrm flipV="1">
            <a:off x="3605214" y="4524377"/>
            <a:ext cx="728662" cy="593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824" name="AutoShape 64"/>
          <p:cNvCxnSpPr>
            <a:cxnSpLocks noChangeShapeType="1"/>
          </p:cNvCxnSpPr>
          <p:nvPr/>
        </p:nvCxnSpPr>
        <p:spPr bwMode="auto">
          <a:xfrm>
            <a:off x="4454525" y="4635502"/>
            <a:ext cx="0" cy="1008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825" name="AutoShape 65"/>
          <p:cNvCxnSpPr>
            <a:cxnSpLocks noChangeShapeType="1"/>
          </p:cNvCxnSpPr>
          <p:nvPr/>
        </p:nvCxnSpPr>
        <p:spPr bwMode="auto">
          <a:xfrm>
            <a:off x="4597400" y="4635502"/>
            <a:ext cx="0" cy="1008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/>
          </a:ln>
          <a:effectLst/>
        </p:spPr>
      </p:cxnSp>
      <p:cxnSp>
        <p:nvCxnSpPr>
          <p:cNvPr id="501826" name="AutoShape 66"/>
          <p:cNvCxnSpPr>
            <a:cxnSpLocks noChangeShapeType="1"/>
            <a:stCxn id="501803" idx="6"/>
            <a:endCxn id="501807" idx="2"/>
          </p:cNvCxnSpPr>
          <p:nvPr/>
        </p:nvCxnSpPr>
        <p:spPr bwMode="auto">
          <a:xfrm>
            <a:off x="4714875" y="4406900"/>
            <a:ext cx="850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/>
          </a:ln>
          <a:effectLst/>
        </p:spPr>
      </p:cxnSp>
      <p:cxnSp>
        <p:nvCxnSpPr>
          <p:cNvPr id="501827" name="AutoShape 67"/>
          <p:cNvCxnSpPr>
            <a:cxnSpLocks noChangeShapeType="1"/>
            <a:stCxn id="501807" idx="3"/>
            <a:endCxn id="501805" idx="7"/>
          </p:cNvCxnSpPr>
          <p:nvPr/>
        </p:nvCxnSpPr>
        <p:spPr bwMode="auto">
          <a:xfrm flipH="1">
            <a:off x="4648200" y="4556125"/>
            <a:ext cx="984250" cy="1169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828" name="AutoShape 68"/>
          <p:cNvCxnSpPr>
            <a:cxnSpLocks noChangeShapeType="1"/>
          </p:cNvCxnSpPr>
          <p:nvPr/>
        </p:nvCxnSpPr>
        <p:spPr bwMode="auto">
          <a:xfrm>
            <a:off x="4743450" y="5827713"/>
            <a:ext cx="850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829" name="AutoShape 69"/>
          <p:cNvCxnSpPr>
            <a:cxnSpLocks noChangeShapeType="1"/>
            <a:stCxn id="501809" idx="0"/>
            <a:endCxn id="501807" idx="4"/>
          </p:cNvCxnSpPr>
          <p:nvPr/>
        </p:nvCxnSpPr>
        <p:spPr bwMode="auto">
          <a:xfrm flipV="1">
            <a:off x="5775325" y="4614863"/>
            <a:ext cx="0" cy="1052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/>
          </a:ln>
          <a:effectLst/>
        </p:spPr>
      </p:cxnSp>
      <p:cxnSp>
        <p:nvCxnSpPr>
          <p:cNvPr id="501830" name="AutoShape 70"/>
          <p:cNvCxnSpPr>
            <a:cxnSpLocks noChangeShapeType="1"/>
            <a:stCxn id="501799" idx="3"/>
            <a:endCxn id="501809" idx="6"/>
          </p:cNvCxnSpPr>
          <p:nvPr/>
        </p:nvCxnSpPr>
        <p:spPr bwMode="auto">
          <a:xfrm flipH="1">
            <a:off x="5983288" y="5360990"/>
            <a:ext cx="762000" cy="515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831" name="AutoShape 71"/>
          <p:cNvCxnSpPr>
            <a:cxnSpLocks noChangeShapeType="1"/>
          </p:cNvCxnSpPr>
          <p:nvPr/>
        </p:nvCxnSpPr>
        <p:spPr bwMode="auto">
          <a:xfrm>
            <a:off x="5938838" y="4508500"/>
            <a:ext cx="762000" cy="654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01832" name="Line 72"/>
          <p:cNvSpPr>
            <a:spLocks noChangeShapeType="1"/>
          </p:cNvSpPr>
          <p:nvPr/>
        </p:nvSpPr>
        <p:spPr bwMode="auto">
          <a:xfrm>
            <a:off x="4643438" y="4149725"/>
            <a:ext cx="1871662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01833" name="AutoShape 73"/>
          <p:cNvCxnSpPr>
            <a:cxnSpLocks noChangeShapeType="1"/>
          </p:cNvCxnSpPr>
          <p:nvPr/>
        </p:nvCxnSpPr>
        <p:spPr bwMode="auto">
          <a:xfrm flipH="1" flipV="1">
            <a:off x="6010275" y="4437065"/>
            <a:ext cx="700088" cy="593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01834" name="Rectangle 74"/>
          <p:cNvSpPr>
            <a:spLocks noChangeArrowheads="1"/>
          </p:cNvSpPr>
          <p:nvPr/>
        </p:nvSpPr>
        <p:spPr bwMode="auto">
          <a:xfrm>
            <a:off x="6443663" y="4581527"/>
            <a:ext cx="2276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smtClean="0"/>
              <a:t>19</a:t>
            </a:r>
            <a:endParaRPr lang="de-DE" sz="1600"/>
          </a:p>
        </p:txBody>
      </p:sp>
      <p:cxnSp>
        <p:nvCxnSpPr>
          <p:cNvPr id="501835" name="AutoShape 75"/>
          <p:cNvCxnSpPr>
            <a:cxnSpLocks noChangeShapeType="1"/>
          </p:cNvCxnSpPr>
          <p:nvPr/>
        </p:nvCxnSpPr>
        <p:spPr bwMode="auto">
          <a:xfrm flipH="1">
            <a:off x="4714875" y="5948363"/>
            <a:ext cx="8651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836" name="AutoShape 76"/>
          <p:cNvCxnSpPr>
            <a:cxnSpLocks noChangeShapeType="1"/>
          </p:cNvCxnSpPr>
          <p:nvPr/>
        </p:nvCxnSpPr>
        <p:spPr bwMode="auto">
          <a:xfrm>
            <a:off x="3563938" y="5300663"/>
            <a:ext cx="762000" cy="654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837" name="AutoShape 77"/>
          <p:cNvCxnSpPr>
            <a:cxnSpLocks noChangeShapeType="1"/>
          </p:cNvCxnSpPr>
          <p:nvPr/>
        </p:nvCxnSpPr>
        <p:spPr bwMode="auto">
          <a:xfrm flipH="1" flipV="1">
            <a:off x="3635376" y="5229227"/>
            <a:ext cx="700088" cy="593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01838" name="AutoShape 78"/>
          <p:cNvCxnSpPr>
            <a:cxnSpLocks noChangeShapeType="1"/>
          </p:cNvCxnSpPr>
          <p:nvPr/>
        </p:nvCxnSpPr>
        <p:spPr bwMode="auto">
          <a:xfrm flipH="1">
            <a:off x="3533775" y="4451352"/>
            <a:ext cx="719138" cy="576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01839" name="Rectangle 79"/>
          <p:cNvSpPr>
            <a:spLocks noChangeArrowheads="1"/>
          </p:cNvSpPr>
          <p:nvPr/>
        </p:nvSpPr>
        <p:spPr bwMode="auto">
          <a:xfrm>
            <a:off x="3706814" y="4581527"/>
            <a:ext cx="2222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dirty="0" smtClean="0"/>
              <a:t>11</a:t>
            </a:r>
            <a:endParaRPr lang="de-DE" sz="1600" dirty="0"/>
          </a:p>
        </p:txBody>
      </p:sp>
      <p:sp>
        <p:nvSpPr>
          <p:cNvPr id="501840" name="Rectangle 80"/>
          <p:cNvSpPr>
            <a:spLocks noChangeArrowheads="1"/>
          </p:cNvSpPr>
          <p:nvPr/>
        </p:nvSpPr>
        <p:spPr bwMode="auto">
          <a:xfrm>
            <a:off x="3995739" y="5300665"/>
            <a:ext cx="2276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dirty="0" smtClean="0"/>
              <a:t>12</a:t>
            </a:r>
            <a:endParaRPr lang="de-DE" sz="1600" dirty="0"/>
          </a:p>
        </p:txBody>
      </p:sp>
      <p:sp>
        <p:nvSpPr>
          <p:cNvPr id="501841" name="Rectangle 81"/>
          <p:cNvSpPr>
            <a:spLocks noChangeArrowheads="1"/>
          </p:cNvSpPr>
          <p:nvPr/>
        </p:nvSpPr>
        <p:spPr bwMode="auto">
          <a:xfrm>
            <a:off x="5146675" y="5589590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3</a:t>
            </a:r>
          </a:p>
        </p:txBody>
      </p:sp>
      <p:sp>
        <p:nvSpPr>
          <p:cNvPr id="501842" name="Text Box 82"/>
          <p:cNvSpPr txBox="1">
            <a:spLocks noChangeArrowheads="1"/>
          </p:cNvSpPr>
          <p:nvPr/>
        </p:nvSpPr>
        <p:spPr bwMode="auto">
          <a:xfrm>
            <a:off x="827089" y="2565401"/>
            <a:ext cx="24669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de-DE" dirty="0"/>
              <a:t>Flussgraph 					</a:t>
            </a:r>
          </a:p>
          <a:p>
            <a:endParaRPr lang="de-DE" smtClean="0"/>
          </a:p>
          <a:p>
            <a:r>
              <a:rPr lang="de-DE" smtClean="0"/>
              <a:t>Restflussgraph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Allgemeine Algorithmusstruktur</a:t>
            </a:r>
          </a:p>
        </p:txBody>
      </p:sp>
      <p:sp>
        <p:nvSpPr>
          <p:cNvPr id="388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/>
              <a:t>jedem Schritt wird eine Kante hinzugefügt</a:t>
            </a:r>
            <a:r>
              <a:rPr lang="de-DE" dirty="0" smtClean="0"/>
              <a:t>.</a:t>
            </a:r>
          </a:p>
          <a:p>
            <a:r>
              <a:rPr lang="de-DE" dirty="0"/>
              <a:t>Allen liegt die gleiche Algorithmusschablone </a:t>
            </a:r>
            <a:r>
              <a:rPr lang="de-DE" dirty="0" smtClean="0"/>
              <a:t>zugrunde:</a:t>
            </a:r>
            <a:br>
              <a:rPr lang="de-DE" dirty="0" smtClean="0"/>
            </a:br>
            <a:endParaRPr lang="de-DE" dirty="0" smtClean="0">
              <a:latin typeface="Monaco"/>
              <a:cs typeface="Monaco"/>
            </a:endParaRPr>
          </a:p>
          <a:p>
            <a:pPr lvl="1">
              <a:buFont typeface="+mj-lt"/>
              <a:buAutoNum type="arabicPeriod"/>
            </a:pPr>
            <a:r>
              <a:rPr lang="en-GB" sz="1600" b="1" dirty="0" smtClean="0">
                <a:solidFill>
                  <a:schemeClr val="tx2"/>
                </a:solidFill>
                <a:latin typeface="Monaco"/>
                <a:cs typeface="Monaco"/>
              </a:rPr>
              <a:t>void</a:t>
            </a:r>
            <a:r>
              <a:rPr lang="en-GB" sz="1600" dirty="0" smtClean="0">
                <a:latin typeface="Monaco"/>
                <a:cs typeface="Monaco"/>
              </a:rPr>
              <a:t> </a:t>
            </a:r>
            <a:r>
              <a:rPr lang="en-GB" sz="1600" dirty="0" err="1">
                <a:latin typeface="Monaco"/>
                <a:cs typeface="Monaco"/>
              </a:rPr>
              <a:t>minSpanTree(V,E</a:t>
            </a:r>
            <a:r>
              <a:rPr lang="en-GB" sz="1600" dirty="0">
                <a:latin typeface="Monaco"/>
                <a:cs typeface="Monaco"/>
              </a:rPr>
              <a:t>, MST) {</a:t>
            </a:r>
            <a:r>
              <a:rPr lang="en-GB" sz="1600" dirty="0" smtClean="0">
                <a:latin typeface="Monaco"/>
                <a:cs typeface="Monaco"/>
              </a:rPr>
              <a:t> </a:t>
            </a:r>
          </a:p>
          <a:p>
            <a:pPr lvl="1">
              <a:buFont typeface="+mj-lt"/>
              <a:buAutoNum type="arabicPeriod"/>
            </a:pPr>
            <a:r>
              <a:rPr lang="en-GB" sz="1600" dirty="0" smtClean="0">
                <a:latin typeface="Monaco"/>
                <a:cs typeface="Monaco"/>
              </a:rPr>
              <a:t> 	MST</a:t>
            </a:r>
            <a:r>
              <a:rPr lang="en-GB" sz="1600" dirty="0">
                <a:latin typeface="Monaco"/>
                <a:cs typeface="Monaco"/>
              </a:rPr>
              <a:t>=</a:t>
            </a:r>
            <a:r>
              <a:rPr lang="en-GB" sz="1600" dirty="0" smtClean="0">
                <a:latin typeface="Monaco"/>
                <a:cs typeface="Monaco"/>
              </a:rPr>
              <a:t> </a:t>
            </a:r>
            <a:r>
              <a:rPr lang="en-GB" sz="1600" dirty="0" smtClean="0">
                <a:latin typeface="Monaco"/>
                <a:cs typeface="Monaco"/>
                <a:sym typeface="Symbol" charset="2"/>
              </a:rPr>
              <a:t>0</a:t>
            </a:r>
            <a:r>
              <a:rPr lang="en-GB" sz="1600" dirty="0" smtClean="0">
                <a:latin typeface="Monaco"/>
                <a:cs typeface="Monaco"/>
              </a:rPr>
              <a:t>;</a:t>
            </a:r>
            <a:endParaRPr lang="de-DE" sz="1600" dirty="0" smtClean="0">
              <a:latin typeface="Monaco"/>
              <a:cs typeface="Monaco"/>
            </a:endParaRPr>
          </a:p>
          <a:p>
            <a:pPr lvl="1">
              <a:buFont typeface="+mj-lt"/>
              <a:buAutoNum type="arabicPeriod"/>
            </a:pPr>
            <a:r>
              <a:rPr lang="en-GB" sz="1600" b="1" dirty="0" smtClean="0">
                <a:solidFill>
                  <a:schemeClr val="tx2"/>
                </a:solidFill>
                <a:latin typeface="Monaco"/>
                <a:cs typeface="Monaco"/>
              </a:rPr>
              <a:t> 	while</a:t>
            </a:r>
            <a:r>
              <a:rPr lang="en-GB" sz="1600" dirty="0" smtClean="0">
                <a:latin typeface="Monaco"/>
                <a:cs typeface="Monaco"/>
              </a:rPr>
              <a:t> </a:t>
            </a:r>
            <a:r>
              <a:rPr lang="en-GB" sz="1600" dirty="0">
                <a:latin typeface="Monaco"/>
                <a:cs typeface="Monaco"/>
              </a:rPr>
              <a:t>(not yet finished)</a:t>
            </a:r>
            <a:r>
              <a:rPr lang="de-DE" sz="1600" dirty="0">
                <a:latin typeface="Monaco"/>
                <a:cs typeface="Monaco"/>
              </a:rPr>
              <a:t> </a:t>
            </a:r>
            <a:r>
              <a:rPr lang="en-GB" sz="1600" dirty="0">
                <a:latin typeface="Monaco"/>
                <a:cs typeface="Monaco"/>
              </a:rPr>
              <a:t>{</a:t>
            </a:r>
            <a:endParaRPr lang="de-DE" sz="1600" dirty="0" smtClean="0">
              <a:latin typeface="Monaco"/>
              <a:cs typeface="Monaco"/>
            </a:endParaRPr>
          </a:p>
          <a:p>
            <a:pPr lvl="1">
              <a:buFont typeface="+mj-lt"/>
              <a:buAutoNum type="arabicPeriod"/>
            </a:pPr>
            <a:r>
              <a:rPr lang="en-GB" sz="1600" dirty="0" smtClean="0">
                <a:latin typeface="Monaco"/>
                <a:cs typeface="Monaco"/>
              </a:rPr>
              <a:t> 		select </a:t>
            </a:r>
            <a:r>
              <a:rPr lang="en-GB" sz="1600" dirty="0">
                <a:latin typeface="Monaco"/>
                <a:cs typeface="Monaco"/>
              </a:rPr>
              <a:t>appropriate edge </a:t>
            </a:r>
            <a:r>
              <a:rPr lang="en-GB" sz="1600" dirty="0" err="1">
                <a:latin typeface="Monaco"/>
                <a:cs typeface="Monaco"/>
              </a:rPr>
              <a:t>e</a:t>
            </a:r>
            <a:r>
              <a:rPr lang="en-GB" sz="1600" dirty="0">
                <a:latin typeface="Monaco"/>
                <a:cs typeface="Monaco"/>
              </a:rPr>
              <a:t>;</a:t>
            </a:r>
            <a:endParaRPr lang="de-DE" sz="1600" dirty="0" smtClean="0">
              <a:latin typeface="Monaco"/>
              <a:cs typeface="Monaco"/>
            </a:endParaRPr>
          </a:p>
          <a:p>
            <a:pPr lvl="1">
              <a:buFont typeface="+mj-lt"/>
              <a:buAutoNum type="arabicPeriod"/>
            </a:pPr>
            <a:r>
              <a:rPr lang="en-GB" sz="1600" dirty="0" smtClean="0">
                <a:latin typeface="Monaco"/>
                <a:cs typeface="Monaco"/>
              </a:rPr>
              <a:t> 		MST</a:t>
            </a:r>
            <a:r>
              <a:rPr lang="en-GB" sz="1600" dirty="0">
                <a:latin typeface="Monaco"/>
                <a:cs typeface="Monaco"/>
              </a:rPr>
              <a:t>= MST</a:t>
            </a:r>
            <a:r>
              <a:rPr lang="en-GB" sz="1600" dirty="0" smtClean="0">
                <a:latin typeface="Monaco"/>
                <a:cs typeface="Monaco"/>
              </a:rPr>
              <a:t> </a:t>
            </a:r>
            <a:r>
              <a:rPr lang="en-GB" sz="1600" dirty="0" smtClean="0">
                <a:latin typeface="Monaco"/>
                <a:cs typeface="Monaco"/>
                <a:sym typeface="Symbol" charset="2"/>
              </a:rPr>
              <a:t>+ </a:t>
            </a:r>
            <a:r>
              <a:rPr lang="en-GB" sz="1600" dirty="0">
                <a:latin typeface="Monaco"/>
                <a:cs typeface="Monaco"/>
              </a:rPr>
              <a:t>{</a:t>
            </a:r>
            <a:r>
              <a:rPr lang="en-GB" sz="1600" dirty="0" err="1">
                <a:latin typeface="Monaco"/>
                <a:cs typeface="Monaco"/>
              </a:rPr>
              <a:t>e</a:t>
            </a:r>
            <a:r>
              <a:rPr lang="en-GB" sz="1600" dirty="0">
                <a:latin typeface="Monaco"/>
                <a:cs typeface="Monaco"/>
              </a:rPr>
              <a:t>}; </a:t>
            </a:r>
            <a:endParaRPr lang="de-DE" sz="1600" dirty="0" smtClean="0">
              <a:latin typeface="Monaco"/>
              <a:cs typeface="Monaco"/>
            </a:endParaRPr>
          </a:p>
          <a:p>
            <a:pPr lvl="1">
              <a:buFont typeface="+mj-lt"/>
              <a:buAutoNum type="arabicPeriod"/>
            </a:pPr>
            <a:r>
              <a:rPr lang="de-DE" sz="1600" dirty="0" smtClean="0">
                <a:latin typeface="Monaco"/>
                <a:cs typeface="Monaco"/>
              </a:rPr>
              <a:t> 	} </a:t>
            </a:r>
            <a:r>
              <a:rPr lang="de-DE" sz="1600" dirty="0">
                <a:latin typeface="Monaco"/>
                <a:cs typeface="Monaco"/>
              </a:rPr>
              <a:t>// end </a:t>
            </a:r>
            <a:r>
              <a:rPr lang="de-DE" sz="1600" dirty="0" err="1">
                <a:latin typeface="Monaco"/>
                <a:cs typeface="Monaco"/>
              </a:rPr>
              <a:t>while</a:t>
            </a:r>
            <a:endParaRPr lang="de-DE" sz="1600" dirty="0" smtClean="0">
              <a:latin typeface="Monaco"/>
              <a:cs typeface="Monaco"/>
            </a:endParaRPr>
          </a:p>
          <a:p>
            <a:pPr lvl="1">
              <a:buFont typeface="+mj-lt"/>
              <a:buAutoNum type="arabicPeriod"/>
            </a:pPr>
            <a:r>
              <a:rPr lang="de-DE" sz="1600" dirty="0" smtClean="0">
                <a:latin typeface="Monaco"/>
                <a:cs typeface="Monaco"/>
              </a:rPr>
              <a:t>}</a:t>
            </a:r>
            <a:endParaRPr lang="de-DE" sz="1600" dirty="0">
              <a:latin typeface="Monaco"/>
              <a:cs typeface="Monaco"/>
            </a:endParaRPr>
          </a:p>
          <a:p>
            <a:r>
              <a:rPr lang="de-DE" dirty="0"/>
              <a:t>Die einzelnen Algorithmen unterscheiden sich lediglich in der Auswahl der Kanten.</a:t>
            </a:r>
            <a:endParaRPr lang="de-DE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Kruskals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86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Sortiere die Kanten nach aufsteigenden Gewichten.</a:t>
            </a:r>
          </a:p>
          <a:p>
            <a:r>
              <a:rPr lang="de-DE" dirty="0" smtClean="0"/>
              <a:t>Fasse jeden Knoten als </a:t>
            </a:r>
            <a:r>
              <a:rPr lang="de-DE" dirty="0" err="1" smtClean="0"/>
              <a:t>einelementigen</a:t>
            </a:r>
            <a:r>
              <a:rPr lang="de-DE" dirty="0" smtClean="0"/>
              <a:t> Baum auf.</a:t>
            </a:r>
          </a:p>
          <a:p>
            <a:r>
              <a:rPr lang="de-DE" dirty="0" smtClean="0"/>
              <a:t>Greife die Kanten der Reihe nach auf (kürzeste zuerst):</a:t>
            </a:r>
          </a:p>
          <a:p>
            <a:pPr lvl="1"/>
            <a:r>
              <a:rPr lang="de-DE" dirty="0" smtClean="0"/>
              <a:t>Verbindet die Kante zwei verschiedene Bäume, so vereinige die Bäume durch Hinzufügen der Kante.</a:t>
            </a:r>
          </a:p>
          <a:p>
            <a:pPr lvl="1"/>
            <a:r>
              <a:rPr lang="de-DE" dirty="0" smtClean="0"/>
              <a:t>Andernfalls (d.h. es würde ein Zyklus entstehen) nimm die nächste (d.h. </a:t>
            </a:r>
            <a:r>
              <a:rPr lang="de-DE" dirty="0" err="1" smtClean="0"/>
              <a:t>nächstgrößere</a:t>
            </a:r>
            <a:r>
              <a:rPr lang="de-DE" dirty="0" smtClean="0"/>
              <a:t>) Kante.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924800" cy="457200"/>
          </a:xfrm>
        </p:spPr>
        <p:txBody>
          <a:bodyPr/>
          <a:lstStyle/>
          <a:p>
            <a:r>
              <a:rPr lang="de-DE"/>
              <a:t>Kruskals Algorithmus</a:t>
            </a:r>
          </a:p>
        </p:txBody>
      </p:sp>
      <p:sp>
        <p:nvSpPr>
          <p:cNvPr id="390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de-DE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de-DE" sz="1600" b="1" dirty="0">
                <a:latin typeface="Lucida Console" charset="0"/>
              </a:rPr>
              <a:t>   </a:t>
            </a:r>
            <a:r>
              <a:rPr lang="de-DE" sz="1600" b="1" dirty="0" err="1">
                <a:solidFill>
                  <a:srgbClr val="993366"/>
                </a:solidFill>
                <a:latin typeface="Lucida Console" charset="0"/>
              </a:rPr>
              <a:t>void</a:t>
            </a:r>
            <a:r>
              <a:rPr lang="de-DE" sz="1600" dirty="0">
                <a:latin typeface="Lucida Console" charset="0"/>
              </a:rPr>
              <a:t> </a:t>
            </a:r>
            <a:r>
              <a:rPr lang="de-DE" sz="1600" dirty="0" err="1">
                <a:latin typeface="Lucida Console" charset="0"/>
              </a:rPr>
              <a:t>kruskalMst(V</a:t>
            </a:r>
            <a:r>
              <a:rPr lang="de-DE" sz="1600" dirty="0">
                <a:latin typeface="Lucida Console" charset="0"/>
              </a:rPr>
              <a:t>, E, MST)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dirty="0">
                <a:latin typeface="Lucida Console" charset="0"/>
              </a:rPr>
              <a:t>   {  // calculates minimum spanning tree</a:t>
            </a:r>
            <a:endParaRPr lang="de-DE" sz="1600" dirty="0">
              <a:latin typeface="Lucida Console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b="1" dirty="0">
                <a:latin typeface="Lucida Console" charset="0"/>
              </a:rPr>
              <a:t>      </a:t>
            </a:r>
            <a:r>
              <a:rPr lang="en-GB" sz="1600" b="1" dirty="0">
                <a:solidFill>
                  <a:srgbClr val="993366"/>
                </a:solidFill>
                <a:latin typeface="Lucida Console" charset="0"/>
              </a:rPr>
              <a:t>for</a:t>
            </a:r>
            <a:r>
              <a:rPr lang="en-GB" sz="1600" dirty="0">
                <a:latin typeface="Lucida Console" charset="0"/>
              </a:rPr>
              <a:t> (each </a:t>
            </a:r>
            <a:r>
              <a:rPr lang="en-GB" sz="1600" dirty="0" err="1">
                <a:latin typeface="Lucida Console" charset="0"/>
              </a:rPr>
              <a:t>v</a:t>
            </a:r>
            <a:r>
              <a:rPr lang="en-GB" sz="1600" dirty="0" err="1">
                <a:latin typeface="Lucida Console" charset="0"/>
                <a:sym typeface="Symbol" charset="2"/>
              </a:rPr>
              <a:t></a:t>
            </a:r>
            <a:r>
              <a:rPr lang="en-GB" sz="1600" dirty="0" err="1">
                <a:latin typeface="Lucida Console" charset="0"/>
              </a:rPr>
              <a:t>V</a:t>
            </a:r>
            <a:r>
              <a:rPr lang="en-GB" sz="1600" dirty="0">
                <a:latin typeface="Lucida Console" charset="0"/>
              </a:rPr>
              <a:t>) </a:t>
            </a:r>
            <a:r>
              <a:rPr lang="en-GB" sz="1600" dirty="0" err="1">
                <a:latin typeface="Lucida Console" charset="0"/>
              </a:rPr>
              <a:t>makeSet(v</a:t>
            </a:r>
            <a:r>
              <a:rPr lang="en-GB" sz="1600" dirty="0">
                <a:latin typeface="Lucida Console" charset="0"/>
              </a:rPr>
              <a:t>); // generate 1-element-sets</a:t>
            </a:r>
            <a:endParaRPr lang="de-DE" sz="1600" dirty="0">
              <a:latin typeface="Lucida Console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dirty="0">
                <a:latin typeface="Lucida Console" charset="0"/>
              </a:rPr>
              <a:t>      </a:t>
            </a:r>
            <a:r>
              <a:rPr lang="en-GB" sz="1600" dirty="0" err="1">
                <a:latin typeface="Lucida Console" charset="0"/>
              </a:rPr>
              <a:t>sort(E</a:t>
            </a:r>
            <a:r>
              <a:rPr lang="en-GB" sz="1600" dirty="0">
                <a:latin typeface="Lucida Console" charset="0"/>
              </a:rPr>
              <a:t>);</a:t>
            </a:r>
            <a:endParaRPr lang="de-DE" sz="1600" dirty="0">
              <a:latin typeface="Lucida Console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dirty="0">
                <a:latin typeface="Lucida Console" charset="0"/>
              </a:rPr>
              <a:t>         MST= </a:t>
            </a:r>
            <a:r>
              <a:rPr lang="en-GB" sz="1600" dirty="0" err="1">
                <a:latin typeface="Lucida Console" charset="0"/>
                <a:sym typeface="Symbol" charset="2"/>
              </a:rPr>
              <a:t></a:t>
            </a:r>
            <a:r>
              <a:rPr lang="en-GB" sz="1600" dirty="0">
                <a:latin typeface="Lucida Console" charset="0"/>
              </a:rPr>
              <a:t>;</a:t>
            </a:r>
            <a:endParaRPr lang="de-DE" sz="1600" dirty="0">
              <a:latin typeface="Lucida Console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b="1" dirty="0">
                <a:latin typeface="Lucida Console" charset="0"/>
              </a:rPr>
              <a:t>         </a:t>
            </a:r>
            <a:r>
              <a:rPr lang="en-GB" sz="1600" b="1" dirty="0">
                <a:solidFill>
                  <a:srgbClr val="993366"/>
                </a:solidFill>
                <a:latin typeface="Lucida Console" charset="0"/>
              </a:rPr>
              <a:t>for</a:t>
            </a:r>
            <a:r>
              <a:rPr lang="en-GB" sz="1600" dirty="0">
                <a:latin typeface="Lucida Console" charset="0"/>
              </a:rPr>
              <a:t> (each (</a:t>
            </a:r>
            <a:r>
              <a:rPr lang="en-GB" sz="1600" dirty="0" err="1">
                <a:latin typeface="Lucida Console" charset="0"/>
              </a:rPr>
              <a:t>u,v</a:t>
            </a:r>
            <a:r>
              <a:rPr lang="en-GB" sz="1600" dirty="0">
                <a:latin typeface="Lucida Console" charset="0"/>
              </a:rPr>
              <a:t>) </a:t>
            </a:r>
            <a:r>
              <a:rPr lang="en-GB" sz="1600" dirty="0" err="1">
                <a:latin typeface="Lucida Console" charset="0"/>
                <a:sym typeface="Symbol" charset="2"/>
              </a:rPr>
              <a:t></a:t>
            </a:r>
            <a:r>
              <a:rPr lang="en-GB" sz="1600" dirty="0">
                <a:latin typeface="Lucida Console" charset="0"/>
              </a:rPr>
              <a:t> E in </a:t>
            </a:r>
            <a:r>
              <a:rPr lang="en-GB" sz="1600" dirty="0" err="1">
                <a:latin typeface="Lucida Console" charset="0"/>
              </a:rPr>
              <a:t>nondecreasing</a:t>
            </a:r>
            <a:r>
              <a:rPr lang="en-GB" sz="1600" dirty="0">
                <a:latin typeface="Lucida Console" charset="0"/>
              </a:rPr>
              <a:t> order) {</a:t>
            </a:r>
            <a:endParaRPr lang="de-DE" sz="1600" dirty="0">
              <a:latin typeface="Lucida Console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b="1" dirty="0">
                <a:latin typeface="Lucida Console" charset="0"/>
              </a:rPr>
              <a:t>            </a:t>
            </a:r>
            <a:r>
              <a:rPr lang="en-GB" sz="1600" b="1" dirty="0">
                <a:solidFill>
                  <a:srgbClr val="993366"/>
                </a:solidFill>
                <a:latin typeface="Lucida Console" charset="0"/>
              </a:rPr>
              <a:t>if</a:t>
            </a:r>
            <a:r>
              <a:rPr lang="en-GB" sz="1600" dirty="0">
                <a:latin typeface="Lucida Console" charset="0"/>
              </a:rPr>
              <a:t> (</a:t>
            </a:r>
            <a:r>
              <a:rPr lang="en-GB" sz="1600" dirty="0" err="1">
                <a:latin typeface="Lucida Console" charset="0"/>
              </a:rPr>
              <a:t>find(u</a:t>
            </a:r>
            <a:r>
              <a:rPr lang="en-GB" sz="1600" dirty="0">
                <a:latin typeface="Lucida Console" charset="0"/>
              </a:rPr>
              <a:t>) ≠ </a:t>
            </a:r>
            <a:r>
              <a:rPr lang="en-GB" sz="1600" dirty="0" err="1">
                <a:latin typeface="Lucida Console" charset="0"/>
              </a:rPr>
              <a:t>find(v</a:t>
            </a:r>
            <a:r>
              <a:rPr lang="en-GB" sz="1600" dirty="0">
                <a:latin typeface="Lucida Console" charset="0"/>
              </a:rPr>
              <a:t>))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dirty="0">
                <a:latin typeface="Lucida Console" charset="0"/>
              </a:rPr>
              <a:t>		     // edge connects different sets</a:t>
            </a:r>
            <a:endParaRPr lang="de-DE" sz="1600" dirty="0">
              <a:latin typeface="Lucida Console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dirty="0">
                <a:latin typeface="Lucida Console" charset="0"/>
              </a:rPr>
              <a:t>               </a:t>
            </a:r>
            <a:r>
              <a:rPr lang="en-GB" sz="1600" dirty="0" err="1">
                <a:latin typeface="Lucida Console" charset="0"/>
              </a:rPr>
              <a:t>union(u,v</a:t>
            </a:r>
            <a:r>
              <a:rPr lang="en-GB" sz="1600" dirty="0">
                <a:latin typeface="Lucida Console" charset="0"/>
              </a:rPr>
              <a:t>);</a:t>
            </a:r>
            <a:endParaRPr lang="de-DE" sz="1600" dirty="0">
              <a:latin typeface="Lucida Console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dirty="0">
                <a:latin typeface="Lucida Console" charset="0"/>
              </a:rPr>
              <a:t>               MST= MST </a:t>
            </a:r>
            <a:r>
              <a:rPr lang="en-GB" sz="1600" dirty="0" err="1">
                <a:latin typeface="Lucida Console" charset="0"/>
                <a:sym typeface="Symbol" charset="2"/>
              </a:rPr>
              <a:t></a:t>
            </a:r>
            <a:r>
              <a:rPr lang="en-GB" sz="1600" dirty="0">
                <a:latin typeface="Lucida Console" charset="0"/>
              </a:rPr>
              <a:t> {(</a:t>
            </a:r>
            <a:r>
              <a:rPr lang="en-GB" sz="1600" dirty="0" err="1">
                <a:latin typeface="Lucida Console" charset="0"/>
              </a:rPr>
              <a:t>u,v</a:t>
            </a:r>
            <a:r>
              <a:rPr lang="en-GB" sz="1600" dirty="0">
                <a:latin typeface="Lucida Console" charset="0"/>
              </a:rPr>
              <a:t>)}; </a:t>
            </a:r>
            <a:endParaRPr lang="de-DE" sz="1600" dirty="0">
              <a:latin typeface="Lucida Console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1600" dirty="0">
                <a:latin typeface="Lucida Console" charset="0"/>
              </a:rPr>
              <a:t>	    } // end if</a:t>
            </a:r>
            <a:endParaRPr lang="de-DE" sz="1600" dirty="0">
              <a:latin typeface="Lucida Console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latin typeface="Lucida Console" charset="0"/>
              </a:rPr>
              <a:t>         } // end </a:t>
            </a:r>
            <a:r>
              <a:rPr lang="de-DE" sz="1600" dirty="0" err="1">
                <a:latin typeface="Lucida Console" charset="0"/>
              </a:rPr>
              <a:t>for</a:t>
            </a:r>
            <a:endParaRPr lang="de-DE" sz="1600" dirty="0">
              <a:latin typeface="Lucida Console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latin typeface="Lucida Console" charset="0"/>
              </a:rPr>
              <a:t>   }</a:t>
            </a:r>
            <a:r>
              <a:rPr lang="de-DE" dirty="0" smtClean="0">
                <a:latin typeface="Lucida Console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Kruskals Algorithmus</a:t>
            </a:r>
            <a:endParaRPr lang="de-DE"/>
          </a:p>
        </p:txBody>
      </p:sp>
      <p:sp>
        <p:nvSpPr>
          <p:cNvPr id="390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Sortieren der Kanten benötigt </a:t>
            </a:r>
            <a:r>
              <a:rPr lang="de-DE" dirty="0" err="1" smtClean="0"/>
              <a:t>O(|E|log|E</a:t>
            </a:r>
            <a:r>
              <a:rPr lang="de-DE" dirty="0" smtClean="0"/>
              <a:t>|) Schritte (z.B. </a:t>
            </a:r>
            <a:r>
              <a:rPr lang="de-DE" dirty="0" err="1" smtClean="0"/>
              <a:t>Quicksort</a:t>
            </a:r>
            <a:r>
              <a:rPr lang="de-DE" dirty="0" smtClean="0"/>
              <a:t>).</a:t>
            </a:r>
          </a:p>
          <a:p>
            <a:r>
              <a:rPr lang="de-DE" dirty="0" smtClean="0"/>
              <a:t>Es werden O(|E|) Mengenoperationen durchgeführt, wobei jede höchstens </a:t>
            </a:r>
            <a:r>
              <a:rPr lang="de-DE" dirty="0" err="1" smtClean="0"/>
              <a:t>O(log|E</a:t>
            </a:r>
            <a:r>
              <a:rPr lang="de-DE" dirty="0" smtClean="0"/>
              <a:t>|) Schritte benötigt.</a:t>
            </a:r>
          </a:p>
          <a:p>
            <a:r>
              <a:rPr lang="de-DE" dirty="0" smtClean="0"/>
              <a:t>Das ergibt eine Gesamtkomplexität von </a:t>
            </a:r>
            <a:r>
              <a:rPr lang="de-DE" dirty="0" err="1" smtClean="0"/>
              <a:t>O(|E|log|E</a:t>
            </a:r>
            <a:r>
              <a:rPr lang="de-DE" dirty="0" smtClean="0"/>
              <a:t>|).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(</a:t>
            </a:r>
            <a:r>
              <a:rPr lang="de-DE" dirty="0" err="1" smtClean="0"/>
              <a:t>Kruskals</a:t>
            </a:r>
            <a:r>
              <a:rPr lang="de-DE" dirty="0" smtClean="0"/>
              <a:t> Minimalbaumsuche)</a:t>
            </a:r>
            <a:endParaRPr lang="de-DE" dirty="0"/>
          </a:p>
        </p:txBody>
      </p: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906462" y="1416050"/>
            <a:ext cx="3302000" cy="1708150"/>
            <a:chOff x="756" y="1180"/>
            <a:chExt cx="2080" cy="1076"/>
          </a:xfrm>
        </p:grpSpPr>
        <p:sp>
          <p:nvSpPr>
            <p:cNvPr id="442591" name="Line 223"/>
            <p:cNvSpPr>
              <a:spLocks noChangeShapeType="1"/>
            </p:cNvSpPr>
            <p:nvPr/>
          </p:nvSpPr>
          <p:spPr bwMode="auto">
            <a:xfrm>
              <a:off x="1264" y="1928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71" name="Rectangle 3"/>
            <p:cNvSpPr>
              <a:spLocks noChangeArrowheads="1"/>
            </p:cNvSpPr>
            <p:nvPr/>
          </p:nvSpPr>
          <p:spPr bwMode="auto">
            <a:xfrm>
              <a:off x="1240" y="1916"/>
              <a:ext cx="488" cy="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72" name="Line 4"/>
            <p:cNvSpPr>
              <a:spLocks noChangeShapeType="1"/>
            </p:cNvSpPr>
            <p:nvPr/>
          </p:nvSpPr>
          <p:spPr bwMode="auto">
            <a:xfrm>
              <a:off x="2480" y="1332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73" name="Line 5"/>
            <p:cNvSpPr>
              <a:spLocks noChangeShapeType="1"/>
            </p:cNvSpPr>
            <p:nvPr/>
          </p:nvSpPr>
          <p:spPr bwMode="auto">
            <a:xfrm flipV="1">
              <a:off x="896" y="1332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74" name="Line 6"/>
            <p:cNvSpPr>
              <a:spLocks noChangeShapeType="1"/>
            </p:cNvSpPr>
            <p:nvPr/>
          </p:nvSpPr>
          <p:spPr bwMode="auto">
            <a:xfrm>
              <a:off x="1240" y="1292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75" name="Line 7"/>
            <p:cNvSpPr>
              <a:spLocks noChangeShapeType="1"/>
            </p:cNvSpPr>
            <p:nvPr/>
          </p:nvSpPr>
          <p:spPr bwMode="auto">
            <a:xfrm flipV="1">
              <a:off x="1160" y="1372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76" name="Line 8"/>
            <p:cNvSpPr>
              <a:spLocks noChangeShapeType="1"/>
            </p:cNvSpPr>
            <p:nvPr/>
          </p:nvSpPr>
          <p:spPr bwMode="auto">
            <a:xfrm>
              <a:off x="896" y="1676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77" name="Line 9"/>
            <p:cNvSpPr>
              <a:spLocks noChangeShapeType="1"/>
            </p:cNvSpPr>
            <p:nvPr/>
          </p:nvSpPr>
          <p:spPr bwMode="auto">
            <a:xfrm flipV="1">
              <a:off x="1208" y="1652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78" name="Line 10"/>
            <p:cNvSpPr>
              <a:spLocks noChangeShapeType="1"/>
            </p:cNvSpPr>
            <p:nvPr/>
          </p:nvSpPr>
          <p:spPr bwMode="auto">
            <a:xfrm flipV="1">
              <a:off x="1544" y="1348"/>
              <a:ext cx="208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79" name="Line 11"/>
            <p:cNvSpPr>
              <a:spLocks noChangeShapeType="1"/>
            </p:cNvSpPr>
            <p:nvPr/>
          </p:nvSpPr>
          <p:spPr bwMode="auto">
            <a:xfrm>
              <a:off x="1240" y="1924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0" name="Line 12"/>
            <p:cNvSpPr>
              <a:spLocks noChangeShapeType="1"/>
            </p:cNvSpPr>
            <p:nvPr/>
          </p:nvSpPr>
          <p:spPr bwMode="auto">
            <a:xfrm>
              <a:off x="1528" y="1652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1" name="Line 13"/>
            <p:cNvSpPr>
              <a:spLocks noChangeShapeType="1"/>
            </p:cNvSpPr>
            <p:nvPr/>
          </p:nvSpPr>
          <p:spPr bwMode="auto">
            <a:xfrm>
              <a:off x="1848" y="1332"/>
              <a:ext cx="552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2" name="Line 14"/>
            <p:cNvSpPr>
              <a:spLocks noChangeShapeType="1"/>
            </p:cNvSpPr>
            <p:nvPr/>
          </p:nvSpPr>
          <p:spPr bwMode="auto">
            <a:xfrm>
              <a:off x="1880" y="1292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3" name="Line 15"/>
            <p:cNvSpPr>
              <a:spLocks noChangeShapeType="1"/>
            </p:cNvSpPr>
            <p:nvPr/>
          </p:nvSpPr>
          <p:spPr bwMode="auto">
            <a:xfrm flipV="1">
              <a:off x="2432" y="1372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4" name="Line 16"/>
            <p:cNvSpPr>
              <a:spLocks noChangeShapeType="1"/>
            </p:cNvSpPr>
            <p:nvPr/>
          </p:nvSpPr>
          <p:spPr bwMode="auto">
            <a:xfrm flipV="1">
              <a:off x="2480" y="1652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5" name="Line 17"/>
            <p:cNvSpPr>
              <a:spLocks noChangeShapeType="1"/>
            </p:cNvSpPr>
            <p:nvPr/>
          </p:nvSpPr>
          <p:spPr bwMode="auto">
            <a:xfrm>
              <a:off x="1880" y="1924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6" name="Oval 18"/>
            <p:cNvSpPr>
              <a:spLocks noChangeArrowheads="1"/>
            </p:cNvSpPr>
            <p:nvPr/>
          </p:nvSpPr>
          <p:spPr bwMode="auto">
            <a:xfrm>
              <a:off x="1076" y="1208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7" name="Oval 19"/>
            <p:cNvSpPr>
              <a:spLocks noChangeArrowheads="1"/>
            </p:cNvSpPr>
            <p:nvPr/>
          </p:nvSpPr>
          <p:spPr bwMode="auto">
            <a:xfrm>
              <a:off x="1076" y="1840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8" name="Oval 20"/>
            <p:cNvSpPr>
              <a:spLocks noChangeArrowheads="1"/>
            </p:cNvSpPr>
            <p:nvPr/>
          </p:nvSpPr>
          <p:spPr bwMode="auto">
            <a:xfrm>
              <a:off x="1708" y="1208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89" name="Oval 21"/>
            <p:cNvSpPr>
              <a:spLocks noChangeArrowheads="1"/>
            </p:cNvSpPr>
            <p:nvPr/>
          </p:nvSpPr>
          <p:spPr bwMode="auto">
            <a:xfrm>
              <a:off x="756" y="1520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90" name="Oval 22"/>
            <p:cNvSpPr>
              <a:spLocks noChangeArrowheads="1"/>
            </p:cNvSpPr>
            <p:nvPr/>
          </p:nvSpPr>
          <p:spPr bwMode="auto">
            <a:xfrm>
              <a:off x="1708" y="1840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91" name="Oval 23"/>
            <p:cNvSpPr>
              <a:spLocks noChangeArrowheads="1"/>
            </p:cNvSpPr>
            <p:nvPr/>
          </p:nvSpPr>
          <p:spPr bwMode="auto">
            <a:xfrm>
              <a:off x="1396" y="1520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92" name="Oval 24"/>
            <p:cNvSpPr>
              <a:spLocks noChangeArrowheads="1"/>
            </p:cNvSpPr>
            <p:nvPr/>
          </p:nvSpPr>
          <p:spPr bwMode="auto">
            <a:xfrm>
              <a:off x="2348" y="1208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93" name="Oval 25"/>
            <p:cNvSpPr>
              <a:spLocks noChangeArrowheads="1"/>
            </p:cNvSpPr>
            <p:nvPr/>
          </p:nvSpPr>
          <p:spPr bwMode="auto">
            <a:xfrm>
              <a:off x="2348" y="1840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94" name="Oval 26"/>
            <p:cNvSpPr>
              <a:spLocks noChangeArrowheads="1"/>
            </p:cNvSpPr>
            <p:nvPr/>
          </p:nvSpPr>
          <p:spPr bwMode="auto">
            <a:xfrm>
              <a:off x="2668" y="1520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95" name="Rectangle 27"/>
            <p:cNvSpPr>
              <a:spLocks noChangeArrowheads="1"/>
            </p:cNvSpPr>
            <p:nvPr/>
          </p:nvSpPr>
          <p:spPr bwMode="auto">
            <a:xfrm>
              <a:off x="824" y="1572"/>
              <a:ext cx="8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96" name="Rectangle 28"/>
            <p:cNvSpPr>
              <a:spLocks noChangeArrowheads="1"/>
            </p:cNvSpPr>
            <p:nvPr/>
          </p:nvSpPr>
          <p:spPr bwMode="auto">
            <a:xfrm>
              <a:off x="824" y="15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2397" name="Rectangle 29"/>
            <p:cNvSpPr>
              <a:spLocks noChangeArrowheads="1"/>
            </p:cNvSpPr>
            <p:nvPr/>
          </p:nvSpPr>
          <p:spPr bwMode="auto">
            <a:xfrm>
              <a:off x="1136" y="12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2398" name="Rectangle 30"/>
            <p:cNvSpPr>
              <a:spLocks noChangeArrowheads="1"/>
            </p:cNvSpPr>
            <p:nvPr/>
          </p:nvSpPr>
          <p:spPr bwMode="auto">
            <a:xfrm>
              <a:off x="1776" y="12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399" name="Rectangle 31"/>
            <p:cNvSpPr>
              <a:spLocks noChangeArrowheads="1"/>
            </p:cNvSpPr>
            <p:nvPr/>
          </p:nvSpPr>
          <p:spPr bwMode="auto">
            <a:xfrm>
              <a:off x="2408" y="12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2400" name="Rectangle 32"/>
            <p:cNvSpPr>
              <a:spLocks noChangeArrowheads="1"/>
            </p:cNvSpPr>
            <p:nvPr/>
          </p:nvSpPr>
          <p:spPr bwMode="auto">
            <a:xfrm>
              <a:off x="2728" y="15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401" name="Rectangle 33"/>
            <p:cNvSpPr>
              <a:spLocks noChangeArrowheads="1"/>
            </p:cNvSpPr>
            <p:nvPr/>
          </p:nvSpPr>
          <p:spPr bwMode="auto">
            <a:xfrm>
              <a:off x="2408" y="186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2402" name="Rectangle 34"/>
            <p:cNvSpPr>
              <a:spLocks noChangeArrowheads="1"/>
            </p:cNvSpPr>
            <p:nvPr/>
          </p:nvSpPr>
          <p:spPr bwMode="auto">
            <a:xfrm>
              <a:off x="1776" y="1868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2403" name="Rectangle 35"/>
            <p:cNvSpPr>
              <a:spLocks noChangeArrowheads="1"/>
            </p:cNvSpPr>
            <p:nvPr/>
          </p:nvSpPr>
          <p:spPr bwMode="auto">
            <a:xfrm>
              <a:off x="1136" y="186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404" name="Rectangle 36"/>
            <p:cNvSpPr>
              <a:spLocks noChangeArrowheads="1"/>
            </p:cNvSpPr>
            <p:nvPr/>
          </p:nvSpPr>
          <p:spPr bwMode="auto">
            <a:xfrm>
              <a:off x="1456" y="15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405" name="Rectangle 37"/>
            <p:cNvSpPr>
              <a:spLocks noChangeArrowheads="1"/>
            </p:cNvSpPr>
            <p:nvPr/>
          </p:nvSpPr>
          <p:spPr bwMode="auto">
            <a:xfrm>
              <a:off x="944" y="134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406" name="Rectangle 38"/>
            <p:cNvSpPr>
              <a:spLocks noChangeArrowheads="1"/>
            </p:cNvSpPr>
            <p:nvPr/>
          </p:nvSpPr>
          <p:spPr bwMode="auto">
            <a:xfrm>
              <a:off x="1472" y="11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407" name="Rectangle 39"/>
            <p:cNvSpPr>
              <a:spLocks noChangeArrowheads="1"/>
            </p:cNvSpPr>
            <p:nvPr/>
          </p:nvSpPr>
          <p:spPr bwMode="auto">
            <a:xfrm>
              <a:off x="2128" y="11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408" name="Rectangle 40"/>
            <p:cNvSpPr>
              <a:spLocks noChangeArrowheads="1"/>
            </p:cNvSpPr>
            <p:nvPr/>
          </p:nvSpPr>
          <p:spPr bwMode="auto">
            <a:xfrm>
              <a:off x="2616" y="135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2409" name="Rectangle 41"/>
            <p:cNvSpPr>
              <a:spLocks noChangeArrowheads="1"/>
            </p:cNvSpPr>
            <p:nvPr/>
          </p:nvSpPr>
          <p:spPr bwMode="auto">
            <a:xfrm>
              <a:off x="2600" y="1740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2410" name="Rectangle 42"/>
            <p:cNvSpPr>
              <a:spLocks noChangeArrowheads="1"/>
            </p:cNvSpPr>
            <p:nvPr/>
          </p:nvSpPr>
          <p:spPr bwMode="auto">
            <a:xfrm>
              <a:off x="2448" y="1548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2411" name="Rectangle 43"/>
            <p:cNvSpPr>
              <a:spLocks noChangeArrowheads="1"/>
            </p:cNvSpPr>
            <p:nvPr/>
          </p:nvSpPr>
          <p:spPr bwMode="auto">
            <a:xfrm>
              <a:off x="2160" y="15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412" name="Rectangle 44"/>
            <p:cNvSpPr>
              <a:spLocks noChangeArrowheads="1"/>
            </p:cNvSpPr>
            <p:nvPr/>
          </p:nvSpPr>
          <p:spPr bwMode="auto">
            <a:xfrm>
              <a:off x="2112" y="191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413" name="Rectangle 45"/>
            <p:cNvSpPr>
              <a:spLocks noChangeArrowheads="1"/>
            </p:cNvSpPr>
            <p:nvPr/>
          </p:nvSpPr>
          <p:spPr bwMode="auto">
            <a:xfrm>
              <a:off x="1664" y="1692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2414" name="Rectangle 46"/>
            <p:cNvSpPr>
              <a:spLocks noChangeArrowheads="1"/>
            </p:cNvSpPr>
            <p:nvPr/>
          </p:nvSpPr>
          <p:spPr bwMode="auto">
            <a:xfrm>
              <a:off x="1488" y="191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2415" name="Rectangle 47"/>
            <p:cNvSpPr>
              <a:spLocks noChangeArrowheads="1"/>
            </p:cNvSpPr>
            <p:nvPr/>
          </p:nvSpPr>
          <p:spPr bwMode="auto">
            <a:xfrm>
              <a:off x="1264" y="169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416" name="Rectangle 48"/>
            <p:cNvSpPr>
              <a:spLocks noChangeArrowheads="1"/>
            </p:cNvSpPr>
            <p:nvPr/>
          </p:nvSpPr>
          <p:spPr bwMode="auto">
            <a:xfrm>
              <a:off x="1080" y="1548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2417" name="Rectangle 49"/>
            <p:cNvSpPr>
              <a:spLocks noChangeArrowheads="1"/>
            </p:cNvSpPr>
            <p:nvPr/>
          </p:nvSpPr>
          <p:spPr bwMode="auto">
            <a:xfrm>
              <a:off x="944" y="175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422" name="Rectangle 54"/>
            <p:cNvSpPr>
              <a:spLocks noChangeArrowheads="1"/>
            </p:cNvSpPr>
            <p:nvPr/>
          </p:nvSpPr>
          <p:spPr bwMode="auto">
            <a:xfrm>
              <a:off x="1568" y="137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583" name="Text Box 215"/>
            <p:cNvSpPr txBox="1">
              <a:spLocks noChangeArrowheads="1"/>
            </p:cNvSpPr>
            <p:nvPr/>
          </p:nvSpPr>
          <p:spPr bwMode="auto">
            <a:xfrm>
              <a:off x="1632" y="204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(a)</a:t>
              </a:r>
            </a:p>
          </p:txBody>
        </p:sp>
        <p:sp>
          <p:nvSpPr>
            <p:cNvPr id="442587" name="Line 219"/>
            <p:cNvSpPr>
              <a:spLocks noChangeShapeType="1"/>
            </p:cNvSpPr>
            <p:nvPr/>
          </p:nvSpPr>
          <p:spPr bwMode="auto">
            <a:xfrm>
              <a:off x="1488" y="1728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34"/>
          <p:cNvGrpSpPr>
            <a:grpSpLocks/>
          </p:cNvGrpSpPr>
          <p:nvPr/>
        </p:nvGrpSpPr>
        <p:grpSpPr bwMode="auto">
          <a:xfrm>
            <a:off x="4919662" y="1416050"/>
            <a:ext cx="3302000" cy="1708150"/>
            <a:chOff x="3284" y="1180"/>
            <a:chExt cx="2080" cy="1076"/>
          </a:xfrm>
        </p:grpSpPr>
        <p:sp>
          <p:nvSpPr>
            <p:cNvPr id="442593" name="Line 225"/>
            <p:cNvSpPr>
              <a:spLocks noChangeShapeType="1"/>
            </p:cNvSpPr>
            <p:nvPr/>
          </p:nvSpPr>
          <p:spPr bwMode="auto">
            <a:xfrm flipV="1">
              <a:off x="4072" y="1364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92" name="Line 224"/>
            <p:cNvSpPr>
              <a:spLocks noChangeShapeType="1"/>
            </p:cNvSpPr>
            <p:nvPr/>
          </p:nvSpPr>
          <p:spPr bwMode="auto">
            <a:xfrm>
              <a:off x="3792" y="1920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23" name="Rectangle 55"/>
            <p:cNvSpPr>
              <a:spLocks noChangeArrowheads="1"/>
            </p:cNvSpPr>
            <p:nvPr/>
          </p:nvSpPr>
          <p:spPr bwMode="auto">
            <a:xfrm>
              <a:off x="3768" y="1916"/>
              <a:ext cx="488" cy="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24" name="Line 56"/>
            <p:cNvSpPr>
              <a:spLocks noChangeShapeType="1"/>
            </p:cNvSpPr>
            <p:nvPr/>
          </p:nvSpPr>
          <p:spPr bwMode="auto">
            <a:xfrm>
              <a:off x="5008" y="1332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25" name="Line 57"/>
            <p:cNvSpPr>
              <a:spLocks noChangeShapeType="1"/>
            </p:cNvSpPr>
            <p:nvPr/>
          </p:nvSpPr>
          <p:spPr bwMode="auto">
            <a:xfrm flipV="1">
              <a:off x="3416" y="1332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26" name="Line 58"/>
            <p:cNvSpPr>
              <a:spLocks noChangeShapeType="1"/>
            </p:cNvSpPr>
            <p:nvPr/>
          </p:nvSpPr>
          <p:spPr bwMode="auto">
            <a:xfrm>
              <a:off x="3768" y="1292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27" name="Line 59"/>
            <p:cNvSpPr>
              <a:spLocks noChangeShapeType="1"/>
            </p:cNvSpPr>
            <p:nvPr/>
          </p:nvSpPr>
          <p:spPr bwMode="auto">
            <a:xfrm flipV="1">
              <a:off x="3688" y="1372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28" name="Line 60"/>
            <p:cNvSpPr>
              <a:spLocks noChangeShapeType="1"/>
            </p:cNvSpPr>
            <p:nvPr/>
          </p:nvSpPr>
          <p:spPr bwMode="auto">
            <a:xfrm>
              <a:off x="3416" y="1676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29" name="Line 61"/>
            <p:cNvSpPr>
              <a:spLocks noChangeShapeType="1"/>
            </p:cNvSpPr>
            <p:nvPr/>
          </p:nvSpPr>
          <p:spPr bwMode="auto">
            <a:xfrm flipV="1">
              <a:off x="3736" y="1652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0" name="Line 62"/>
            <p:cNvSpPr>
              <a:spLocks noChangeShapeType="1"/>
            </p:cNvSpPr>
            <p:nvPr/>
          </p:nvSpPr>
          <p:spPr bwMode="auto">
            <a:xfrm flipV="1">
              <a:off x="4072" y="1348"/>
              <a:ext cx="20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1" name="Line 63"/>
            <p:cNvSpPr>
              <a:spLocks noChangeShapeType="1"/>
            </p:cNvSpPr>
            <p:nvPr/>
          </p:nvSpPr>
          <p:spPr bwMode="auto">
            <a:xfrm>
              <a:off x="3768" y="1924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2" name="Line 64"/>
            <p:cNvSpPr>
              <a:spLocks noChangeShapeType="1"/>
            </p:cNvSpPr>
            <p:nvPr/>
          </p:nvSpPr>
          <p:spPr bwMode="auto">
            <a:xfrm>
              <a:off x="4048" y="1652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3" name="Line 65"/>
            <p:cNvSpPr>
              <a:spLocks noChangeShapeType="1"/>
            </p:cNvSpPr>
            <p:nvPr/>
          </p:nvSpPr>
          <p:spPr bwMode="auto">
            <a:xfrm>
              <a:off x="4368" y="1332"/>
              <a:ext cx="56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4" name="Line 66"/>
            <p:cNvSpPr>
              <a:spLocks noChangeShapeType="1"/>
            </p:cNvSpPr>
            <p:nvPr/>
          </p:nvSpPr>
          <p:spPr bwMode="auto">
            <a:xfrm>
              <a:off x="4408" y="1292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5" name="Line 67"/>
            <p:cNvSpPr>
              <a:spLocks noChangeShapeType="1"/>
            </p:cNvSpPr>
            <p:nvPr/>
          </p:nvSpPr>
          <p:spPr bwMode="auto">
            <a:xfrm flipV="1">
              <a:off x="4960" y="1372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6" name="Line 68"/>
            <p:cNvSpPr>
              <a:spLocks noChangeShapeType="1"/>
            </p:cNvSpPr>
            <p:nvPr/>
          </p:nvSpPr>
          <p:spPr bwMode="auto">
            <a:xfrm flipV="1">
              <a:off x="5008" y="1652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7" name="Line 69"/>
            <p:cNvSpPr>
              <a:spLocks noChangeShapeType="1"/>
            </p:cNvSpPr>
            <p:nvPr/>
          </p:nvSpPr>
          <p:spPr bwMode="auto">
            <a:xfrm>
              <a:off x="4408" y="1924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8" name="Oval 70"/>
            <p:cNvSpPr>
              <a:spLocks noChangeArrowheads="1"/>
            </p:cNvSpPr>
            <p:nvPr/>
          </p:nvSpPr>
          <p:spPr bwMode="auto">
            <a:xfrm>
              <a:off x="3604" y="1208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39" name="Oval 71"/>
            <p:cNvSpPr>
              <a:spLocks noChangeArrowheads="1"/>
            </p:cNvSpPr>
            <p:nvPr/>
          </p:nvSpPr>
          <p:spPr bwMode="auto">
            <a:xfrm>
              <a:off x="3604" y="1840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40" name="Oval 72"/>
            <p:cNvSpPr>
              <a:spLocks noChangeArrowheads="1"/>
            </p:cNvSpPr>
            <p:nvPr/>
          </p:nvSpPr>
          <p:spPr bwMode="auto">
            <a:xfrm>
              <a:off x="4236" y="1208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41" name="Oval 73"/>
            <p:cNvSpPr>
              <a:spLocks noChangeArrowheads="1"/>
            </p:cNvSpPr>
            <p:nvPr/>
          </p:nvSpPr>
          <p:spPr bwMode="auto">
            <a:xfrm>
              <a:off x="3284" y="1520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42" name="Oval 74"/>
            <p:cNvSpPr>
              <a:spLocks noChangeArrowheads="1"/>
            </p:cNvSpPr>
            <p:nvPr/>
          </p:nvSpPr>
          <p:spPr bwMode="auto">
            <a:xfrm>
              <a:off x="4236" y="1840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43" name="Oval 75"/>
            <p:cNvSpPr>
              <a:spLocks noChangeArrowheads="1"/>
            </p:cNvSpPr>
            <p:nvPr/>
          </p:nvSpPr>
          <p:spPr bwMode="auto">
            <a:xfrm>
              <a:off x="3924" y="1520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44" name="Oval 76"/>
            <p:cNvSpPr>
              <a:spLocks noChangeArrowheads="1"/>
            </p:cNvSpPr>
            <p:nvPr/>
          </p:nvSpPr>
          <p:spPr bwMode="auto">
            <a:xfrm>
              <a:off x="4876" y="1208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45" name="Oval 77"/>
            <p:cNvSpPr>
              <a:spLocks noChangeArrowheads="1"/>
            </p:cNvSpPr>
            <p:nvPr/>
          </p:nvSpPr>
          <p:spPr bwMode="auto">
            <a:xfrm>
              <a:off x="4876" y="1840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46" name="Oval 78"/>
            <p:cNvSpPr>
              <a:spLocks noChangeArrowheads="1"/>
            </p:cNvSpPr>
            <p:nvPr/>
          </p:nvSpPr>
          <p:spPr bwMode="auto">
            <a:xfrm>
              <a:off x="5188" y="1520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47" name="Rectangle 79"/>
            <p:cNvSpPr>
              <a:spLocks noChangeArrowheads="1"/>
            </p:cNvSpPr>
            <p:nvPr/>
          </p:nvSpPr>
          <p:spPr bwMode="auto">
            <a:xfrm>
              <a:off x="3352" y="1572"/>
              <a:ext cx="8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48" name="Rectangle 80"/>
            <p:cNvSpPr>
              <a:spLocks noChangeArrowheads="1"/>
            </p:cNvSpPr>
            <p:nvPr/>
          </p:nvSpPr>
          <p:spPr bwMode="auto">
            <a:xfrm>
              <a:off x="3352" y="15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2449" name="Rectangle 81"/>
            <p:cNvSpPr>
              <a:spLocks noChangeArrowheads="1"/>
            </p:cNvSpPr>
            <p:nvPr/>
          </p:nvSpPr>
          <p:spPr bwMode="auto">
            <a:xfrm>
              <a:off x="3664" y="1252"/>
              <a:ext cx="8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50" name="Rectangle 82"/>
            <p:cNvSpPr>
              <a:spLocks noChangeArrowheads="1"/>
            </p:cNvSpPr>
            <p:nvPr/>
          </p:nvSpPr>
          <p:spPr bwMode="auto">
            <a:xfrm>
              <a:off x="3664" y="12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2451" name="Rectangle 83"/>
            <p:cNvSpPr>
              <a:spLocks noChangeArrowheads="1"/>
            </p:cNvSpPr>
            <p:nvPr/>
          </p:nvSpPr>
          <p:spPr bwMode="auto">
            <a:xfrm>
              <a:off x="4304" y="12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452" name="Rectangle 84"/>
            <p:cNvSpPr>
              <a:spLocks noChangeArrowheads="1"/>
            </p:cNvSpPr>
            <p:nvPr/>
          </p:nvSpPr>
          <p:spPr bwMode="auto">
            <a:xfrm>
              <a:off x="4936" y="122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2453" name="Rectangle 85"/>
            <p:cNvSpPr>
              <a:spLocks noChangeArrowheads="1"/>
            </p:cNvSpPr>
            <p:nvPr/>
          </p:nvSpPr>
          <p:spPr bwMode="auto">
            <a:xfrm>
              <a:off x="5256" y="15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454" name="Rectangle 86"/>
            <p:cNvSpPr>
              <a:spLocks noChangeArrowheads="1"/>
            </p:cNvSpPr>
            <p:nvPr/>
          </p:nvSpPr>
          <p:spPr bwMode="auto">
            <a:xfrm>
              <a:off x="4936" y="186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2455" name="Rectangle 87"/>
            <p:cNvSpPr>
              <a:spLocks noChangeArrowheads="1"/>
            </p:cNvSpPr>
            <p:nvPr/>
          </p:nvSpPr>
          <p:spPr bwMode="auto">
            <a:xfrm>
              <a:off x="4304" y="1868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2456" name="Rectangle 88"/>
            <p:cNvSpPr>
              <a:spLocks noChangeArrowheads="1"/>
            </p:cNvSpPr>
            <p:nvPr/>
          </p:nvSpPr>
          <p:spPr bwMode="auto">
            <a:xfrm>
              <a:off x="3664" y="186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457" name="Rectangle 89"/>
            <p:cNvSpPr>
              <a:spLocks noChangeArrowheads="1"/>
            </p:cNvSpPr>
            <p:nvPr/>
          </p:nvSpPr>
          <p:spPr bwMode="auto">
            <a:xfrm>
              <a:off x="3984" y="15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458" name="Rectangle 90"/>
            <p:cNvSpPr>
              <a:spLocks noChangeArrowheads="1"/>
            </p:cNvSpPr>
            <p:nvPr/>
          </p:nvSpPr>
          <p:spPr bwMode="auto">
            <a:xfrm>
              <a:off x="3472" y="1324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459" name="Rectangle 91"/>
            <p:cNvSpPr>
              <a:spLocks noChangeArrowheads="1"/>
            </p:cNvSpPr>
            <p:nvPr/>
          </p:nvSpPr>
          <p:spPr bwMode="auto">
            <a:xfrm>
              <a:off x="4000" y="11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460" name="Rectangle 92"/>
            <p:cNvSpPr>
              <a:spLocks noChangeArrowheads="1"/>
            </p:cNvSpPr>
            <p:nvPr/>
          </p:nvSpPr>
          <p:spPr bwMode="auto">
            <a:xfrm>
              <a:off x="4648" y="118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461" name="Rectangle 93"/>
            <p:cNvSpPr>
              <a:spLocks noChangeArrowheads="1"/>
            </p:cNvSpPr>
            <p:nvPr/>
          </p:nvSpPr>
          <p:spPr bwMode="auto">
            <a:xfrm>
              <a:off x="5144" y="135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2462" name="Rectangle 94"/>
            <p:cNvSpPr>
              <a:spLocks noChangeArrowheads="1"/>
            </p:cNvSpPr>
            <p:nvPr/>
          </p:nvSpPr>
          <p:spPr bwMode="auto">
            <a:xfrm>
              <a:off x="5128" y="1740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2463" name="Rectangle 95"/>
            <p:cNvSpPr>
              <a:spLocks noChangeArrowheads="1"/>
            </p:cNvSpPr>
            <p:nvPr/>
          </p:nvSpPr>
          <p:spPr bwMode="auto">
            <a:xfrm>
              <a:off x="4968" y="1548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2464" name="Rectangle 96"/>
            <p:cNvSpPr>
              <a:spLocks noChangeArrowheads="1"/>
            </p:cNvSpPr>
            <p:nvPr/>
          </p:nvSpPr>
          <p:spPr bwMode="auto">
            <a:xfrm>
              <a:off x="4688" y="1548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465" name="Rectangle 97"/>
            <p:cNvSpPr>
              <a:spLocks noChangeArrowheads="1"/>
            </p:cNvSpPr>
            <p:nvPr/>
          </p:nvSpPr>
          <p:spPr bwMode="auto">
            <a:xfrm>
              <a:off x="4632" y="191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466" name="Rectangle 98"/>
            <p:cNvSpPr>
              <a:spLocks noChangeArrowheads="1"/>
            </p:cNvSpPr>
            <p:nvPr/>
          </p:nvSpPr>
          <p:spPr bwMode="auto">
            <a:xfrm>
              <a:off x="4192" y="1692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2467" name="Rectangle 99"/>
            <p:cNvSpPr>
              <a:spLocks noChangeArrowheads="1"/>
            </p:cNvSpPr>
            <p:nvPr/>
          </p:nvSpPr>
          <p:spPr bwMode="auto">
            <a:xfrm>
              <a:off x="4016" y="191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2468" name="Rectangle 100"/>
            <p:cNvSpPr>
              <a:spLocks noChangeArrowheads="1"/>
            </p:cNvSpPr>
            <p:nvPr/>
          </p:nvSpPr>
          <p:spPr bwMode="auto">
            <a:xfrm>
              <a:off x="3792" y="1692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469" name="Rectangle 101"/>
            <p:cNvSpPr>
              <a:spLocks noChangeArrowheads="1"/>
            </p:cNvSpPr>
            <p:nvPr/>
          </p:nvSpPr>
          <p:spPr bwMode="auto">
            <a:xfrm>
              <a:off x="3600" y="1548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2470" name="Rectangle 102"/>
            <p:cNvSpPr>
              <a:spLocks noChangeArrowheads="1"/>
            </p:cNvSpPr>
            <p:nvPr/>
          </p:nvSpPr>
          <p:spPr bwMode="auto">
            <a:xfrm>
              <a:off x="3472" y="175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475" name="Rectangle 107"/>
            <p:cNvSpPr>
              <a:spLocks noChangeArrowheads="1"/>
            </p:cNvSpPr>
            <p:nvPr/>
          </p:nvSpPr>
          <p:spPr bwMode="auto">
            <a:xfrm>
              <a:off x="4200" y="143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476" name="Rectangle 108"/>
            <p:cNvSpPr>
              <a:spLocks noChangeArrowheads="1"/>
            </p:cNvSpPr>
            <p:nvPr/>
          </p:nvSpPr>
          <p:spPr bwMode="auto">
            <a:xfrm>
              <a:off x="5199" y="1785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  <p:sp>
          <p:nvSpPr>
            <p:cNvPr id="442584" name="Text Box 216"/>
            <p:cNvSpPr txBox="1">
              <a:spLocks noChangeArrowheads="1"/>
            </p:cNvSpPr>
            <p:nvPr/>
          </p:nvSpPr>
          <p:spPr bwMode="auto">
            <a:xfrm>
              <a:off x="4194" y="204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(b)</a:t>
              </a:r>
            </a:p>
          </p:txBody>
        </p:sp>
        <p:sp>
          <p:nvSpPr>
            <p:cNvPr id="442588" name="Line 220"/>
            <p:cNvSpPr>
              <a:spLocks noChangeShapeType="1"/>
            </p:cNvSpPr>
            <p:nvPr/>
          </p:nvSpPr>
          <p:spPr bwMode="auto">
            <a:xfrm>
              <a:off x="3984" y="1344"/>
              <a:ext cx="144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35"/>
          <p:cNvGrpSpPr>
            <a:grpSpLocks/>
          </p:cNvGrpSpPr>
          <p:nvPr/>
        </p:nvGrpSpPr>
        <p:grpSpPr bwMode="auto">
          <a:xfrm>
            <a:off x="931862" y="3719515"/>
            <a:ext cx="3302000" cy="1766887"/>
            <a:chOff x="772" y="2631"/>
            <a:chExt cx="2080" cy="1113"/>
          </a:xfrm>
        </p:grpSpPr>
        <p:sp>
          <p:nvSpPr>
            <p:cNvPr id="442598" name="Line 230"/>
            <p:cNvSpPr>
              <a:spLocks noChangeShapeType="1"/>
            </p:cNvSpPr>
            <p:nvPr/>
          </p:nvSpPr>
          <p:spPr bwMode="auto">
            <a:xfrm>
              <a:off x="1904" y="3376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94" name="Line 226"/>
            <p:cNvSpPr>
              <a:spLocks noChangeShapeType="1"/>
            </p:cNvSpPr>
            <p:nvPr/>
          </p:nvSpPr>
          <p:spPr bwMode="auto">
            <a:xfrm flipV="1">
              <a:off x="1564" y="2812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95" name="Line 227"/>
            <p:cNvSpPr>
              <a:spLocks noChangeShapeType="1"/>
            </p:cNvSpPr>
            <p:nvPr/>
          </p:nvSpPr>
          <p:spPr bwMode="auto">
            <a:xfrm>
              <a:off x="1264" y="3376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77" name="Rectangle 109"/>
            <p:cNvSpPr>
              <a:spLocks noChangeArrowheads="1"/>
            </p:cNvSpPr>
            <p:nvPr/>
          </p:nvSpPr>
          <p:spPr bwMode="auto">
            <a:xfrm>
              <a:off x="1240" y="3351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78" name="Rectangle 110"/>
            <p:cNvSpPr>
              <a:spLocks noChangeArrowheads="1"/>
            </p:cNvSpPr>
            <p:nvPr/>
          </p:nvSpPr>
          <p:spPr bwMode="auto">
            <a:xfrm>
              <a:off x="1872" y="3351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79" name="Line 111"/>
            <p:cNvSpPr>
              <a:spLocks noChangeShapeType="1"/>
            </p:cNvSpPr>
            <p:nvPr/>
          </p:nvSpPr>
          <p:spPr bwMode="auto">
            <a:xfrm>
              <a:off x="2496" y="2783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0" name="Line 112"/>
            <p:cNvSpPr>
              <a:spLocks noChangeShapeType="1"/>
            </p:cNvSpPr>
            <p:nvPr/>
          </p:nvSpPr>
          <p:spPr bwMode="auto">
            <a:xfrm flipV="1">
              <a:off x="912" y="2783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1" name="Line 113"/>
            <p:cNvSpPr>
              <a:spLocks noChangeShapeType="1"/>
            </p:cNvSpPr>
            <p:nvPr/>
          </p:nvSpPr>
          <p:spPr bwMode="auto">
            <a:xfrm>
              <a:off x="1256" y="2743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2" name="Line 114"/>
            <p:cNvSpPr>
              <a:spLocks noChangeShapeType="1"/>
            </p:cNvSpPr>
            <p:nvPr/>
          </p:nvSpPr>
          <p:spPr bwMode="auto">
            <a:xfrm flipV="1">
              <a:off x="1176" y="2823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3" name="Line 115"/>
            <p:cNvSpPr>
              <a:spLocks noChangeShapeType="1"/>
            </p:cNvSpPr>
            <p:nvPr/>
          </p:nvSpPr>
          <p:spPr bwMode="auto">
            <a:xfrm>
              <a:off x="912" y="3127"/>
              <a:ext cx="20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4" name="Line 116"/>
            <p:cNvSpPr>
              <a:spLocks noChangeShapeType="1"/>
            </p:cNvSpPr>
            <p:nvPr/>
          </p:nvSpPr>
          <p:spPr bwMode="auto">
            <a:xfrm flipV="1">
              <a:off x="1224" y="3103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5" name="Line 117"/>
            <p:cNvSpPr>
              <a:spLocks noChangeShapeType="1"/>
            </p:cNvSpPr>
            <p:nvPr/>
          </p:nvSpPr>
          <p:spPr bwMode="auto">
            <a:xfrm flipV="1">
              <a:off x="1560" y="2799"/>
              <a:ext cx="208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6" name="Line 118"/>
            <p:cNvSpPr>
              <a:spLocks noChangeShapeType="1"/>
            </p:cNvSpPr>
            <p:nvPr/>
          </p:nvSpPr>
          <p:spPr bwMode="auto">
            <a:xfrm>
              <a:off x="1256" y="3375"/>
              <a:ext cx="4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7" name="Line 119"/>
            <p:cNvSpPr>
              <a:spLocks noChangeShapeType="1"/>
            </p:cNvSpPr>
            <p:nvPr/>
          </p:nvSpPr>
          <p:spPr bwMode="auto">
            <a:xfrm>
              <a:off x="1544" y="3103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8" name="Line 120"/>
            <p:cNvSpPr>
              <a:spLocks noChangeShapeType="1"/>
            </p:cNvSpPr>
            <p:nvPr/>
          </p:nvSpPr>
          <p:spPr bwMode="auto">
            <a:xfrm>
              <a:off x="1864" y="2783"/>
              <a:ext cx="552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89" name="Line 121"/>
            <p:cNvSpPr>
              <a:spLocks noChangeShapeType="1"/>
            </p:cNvSpPr>
            <p:nvPr/>
          </p:nvSpPr>
          <p:spPr bwMode="auto">
            <a:xfrm>
              <a:off x="1896" y="2743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0" name="Line 122"/>
            <p:cNvSpPr>
              <a:spLocks noChangeShapeType="1"/>
            </p:cNvSpPr>
            <p:nvPr/>
          </p:nvSpPr>
          <p:spPr bwMode="auto">
            <a:xfrm flipV="1">
              <a:off x="2448" y="2823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1" name="Line 123"/>
            <p:cNvSpPr>
              <a:spLocks noChangeShapeType="1"/>
            </p:cNvSpPr>
            <p:nvPr/>
          </p:nvSpPr>
          <p:spPr bwMode="auto">
            <a:xfrm flipV="1">
              <a:off x="2496" y="3103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2" name="Line 124"/>
            <p:cNvSpPr>
              <a:spLocks noChangeShapeType="1"/>
            </p:cNvSpPr>
            <p:nvPr/>
          </p:nvSpPr>
          <p:spPr bwMode="auto">
            <a:xfrm>
              <a:off x="1896" y="3375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3" name="Oval 125"/>
            <p:cNvSpPr>
              <a:spLocks noChangeArrowheads="1"/>
            </p:cNvSpPr>
            <p:nvPr/>
          </p:nvSpPr>
          <p:spPr bwMode="auto">
            <a:xfrm>
              <a:off x="1092" y="2659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4" name="Oval 126"/>
            <p:cNvSpPr>
              <a:spLocks noChangeArrowheads="1"/>
            </p:cNvSpPr>
            <p:nvPr/>
          </p:nvSpPr>
          <p:spPr bwMode="auto">
            <a:xfrm>
              <a:off x="1092" y="3291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5" name="Oval 127"/>
            <p:cNvSpPr>
              <a:spLocks noChangeArrowheads="1"/>
            </p:cNvSpPr>
            <p:nvPr/>
          </p:nvSpPr>
          <p:spPr bwMode="auto">
            <a:xfrm>
              <a:off x="1724" y="2659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6" name="Oval 128"/>
            <p:cNvSpPr>
              <a:spLocks noChangeArrowheads="1"/>
            </p:cNvSpPr>
            <p:nvPr/>
          </p:nvSpPr>
          <p:spPr bwMode="auto">
            <a:xfrm>
              <a:off x="772" y="2971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7" name="Oval 129"/>
            <p:cNvSpPr>
              <a:spLocks noChangeArrowheads="1"/>
            </p:cNvSpPr>
            <p:nvPr/>
          </p:nvSpPr>
          <p:spPr bwMode="auto">
            <a:xfrm>
              <a:off x="1724" y="3291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8" name="Oval 130"/>
            <p:cNvSpPr>
              <a:spLocks noChangeArrowheads="1"/>
            </p:cNvSpPr>
            <p:nvPr/>
          </p:nvSpPr>
          <p:spPr bwMode="auto">
            <a:xfrm>
              <a:off x="1412" y="2971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99" name="Oval 131"/>
            <p:cNvSpPr>
              <a:spLocks noChangeArrowheads="1"/>
            </p:cNvSpPr>
            <p:nvPr/>
          </p:nvSpPr>
          <p:spPr bwMode="auto">
            <a:xfrm>
              <a:off x="2364" y="2659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00" name="Oval 132"/>
            <p:cNvSpPr>
              <a:spLocks noChangeArrowheads="1"/>
            </p:cNvSpPr>
            <p:nvPr/>
          </p:nvSpPr>
          <p:spPr bwMode="auto">
            <a:xfrm>
              <a:off x="2364" y="3291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01" name="Oval 133"/>
            <p:cNvSpPr>
              <a:spLocks noChangeArrowheads="1"/>
            </p:cNvSpPr>
            <p:nvPr/>
          </p:nvSpPr>
          <p:spPr bwMode="auto">
            <a:xfrm>
              <a:off x="2684" y="2971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02" name="Rectangle 134"/>
            <p:cNvSpPr>
              <a:spLocks noChangeArrowheads="1"/>
            </p:cNvSpPr>
            <p:nvPr/>
          </p:nvSpPr>
          <p:spPr bwMode="auto">
            <a:xfrm>
              <a:off x="840" y="29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2503" name="Rectangle 135"/>
            <p:cNvSpPr>
              <a:spLocks noChangeArrowheads="1"/>
            </p:cNvSpPr>
            <p:nvPr/>
          </p:nvSpPr>
          <p:spPr bwMode="auto">
            <a:xfrm>
              <a:off x="1152" y="267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2504" name="Rectangle 136"/>
            <p:cNvSpPr>
              <a:spLocks noChangeArrowheads="1"/>
            </p:cNvSpPr>
            <p:nvPr/>
          </p:nvSpPr>
          <p:spPr bwMode="auto">
            <a:xfrm>
              <a:off x="1792" y="2703"/>
              <a:ext cx="5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05" name="Rectangle 137"/>
            <p:cNvSpPr>
              <a:spLocks noChangeArrowheads="1"/>
            </p:cNvSpPr>
            <p:nvPr/>
          </p:nvSpPr>
          <p:spPr bwMode="auto">
            <a:xfrm>
              <a:off x="1792" y="267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506" name="Rectangle 138"/>
            <p:cNvSpPr>
              <a:spLocks noChangeArrowheads="1"/>
            </p:cNvSpPr>
            <p:nvPr/>
          </p:nvSpPr>
          <p:spPr bwMode="auto">
            <a:xfrm>
              <a:off x="2424" y="267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2507" name="Rectangle 139"/>
            <p:cNvSpPr>
              <a:spLocks noChangeArrowheads="1"/>
            </p:cNvSpPr>
            <p:nvPr/>
          </p:nvSpPr>
          <p:spPr bwMode="auto">
            <a:xfrm>
              <a:off x="2744" y="29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508" name="Rectangle 140"/>
            <p:cNvSpPr>
              <a:spLocks noChangeArrowheads="1"/>
            </p:cNvSpPr>
            <p:nvPr/>
          </p:nvSpPr>
          <p:spPr bwMode="auto">
            <a:xfrm>
              <a:off x="2424" y="331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2509" name="Rectangle 141"/>
            <p:cNvSpPr>
              <a:spLocks noChangeArrowheads="1"/>
            </p:cNvSpPr>
            <p:nvPr/>
          </p:nvSpPr>
          <p:spPr bwMode="auto">
            <a:xfrm>
              <a:off x="1792" y="3319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2510" name="Rectangle 142"/>
            <p:cNvSpPr>
              <a:spLocks noChangeArrowheads="1"/>
            </p:cNvSpPr>
            <p:nvPr/>
          </p:nvSpPr>
          <p:spPr bwMode="auto">
            <a:xfrm>
              <a:off x="1152" y="331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511" name="Rectangle 143"/>
            <p:cNvSpPr>
              <a:spLocks noChangeArrowheads="1"/>
            </p:cNvSpPr>
            <p:nvPr/>
          </p:nvSpPr>
          <p:spPr bwMode="auto">
            <a:xfrm>
              <a:off x="1472" y="29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512" name="Rectangle 144"/>
            <p:cNvSpPr>
              <a:spLocks noChangeArrowheads="1"/>
            </p:cNvSpPr>
            <p:nvPr/>
          </p:nvSpPr>
          <p:spPr bwMode="auto">
            <a:xfrm>
              <a:off x="960" y="277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513" name="Rectangle 145"/>
            <p:cNvSpPr>
              <a:spLocks noChangeArrowheads="1"/>
            </p:cNvSpPr>
            <p:nvPr/>
          </p:nvSpPr>
          <p:spPr bwMode="auto">
            <a:xfrm>
              <a:off x="1488" y="263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514" name="Rectangle 146"/>
            <p:cNvSpPr>
              <a:spLocks noChangeArrowheads="1"/>
            </p:cNvSpPr>
            <p:nvPr/>
          </p:nvSpPr>
          <p:spPr bwMode="auto">
            <a:xfrm>
              <a:off x="2144" y="263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515" name="Rectangle 147"/>
            <p:cNvSpPr>
              <a:spLocks noChangeArrowheads="1"/>
            </p:cNvSpPr>
            <p:nvPr/>
          </p:nvSpPr>
          <p:spPr bwMode="auto">
            <a:xfrm>
              <a:off x="2632" y="280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2516" name="Rectangle 148"/>
            <p:cNvSpPr>
              <a:spLocks noChangeArrowheads="1"/>
            </p:cNvSpPr>
            <p:nvPr/>
          </p:nvSpPr>
          <p:spPr bwMode="auto">
            <a:xfrm>
              <a:off x="2616" y="3191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2517" name="Rectangle 149"/>
            <p:cNvSpPr>
              <a:spLocks noChangeArrowheads="1"/>
            </p:cNvSpPr>
            <p:nvPr/>
          </p:nvSpPr>
          <p:spPr bwMode="auto">
            <a:xfrm>
              <a:off x="2464" y="2999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2518" name="Rectangle 150"/>
            <p:cNvSpPr>
              <a:spLocks noChangeArrowheads="1"/>
            </p:cNvSpPr>
            <p:nvPr/>
          </p:nvSpPr>
          <p:spPr bwMode="auto">
            <a:xfrm>
              <a:off x="2176" y="29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519" name="Rectangle 151"/>
            <p:cNvSpPr>
              <a:spLocks noChangeArrowheads="1"/>
            </p:cNvSpPr>
            <p:nvPr/>
          </p:nvSpPr>
          <p:spPr bwMode="auto">
            <a:xfrm>
              <a:off x="2128" y="336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520" name="Rectangle 152"/>
            <p:cNvSpPr>
              <a:spLocks noChangeArrowheads="1"/>
            </p:cNvSpPr>
            <p:nvPr/>
          </p:nvSpPr>
          <p:spPr bwMode="auto">
            <a:xfrm>
              <a:off x="1680" y="3143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2521" name="Rectangle 153"/>
            <p:cNvSpPr>
              <a:spLocks noChangeArrowheads="1"/>
            </p:cNvSpPr>
            <p:nvPr/>
          </p:nvSpPr>
          <p:spPr bwMode="auto">
            <a:xfrm>
              <a:off x="1504" y="336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2522" name="Rectangle 154"/>
            <p:cNvSpPr>
              <a:spLocks noChangeArrowheads="1"/>
            </p:cNvSpPr>
            <p:nvPr/>
          </p:nvSpPr>
          <p:spPr bwMode="auto">
            <a:xfrm>
              <a:off x="1280" y="314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523" name="Rectangle 155"/>
            <p:cNvSpPr>
              <a:spLocks noChangeArrowheads="1"/>
            </p:cNvSpPr>
            <p:nvPr/>
          </p:nvSpPr>
          <p:spPr bwMode="auto">
            <a:xfrm>
              <a:off x="1096" y="2999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2524" name="Rectangle 156"/>
            <p:cNvSpPr>
              <a:spLocks noChangeArrowheads="1"/>
            </p:cNvSpPr>
            <p:nvPr/>
          </p:nvSpPr>
          <p:spPr bwMode="auto">
            <a:xfrm>
              <a:off x="960" y="320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529" name="Rectangle 161"/>
            <p:cNvSpPr>
              <a:spLocks noChangeArrowheads="1"/>
            </p:cNvSpPr>
            <p:nvPr/>
          </p:nvSpPr>
          <p:spPr bwMode="auto">
            <a:xfrm>
              <a:off x="1584" y="27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585" name="Text Box 217"/>
            <p:cNvSpPr txBox="1">
              <a:spLocks noChangeArrowheads="1"/>
            </p:cNvSpPr>
            <p:nvPr/>
          </p:nvSpPr>
          <p:spPr bwMode="auto">
            <a:xfrm>
              <a:off x="1632" y="3532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(c)</a:t>
              </a:r>
            </a:p>
          </p:txBody>
        </p:sp>
        <p:sp>
          <p:nvSpPr>
            <p:cNvPr id="442589" name="Line 221"/>
            <p:cNvSpPr>
              <a:spLocks noChangeShapeType="1"/>
            </p:cNvSpPr>
            <p:nvPr/>
          </p:nvSpPr>
          <p:spPr bwMode="auto">
            <a:xfrm>
              <a:off x="2064" y="3168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36"/>
          <p:cNvGrpSpPr>
            <a:grpSpLocks/>
          </p:cNvGrpSpPr>
          <p:nvPr/>
        </p:nvGrpSpPr>
        <p:grpSpPr bwMode="auto">
          <a:xfrm>
            <a:off x="4970464" y="3719515"/>
            <a:ext cx="3376613" cy="1766887"/>
            <a:chOff x="3316" y="2631"/>
            <a:chExt cx="2127" cy="1113"/>
          </a:xfrm>
        </p:grpSpPr>
        <p:sp>
          <p:nvSpPr>
            <p:cNvPr id="442600" name="Line 232"/>
            <p:cNvSpPr>
              <a:spLocks noChangeShapeType="1"/>
            </p:cNvSpPr>
            <p:nvPr/>
          </p:nvSpPr>
          <p:spPr bwMode="auto">
            <a:xfrm flipV="1">
              <a:off x="3456" y="2796"/>
              <a:ext cx="192" cy="188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99" name="Line 231"/>
            <p:cNvSpPr>
              <a:spLocks noChangeShapeType="1"/>
            </p:cNvSpPr>
            <p:nvPr/>
          </p:nvSpPr>
          <p:spPr bwMode="auto">
            <a:xfrm>
              <a:off x="4448" y="3372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96" name="Line 228"/>
            <p:cNvSpPr>
              <a:spLocks noChangeShapeType="1"/>
            </p:cNvSpPr>
            <p:nvPr/>
          </p:nvSpPr>
          <p:spPr bwMode="auto">
            <a:xfrm flipV="1">
              <a:off x="4108" y="2808"/>
              <a:ext cx="192" cy="204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97" name="Line 229"/>
            <p:cNvSpPr>
              <a:spLocks noChangeShapeType="1"/>
            </p:cNvSpPr>
            <p:nvPr/>
          </p:nvSpPr>
          <p:spPr bwMode="auto">
            <a:xfrm>
              <a:off x="3808" y="3372"/>
              <a:ext cx="468" cy="0"/>
            </a:xfrm>
            <a:prstGeom prst="line">
              <a:avLst/>
            </a:prstGeom>
            <a:noFill/>
            <a:ln w="76200">
              <a:solidFill>
                <a:srgbClr val="FF7C80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0" name="Rectangle 162"/>
            <p:cNvSpPr>
              <a:spLocks noChangeArrowheads="1"/>
            </p:cNvSpPr>
            <p:nvPr/>
          </p:nvSpPr>
          <p:spPr bwMode="auto">
            <a:xfrm>
              <a:off x="4416" y="3351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1" name="Rectangle 163"/>
            <p:cNvSpPr>
              <a:spLocks noChangeArrowheads="1"/>
            </p:cNvSpPr>
            <p:nvPr/>
          </p:nvSpPr>
          <p:spPr bwMode="auto">
            <a:xfrm>
              <a:off x="3784" y="3351"/>
              <a:ext cx="496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2" name="Line 164"/>
            <p:cNvSpPr>
              <a:spLocks noChangeShapeType="1"/>
            </p:cNvSpPr>
            <p:nvPr/>
          </p:nvSpPr>
          <p:spPr bwMode="auto">
            <a:xfrm>
              <a:off x="5040" y="2783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3" name="Line 165"/>
            <p:cNvSpPr>
              <a:spLocks noChangeShapeType="1"/>
            </p:cNvSpPr>
            <p:nvPr/>
          </p:nvSpPr>
          <p:spPr bwMode="auto">
            <a:xfrm flipV="1">
              <a:off x="3448" y="2783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4" name="Line 166"/>
            <p:cNvSpPr>
              <a:spLocks noChangeShapeType="1"/>
            </p:cNvSpPr>
            <p:nvPr/>
          </p:nvSpPr>
          <p:spPr bwMode="auto">
            <a:xfrm>
              <a:off x="3800" y="2743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5" name="Line 167"/>
            <p:cNvSpPr>
              <a:spLocks noChangeShapeType="1"/>
            </p:cNvSpPr>
            <p:nvPr/>
          </p:nvSpPr>
          <p:spPr bwMode="auto">
            <a:xfrm flipV="1">
              <a:off x="3720" y="2823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6" name="Line 168"/>
            <p:cNvSpPr>
              <a:spLocks noChangeShapeType="1"/>
            </p:cNvSpPr>
            <p:nvPr/>
          </p:nvSpPr>
          <p:spPr bwMode="auto">
            <a:xfrm>
              <a:off x="3448" y="3127"/>
              <a:ext cx="208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7" name="Line 169"/>
            <p:cNvSpPr>
              <a:spLocks noChangeShapeType="1"/>
            </p:cNvSpPr>
            <p:nvPr/>
          </p:nvSpPr>
          <p:spPr bwMode="auto">
            <a:xfrm flipV="1">
              <a:off x="3768" y="3103"/>
              <a:ext cx="21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8" name="Line 170"/>
            <p:cNvSpPr>
              <a:spLocks noChangeShapeType="1"/>
            </p:cNvSpPr>
            <p:nvPr/>
          </p:nvSpPr>
          <p:spPr bwMode="auto">
            <a:xfrm flipV="1">
              <a:off x="4096" y="2799"/>
              <a:ext cx="208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39" name="Line 171"/>
            <p:cNvSpPr>
              <a:spLocks noChangeShapeType="1"/>
            </p:cNvSpPr>
            <p:nvPr/>
          </p:nvSpPr>
          <p:spPr bwMode="auto">
            <a:xfrm>
              <a:off x="3800" y="3375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0" name="Line 172"/>
            <p:cNvSpPr>
              <a:spLocks noChangeShapeType="1"/>
            </p:cNvSpPr>
            <p:nvPr/>
          </p:nvSpPr>
          <p:spPr bwMode="auto">
            <a:xfrm>
              <a:off x="4080" y="3103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1" name="Line 173"/>
            <p:cNvSpPr>
              <a:spLocks noChangeShapeType="1"/>
            </p:cNvSpPr>
            <p:nvPr/>
          </p:nvSpPr>
          <p:spPr bwMode="auto">
            <a:xfrm>
              <a:off x="4400" y="2783"/>
              <a:ext cx="56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2" name="Line 174"/>
            <p:cNvSpPr>
              <a:spLocks noChangeShapeType="1"/>
            </p:cNvSpPr>
            <p:nvPr/>
          </p:nvSpPr>
          <p:spPr bwMode="auto">
            <a:xfrm>
              <a:off x="4440" y="2743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3" name="Line 175"/>
            <p:cNvSpPr>
              <a:spLocks noChangeShapeType="1"/>
            </p:cNvSpPr>
            <p:nvPr/>
          </p:nvSpPr>
          <p:spPr bwMode="auto">
            <a:xfrm flipV="1">
              <a:off x="4992" y="2823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4" name="Line 176"/>
            <p:cNvSpPr>
              <a:spLocks noChangeShapeType="1"/>
            </p:cNvSpPr>
            <p:nvPr/>
          </p:nvSpPr>
          <p:spPr bwMode="auto">
            <a:xfrm flipV="1">
              <a:off x="5040" y="3103"/>
              <a:ext cx="224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5" name="Line 177"/>
            <p:cNvSpPr>
              <a:spLocks noChangeShapeType="1"/>
            </p:cNvSpPr>
            <p:nvPr/>
          </p:nvSpPr>
          <p:spPr bwMode="auto">
            <a:xfrm>
              <a:off x="4440" y="3375"/>
              <a:ext cx="4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6" name="Oval 178"/>
            <p:cNvSpPr>
              <a:spLocks noChangeArrowheads="1"/>
            </p:cNvSpPr>
            <p:nvPr/>
          </p:nvSpPr>
          <p:spPr bwMode="auto">
            <a:xfrm>
              <a:off x="3636" y="2659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7" name="Oval 179"/>
            <p:cNvSpPr>
              <a:spLocks noChangeArrowheads="1"/>
            </p:cNvSpPr>
            <p:nvPr/>
          </p:nvSpPr>
          <p:spPr bwMode="auto">
            <a:xfrm>
              <a:off x="3636" y="3291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8" name="Oval 180"/>
            <p:cNvSpPr>
              <a:spLocks noChangeArrowheads="1"/>
            </p:cNvSpPr>
            <p:nvPr/>
          </p:nvSpPr>
          <p:spPr bwMode="auto">
            <a:xfrm>
              <a:off x="4268" y="2659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49" name="Oval 181"/>
            <p:cNvSpPr>
              <a:spLocks noChangeArrowheads="1"/>
            </p:cNvSpPr>
            <p:nvPr/>
          </p:nvSpPr>
          <p:spPr bwMode="auto">
            <a:xfrm>
              <a:off x="3316" y="2971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50" name="Oval 182"/>
            <p:cNvSpPr>
              <a:spLocks noChangeArrowheads="1"/>
            </p:cNvSpPr>
            <p:nvPr/>
          </p:nvSpPr>
          <p:spPr bwMode="auto">
            <a:xfrm>
              <a:off x="4268" y="3291"/>
              <a:ext cx="176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51" name="Oval 183"/>
            <p:cNvSpPr>
              <a:spLocks noChangeArrowheads="1"/>
            </p:cNvSpPr>
            <p:nvPr/>
          </p:nvSpPr>
          <p:spPr bwMode="auto">
            <a:xfrm>
              <a:off x="3956" y="2971"/>
              <a:ext cx="168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52" name="Oval 184"/>
            <p:cNvSpPr>
              <a:spLocks noChangeArrowheads="1"/>
            </p:cNvSpPr>
            <p:nvPr/>
          </p:nvSpPr>
          <p:spPr bwMode="auto">
            <a:xfrm>
              <a:off x="4908" y="2659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53" name="Oval 185"/>
            <p:cNvSpPr>
              <a:spLocks noChangeArrowheads="1"/>
            </p:cNvSpPr>
            <p:nvPr/>
          </p:nvSpPr>
          <p:spPr bwMode="auto">
            <a:xfrm>
              <a:off x="4908" y="3291"/>
              <a:ext cx="168" cy="168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54" name="Oval 186"/>
            <p:cNvSpPr>
              <a:spLocks noChangeArrowheads="1"/>
            </p:cNvSpPr>
            <p:nvPr/>
          </p:nvSpPr>
          <p:spPr bwMode="auto">
            <a:xfrm>
              <a:off x="5220" y="2971"/>
              <a:ext cx="176" cy="17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55" name="Rectangle 187"/>
            <p:cNvSpPr>
              <a:spLocks noChangeArrowheads="1"/>
            </p:cNvSpPr>
            <p:nvPr/>
          </p:nvSpPr>
          <p:spPr bwMode="auto">
            <a:xfrm>
              <a:off x="3384" y="29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0</a:t>
              </a:r>
              <a:endParaRPr lang="de-DE" b="1"/>
            </a:p>
          </p:txBody>
        </p:sp>
        <p:sp>
          <p:nvSpPr>
            <p:cNvPr id="442556" name="Rectangle 188"/>
            <p:cNvSpPr>
              <a:spLocks noChangeArrowheads="1"/>
            </p:cNvSpPr>
            <p:nvPr/>
          </p:nvSpPr>
          <p:spPr bwMode="auto">
            <a:xfrm>
              <a:off x="3696" y="267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2557" name="Rectangle 189"/>
            <p:cNvSpPr>
              <a:spLocks noChangeArrowheads="1"/>
            </p:cNvSpPr>
            <p:nvPr/>
          </p:nvSpPr>
          <p:spPr bwMode="auto">
            <a:xfrm>
              <a:off x="4336" y="267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558" name="Rectangle 190"/>
            <p:cNvSpPr>
              <a:spLocks noChangeArrowheads="1"/>
            </p:cNvSpPr>
            <p:nvPr/>
          </p:nvSpPr>
          <p:spPr bwMode="auto">
            <a:xfrm>
              <a:off x="4968" y="267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3</a:t>
              </a:r>
              <a:endParaRPr lang="de-DE" b="1"/>
            </a:p>
          </p:txBody>
        </p:sp>
        <p:sp>
          <p:nvSpPr>
            <p:cNvPr id="442559" name="Rectangle 191"/>
            <p:cNvSpPr>
              <a:spLocks noChangeArrowheads="1"/>
            </p:cNvSpPr>
            <p:nvPr/>
          </p:nvSpPr>
          <p:spPr bwMode="auto">
            <a:xfrm>
              <a:off x="5288" y="29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560" name="Rectangle 192"/>
            <p:cNvSpPr>
              <a:spLocks noChangeArrowheads="1"/>
            </p:cNvSpPr>
            <p:nvPr/>
          </p:nvSpPr>
          <p:spPr bwMode="auto">
            <a:xfrm>
              <a:off x="4968" y="331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5</a:t>
              </a:r>
              <a:endParaRPr lang="de-DE" b="1"/>
            </a:p>
          </p:txBody>
        </p:sp>
        <p:sp>
          <p:nvSpPr>
            <p:cNvPr id="442561" name="Rectangle 193"/>
            <p:cNvSpPr>
              <a:spLocks noChangeArrowheads="1"/>
            </p:cNvSpPr>
            <p:nvPr/>
          </p:nvSpPr>
          <p:spPr bwMode="auto">
            <a:xfrm>
              <a:off x="4336" y="3319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2562" name="Rectangle 194"/>
            <p:cNvSpPr>
              <a:spLocks noChangeArrowheads="1"/>
            </p:cNvSpPr>
            <p:nvPr/>
          </p:nvSpPr>
          <p:spPr bwMode="auto">
            <a:xfrm>
              <a:off x="3696" y="331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563" name="Rectangle 195"/>
            <p:cNvSpPr>
              <a:spLocks noChangeArrowheads="1"/>
            </p:cNvSpPr>
            <p:nvPr/>
          </p:nvSpPr>
          <p:spPr bwMode="auto">
            <a:xfrm>
              <a:off x="4016" y="29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564" name="Rectangle 196"/>
            <p:cNvSpPr>
              <a:spLocks noChangeArrowheads="1"/>
            </p:cNvSpPr>
            <p:nvPr/>
          </p:nvSpPr>
          <p:spPr bwMode="auto">
            <a:xfrm>
              <a:off x="3504" y="2775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565" name="Rectangle 197"/>
            <p:cNvSpPr>
              <a:spLocks noChangeArrowheads="1"/>
            </p:cNvSpPr>
            <p:nvPr/>
          </p:nvSpPr>
          <p:spPr bwMode="auto">
            <a:xfrm>
              <a:off x="4032" y="263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566" name="Rectangle 198"/>
            <p:cNvSpPr>
              <a:spLocks noChangeArrowheads="1"/>
            </p:cNvSpPr>
            <p:nvPr/>
          </p:nvSpPr>
          <p:spPr bwMode="auto">
            <a:xfrm>
              <a:off x="4680" y="263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567" name="Rectangle 199"/>
            <p:cNvSpPr>
              <a:spLocks noChangeArrowheads="1"/>
            </p:cNvSpPr>
            <p:nvPr/>
          </p:nvSpPr>
          <p:spPr bwMode="auto">
            <a:xfrm>
              <a:off x="5176" y="280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9</a:t>
              </a:r>
              <a:endParaRPr lang="de-DE" b="1"/>
            </a:p>
          </p:txBody>
        </p:sp>
        <p:sp>
          <p:nvSpPr>
            <p:cNvPr id="442568" name="Rectangle 200"/>
            <p:cNvSpPr>
              <a:spLocks noChangeArrowheads="1"/>
            </p:cNvSpPr>
            <p:nvPr/>
          </p:nvSpPr>
          <p:spPr bwMode="auto">
            <a:xfrm>
              <a:off x="5160" y="3191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10</a:t>
              </a:r>
              <a:endParaRPr lang="de-DE" b="1"/>
            </a:p>
          </p:txBody>
        </p:sp>
        <p:sp>
          <p:nvSpPr>
            <p:cNvPr id="442569" name="Rectangle 201"/>
            <p:cNvSpPr>
              <a:spLocks noChangeArrowheads="1"/>
            </p:cNvSpPr>
            <p:nvPr/>
          </p:nvSpPr>
          <p:spPr bwMode="auto">
            <a:xfrm>
              <a:off x="5000" y="2999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14</a:t>
              </a:r>
              <a:endParaRPr lang="de-DE" b="1"/>
            </a:p>
          </p:txBody>
        </p:sp>
        <p:sp>
          <p:nvSpPr>
            <p:cNvPr id="442570" name="Rectangle 202"/>
            <p:cNvSpPr>
              <a:spLocks noChangeArrowheads="1"/>
            </p:cNvSpPr>
            <p:nvPr/>
          </p:nvSpPr>
          <p:spPr bwMode="auto">
            <a:xfrm>
              <a:off x="4720" y="29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4</a:t>
              </a:r>
              <a:endParaRPr lang="de-DE" b="1"/>
            </a:p>
          </p:txBody>
        </p:sp>
        <p:sp>
          <p:nvSpPr>
            <p:cNvPr id="442571" name="Rectangle 203"/>
            <p:cNvSpPr>
              <a:spLocks noChangeArrowheads="1"/>
            </p:cNvSpPr>
            <p:nvPr/>
          </p:nvSpPr>
          <p:spPr bwMode="auto">
            <a:xfrm>
              <a:off x="4664" y="336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572" name="Rectangle 204"/>
            <p:cNvSpPr>
              <a:spLocks noChangeArrowheads="1"/>
            </p:cNvSpPr>
            <p:nvPr/>
          </p:nvSpPr>
          <p:spPr bwMode="auto">
            <a:xfrm>
              <a:off x="4224" y="3143"/>
              <a:ext cx="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6</a:t>
              </a:r>
              <a:endParaRPr lang="de-DE" b="1"/>
            </a:p>
          </p:txBody>
        </p:sp>
        <p:sp>
          <p:nvSpPr>
            <p:cNvPr id="442573" name="Rectangle 205"/>
            <p:cNvSpPr>
              <a:spLocks noChangeArrowheads="1"/>
            </p:cNvSpPr>
            <p:nvPr/>
          </p:nvSpPr>
          <p:spPr bwMode="auto">
            <a:xfrm>
              <a:off x="4048" y="336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</a:t>
              </a:r>
              <a:endParaRPr lang="de-DE" b="1"/>
            </a:p>
          </p:txBody>
        </p:sp>
        <p:sp>
          <p:nvSpPr>
            <p:cNvPr id="442574" name="Rectangle 206"/>
            <p:cNvSpPr>
              <a:spLocks noChangeArrowheads="1"/>
            </p:cNvSpPr>
            <p:nvPr/>
          </p:nvSpPr>
          <p:spPr bwMode="auto">
            <a:xfrm>
              <a:off x="3824" y="3143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7</a:t>
              </a:r>
              <a:endParaRPr lang="de-DE" b="1"/>
            </a:p>
          </p:txBody>
        </p:sp>
        <p:sp>
          <p:nvSpPr>
            <p:cNvPr id="442575" name="Rectangle 207"/>
            <p:cNvSpPr>
              <a:spLocks noChangeArrowheads="1"/>
            </p:cNvSpPr>
            <p:nvPr/>
          </p:nvSpPr>
          <p:spPr bwMode="auto">
            <a:xfrm>
              <a:off x="3632" y="2999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11</a:t>
              </a:r>
              <a:endParaRPr lang="de-DE" b="1"/>
            </a:p>
          </p:txBody>
        </p:sp>
        <p:sp>
          <p:nvSpPr>
            <p:cNvPr id="442576" name="Rectangle 208"/>
            <p:cNvSpPr>
              <a:spLocks noChangeArrowheads="1"/>
            </p:cNvSpPr>
            <p:nvPr/>
          </p:nvSpPr>
          <p:spPr bwMode="auto">
            <a:xfrm>
              <a:off x="3504" y="3207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8</a:t>
              </a:r>
              <a:endParaRPr lang="de-DE" b="1"/>
            </a:p>
          </p:txBody>
        </p:sp>
        <p:sp>
          <p:nvSpPr>
            <p:cNvPr id="442581" name="Rectangle 213"/>
            <p:cNvSpPr>
              <a:spLocks noChangeArrowheads="1"/>
            </p:cNvSpPr>
            <p:nvPr/>
          </p:nvSpPr>
          <p:spPr bwMode="auto">
            <a:xfrm>
              <a:off x="4120" y="2799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2</a:t>
              </a:r>
              <a:endParaRPr lang="de-DE" b="1"/>
            </a:p>
          </p:txBody>
        </p:sp>
        <p:sp>
          <p:nvSpPr>
            <p:cNvPr id="442582" name="Rectangle 214"/>
            <p:cNvSpPr>
              <a:spLocks noChangeArrowheads="1"/>
            </p:cNvSpPr>
            <p:nvPr/>
          </p:nvSpPr>
          <p:spPr bwMode="auto">
            <a:xfrm>
              <a:off x="5416" y="3417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200" b="1">
                  <a:solidFill>
                    <a:srgbClr val="000000"/>
                  </a:solidFill>
                </a:rPr>
                <a:t> </a:t>
              </a:r>
              <a:endParaRPr lang="de-DE" b="1"/>
            </a:p>
          </p:txBody>
        </p:sp>
        <p:sp>
          <p:nvSpPr>
            <p:cNvPr id="442586" name="Text Box 218"/>
            <p:cNvSpPr txBox="1">
              <a:spLocks noChangeArrowheads="1"/>
            </p:cNvSpPr>
            <p:nvPr/>
          </p:nvSpPr>
          <p:spPr bwMode="auto">
            <a:xfrm>
              <a:off x="4224" y="3532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600"/>
                <a:t>(d)</a:t>
              </a:r>
            </a:p>
          </p:txBody>
        </p:sp>
        <p:sp>
          <p:nvSpPr>
            <p:cNvPr id="442590" name="Line 222"/>
            <p:cNvSpPr>
              <a:spLocks noChangeShapeType="1"/>
            </p:cNvSpPr>
            <p:nvPr/>
          </p:nvSpPr>
          <p:spPr bwMode="auto">
            <a:xfrm flipH="1" flipV="1">
              <a:off x="3504" y="2928"/>
              <a:ext cx="144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VER20BROCK@ELDGOBDFUVWYY57I" val="3547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3118</Words>
  <Application>Microsoft Office PowerPoint</Application>
  <PresentationFormat>On-screen Show (4:3)</PresentationFormat>
  <Paragraphs>1356</Paragraphs>
  <Slides>48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Monaco</vt:lpstr>
      <vt:lpstr>Tahoma</vt:lpstr>
      <vt:lpstr>Lucida Console</vt:lpstr>
      <vt:lpstr>Courier</vt:lpstr>
      <vt:lpstr>Symbol</vt:lpstr>
      <vt:lpstr>Calibri</vt:lpstr>
      <vt:lpstr>Webdings</vt:lpstr>
      <vt:lpstr>Consolas</vt:lpstr>
      <vt:lpstr>Wingdings</vt:lpstr>
      <vt:lpstr>Larissa-Design</vt:lpstr>
      <vt:lpstr>Equation</vt:lpstr>
      <vt:lpstr>Formel</vt:lpstr>
      <vt:lpstr>Graphen: Minimalbaum / Fluss</vt:lpstr>
      <vt:lpstr>Minimal spannende Bäume</vt:lpstr>
      <vt:lpstr>Minimal spannende Bäume</vt:lpstr>
      <vt:lpstr>Minimalbaum-Eigenschaft</vt:lpstr>
      <vt:lpstr>Allgemeine Algorithmusstruktur</vt:lpstr>
      <vt:lpstr>Kruskals Algorithmus</vt:lpstr>
      <vt:lpstr>Kruskals Algorithmus</vt:lpstr>
      <vt:lpstr>Kruskals Algorithmus</vt:lpstr>
      <vt:lpstr>Beispiel (Kruskals Minimalbaumsuche)</vt:lpstr>
      <vt:lpstr>Beispiel (Kruskals Minimalbaumsuche)</vt:lpstr>
      <vt:lpstr>Beispiel (Kruskals Minimalbaumsuche)</vt:lpstr>
      <vt:lpstr>Prims Algorithmus</vt:lpstr>
      <vt:lpstr>Prims Algorithmus</vt:lpstr>
      <vt:lpstr>Prims Algorithmus</vt:lpstr>
      <vt:lpstr>Komplexität (Prim)</vt:lpstr>
      <vt:lpstr>Prims Minimalbaumsuche</vt:lpstr>
      <vt:lpstr>Prims Minimalbaumsuche</vt:lpstr>
      <vt:lpstr>Prims Minimalbaumsuche</vt:lpstr>
      <vt:lpstr>Prims Minimalbaumsuche</vt:lpstr>
      <vt:lpstr>Komplexität von Prims Minimalbaumsuche</vt:lpstr>
      <vt:lpstr>Flüsse in Graphen</vt:lpstr>
      <vt:lpstr>Flüsse in Graphen</vt:lpstr>
      <vt:lpstr>Flüsse in Graphen</vt:lpstr>
      <vt:lpstr>Wert eines Flusses</vt:lpstr>
      <vt:lpstr>Flüsse in Teilgraphen</vt:lpstr>
      <vt:lpstr>Beispiel für Flüsse in Teilgraphen</vt:lpstr>
      <vt:lpstr>Restflussgraph</vt:lpstr>
      <vt:lpstr>Restflussgraph</vt:lpstr>
      <vt:lpstr>Beispiel</vt:lpstr>
      <vt:lpstr>Flussvergrößerungspfad </vt:lpstr>
      <vt:lpstr>Der Ford-Fulkerson-Algorithmus </vt:lpstr>
      <vt:lpstr>Der Ford-Fulkerson-Algorithmus </vt:lpstr>
      <vt:lpstr>Beispiel</vt:lpstr>
      <vt:lpstr>Beispiel</vt:lpstr>
      <vt:lpstr>Beispiel</vt:lpstr>
      <vt:lpstr>Problem</vt:lpstr>
      <vt:lpstr>Modifikation (Edmonds und Karp)</vt:lpstr>
      <vt:lpstr>Modifikation (Edmonds und Karp)</vt:lpstr>
      <vt:lpstr>Komplexität Ford-Fulkerson  (Edmonds-Karp-Variante)</vt:lpstr>
      <vt:lpstr>Komplexität</vt:lpstr>
      <vt:lpstr>Minimaler Schnitt</vt:lpstr>
      <vt:lpstr>Minimaler Schnitt</vt:lpstr>
      <vt:lpstr>Beispiel </vt:lpstr>
      <vt:lpstr>Minimaler Schnitt und maximaler Fluss</vt:lpstr>
      <vt:lpstr>Minimaler Schnitt und maximaler Fluss</vt:lpstr>
      <vt:lpstr>Minimaler Schnitt und maximaler Fluss</vt:lpstr>
      <vt:lpstr>Bestimmung der beiden Partitionen</vt:lpstr>
      <vt:lpstr>Beispiel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Factorization Approach  to Manipulation  in Unstructured Environments</dc:title>
  <cp:lastModifiedBy>Oliver Brock</cp:lastModifiedBy>
  <cp:revision>179</cp:revision>
  <dcterms:modified xsi:type="dcterms:W3CDTF">2016-05-25T23:43:50Z</dcterms:modified>
</cp:coreProperties>
</file>