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04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EC434-677A-40D6-B08A-5ECEE4E90AF5}" type="datetimeFigureOut">
              <a:rPr lang="en-IN" smtClean="0"/>
              <a:t>02-11-2022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B03E-6C38-43BD-9EFA-21F9B3DE3A61}" type="slidenum">
              <a:rPr lang="en-IN" smtClean="0"/>
              <a:t>‹#›</a:t>
            </a:fld>
            <a:endParaRPr lang="en-IN"/>
          </a:p>
        </p:txBody>
      </p:sp>
    </p:spTree>
    <p:extLst>
      <p:ext uri="{BB962C8B-B14F-4D97-AF65-F5344CB8AC3E}">
        <p14:creationId xmlns:p14="http://schemas.microsoft.com/office/powerpoint/2010/main" val="3863367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67DC-6B89-417D-A88C-73ED51F9E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38ECD5-5F11-49FA-B7BB-ADE4F973F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62EA1C-0184-4BCF-9A28-656EC0A1DEA1}"/>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5" name="Footer Placeholder 4">
            <a:extLst>
              <a:ext uri="{FF2B5EF4-FFF2-40B4-BE49-F238E27FC236}">
                <a16:creationId xmlns:a16="http://schemas.microsoft.com/office/drawing/2014/main" id="{F8AE1911-F62A-408C-BC4C-2B1AA46404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127F6-DD7D-48A5-AA94-8F85A02E079B}"/>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21404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9EBA-FE60-4814-AA6A-9B4DF90A9A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4A18CA-0782-446E-B386-E4D8C4FF15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4E9F7-B1CF-4D83-BFC0-1CF096002A44}"/>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5" name="Footer Placeholder 4">
            <a:extLst>
              <a:ext uri="{FF2B5EF4-FFF2-40B4-BE49-F238E27FC236}">
                <a16:creationId xmlns:a16="http://schemas.microsoft.com/office/drawing/2014/main" id="{EFABE81A-F63E-4FF0-8BDE-785A456C9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460C1-32B5-46D1-BAE0-4376B211FF8F}"/>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320794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C40C1-AF2C-4B26-8D22-04E25A6E5D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D5D9C-0E51-492E-AF25-ED89DFDA9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55941-D174-4990-B487-1E98013892F0}"/>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5" name="Footer Placeholder 4">
            <a:extLst>
              <a:ext uri="{FF2B5EF4-FFF2-40B4-BE49-F238E27FC236}">
                <a16:creationId xmlns:a16="http://schemas.microsoft.com/office/drawing/2014/main" id="{0495D3FF-EB0D-48B8-9EE2-9653095C0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E410A-4470-47E1-8363-169BEC0A5FE7}"/>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375056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37387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D63C-D9E8-4E09-9513-F19936A443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FCB0A1-F64A-4085-9D48-92B07DB9F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2F713-FC98-4904-8D8D-53C2A6394326}"/>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5" name="Footer Placeholder 4">
            <a:extLst>
              <a:ext uri="{FF2B5EF4-FFF2-40B4-BE49-F238E27FC236}">
                <a16:creationId xmlns:a16="http://schemas.microsoft.com/office/drawing/2014/main" id="{633941BD-FBAA-42EB-9A05-49F0C8CC0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4AF6D-5985-45FA-A779-CFF2A8D3A4D6}"/>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345492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2733-AE6B-432B-B7A0-A75B2EA14B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A0C89C-A177-4451-8EA3-806202E92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E241C-4C82-4557-8669-2D8A5407D63B}"/>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5" name="Footer Placeholder 4">
            <a:extLst>
              <a:ext uri="{FF2B5EF4-FFF2-40B4-BE49-F238E27FC236}">
                <a16:creationId xmlns:a16="http://schemas.microsoft.com/office/drawing/2014/main" id="{D9999D8E-A38C-4F54-9A7F-4A1EE4F08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8B60EF-6D6C-46A7-9487-7C5D00992DCE}"/>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51129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6C28-7112-4EBD-874C-D67217B5A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4D645-14AC-4E6E-B5FB-70A04D7C3C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F5AEB6-A93C-4778-B983-7BDF721AA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8E21C2-9BE8-4DFF-AFCE-3E63A4CD85CA}"/>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6" name="Footer Placeholder 5">
            <a:extLst>
              <a:ext uri="{FF2B5EF4-FFF2-40B4-BE49-F238E27FC236}">
                <a16:creationId xmlns:a16="http://schemas.microsoft.com/office/drawing/2014/main" id="{F30F5F2D-F56A-4FAA-9EBF-876CA9651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2257C-39BE-4A47-9D50-83B3350891C0}"/>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238466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FD97-E6D7-4497-A16E-BB3BD0486A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88DA5-0CF8-451F-9D66-2578E712F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644A76-5B29-454F-A04D-942FBE7BC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CED7C5-90FD-4F0A-9FD8-1674BFABC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8CFC2-7A3B-42DE-82E8-A06D8A6C58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79F379-729E-413D-9B12-F58A156147A5}"/>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8" name="Footer Placeholder 7">
            <a:extLst>
              <a:ext uri="{FF2B5EF4-FFF2-40B4-BE49-F238E27FC236}">
                <a16:creationId xmlns:a16="http://schemas.microsoft.com/office/drawing/2014/main" id="{AB8B4714-F419-4EA0-81A1-03F3509EE0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DAC1D4-E650-4C88-8528-795EF37D1858}"/>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222640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07-E9B2-4C3B-95AE-1958A0E0F8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29EEC0-4114-4144-87D9-5C7CFF7CB788}"/>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4" name="Footer Placeholder 3">
            <a:extLst>
              <a:ext uri="{FF2B5EF4-FFF2-40B4-BE49-F238E27FC236}">
                <a16:creationId xmlns:a16="http://schemas.microsoft.com/office/drawing/2014/main" id="{D7AD71B2-F4C6-47F5-98A5-3643B74677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F38714-1964-453D-99E0-19798964C54D}"/>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427562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C2B66-6499-4614-93DA-52013CB6B296}"/>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3" name="Footer Placeholder 2">
            <a:extLst>
              <a:ext uri="{FF2B5EF4-FFF2-40B4-BE49-F238E27FC236}">
                <a16:creationId xmlns:a16="http://schemas.microsoft.com/office/drawing/2014/main" id="{449D8513-D9F3-40E5-AD38-D977F70EE1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65508C-7B7F-4D16-BEFF-03B58F8A70BD}"/>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229488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01E2-9B34-440B-B64E-AB6458FCC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D05F7E-AD51-4C0C-8F0A-8194679B5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11D04F-A256-470C-97D8-0E71680BC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46514-27ED-4319-9D33-51E3D21B28CF}"/>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6" name="Footer Placeholder 5">
            <a:extLst>
              <a:ext uri="{FF2B5EF4-FFF2-40B4-BE49-F238E27FC236}">
                <a16:creationId xmlns:a16="http://schemas.microsoft.com/office/drawing/2014/main" id="{9D1B616B-3BC9-4ED1-8A94-CB4FE527FE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914614-2FD7-4FA1-9CD5-DB05EAD8CCF7}"/>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415394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C332-BFFB-4512-962B-BEAC6C78F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BA4A37-64DB-4962-9E84-76AA1399A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FC907E-061E-48F8-8FED-F3D4B3457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6C6D71-D480-4395-A405-46D948D79CEE}"/>
              </a:ext>
            </a:extLst>
          </p:cNvPr>
          <p:cNvSpPr>
            <a:spLocks noGrp="1"/>
          </p:cNvSpPr>
          <p:nvPr>
            <p:ph type="dt" sz="half" idx="10"/>
          </p:nvPr>
        </p:nvSpPr>
        <p:spPr/>
        <p:txBody>
          <a:bodyPr/>
          <a:lstStyle/>
          <a:p>
            <a:fld id="{5C939733-4003-4924-AD7B-6FE6B05BE0F8}" type="datetimeFigureOut">
              <a:rPr lang="en-IN" smtClean="0"/>
              <a:t>02-11-2022</a:t>
            </a:fld>
            <a:endParaRPr lang="en-IN"/>
          </a:p>
        </p:txBody>
      </p:sp>
      <p:sp>
        <p:nvSpPr>
          <p:cNvPr id="6" name="Footer Placeholder 5">
            <a:extLst>
              <a:ext uri="{FF2B5EF4-FFF2-40B4-BE49-F238E27FC236}">
                <a16:creationId xmlns:a16="http://schemas.microsoft.com/office/drawing/2014/main" id="{CE81C6BE-A81D-4C3E-BBD7-29E8E4F764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95C58-8CA2-40BB-9E3A-5B3C8530D5D1}"/>
              </a:ext>
            </a:extLst>
          </p:cNvPr>
          <p:cNvSpPr>
            <a:spLocks noGrp="1"/>
          </p:cNvSpPr>
          <p:nvPr>
            <p:ph type="sldNum" sz="quarter" idx="12"/>
          </p:nvPr>
        </p:nvSpPr>
        <p:spPr/>
        <p:txBody>
          <a:bodyPr/>
          <a:lstStyle/>
          <a:p>
            <a:fld id="{40FEE9AF-B4BD-4D0C-9366-02B0E9AED432}" type="slidenum">
              <a:rPr lang="en-IN" smtClean="0"/>
              <a:t>‹#›</a:t>
            </a:fld>
            <a:endParaRPr lang="en-IN"/>
          </a:p>
        </p:txBody>
      </p:sp>
    </p:spTree>
    <p:extLst>
      <p:ext uri="{BB962C8B-B14F-4D97-AF65-F5344CB8AC3E}">
        <p14:creationId xmlns:p14="http://schemas.microsoft.com/office/powerpoint/2010/main" val="5093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15A36-453D-4753-8E0F-B50919A728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21A76-7F1F-4C42-BD51-F6FD5142E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28CD80-C620-4775-AB30-011961B2F6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39733-4003-4924-AD7B-6FE6B05BE0F8}" type="datetimeFigureOut">
              <a:rPr lang="en-IN" smtClean="0"/>
              <a:t>02-11-2022</a:t>
            </a:fld>
            <a:endParaRPr lang="en-IN"/>
          </a:p>
        </p:txBody>
      </p:sp>
      <p:sp>
        <p:nvSpPr>
          <p:cNvPr id="5" name="Footer Placeholder 4">
            <a:extLst>
              <a:ext uri="{FF2B5EF4-FFF2-40B4-BE49-F238E27FC236}">
                <a16:creationId xmlns:a16="http://schemas.microsoft.com/office/drawing/2014/main" id="{445192F0-5BE2-47CC-9897-DD42A92AA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3CBF7E-489A-489F-8666-255427562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EE9AF-B4BD-4D0C-9366-02B0E9AED432}" type="slidenum">
              <a:rPr lang="en-IN" smtClean="0"/>
              <a:t>‹#›</a:t>
            </a:fld>
            <a:endParaRPr lang="en-IN"/>
          </a:p>
        </p:txBody>
      </p:sp>
    </p:spTree>
    <p:extLst>
      <p:ext uri="{BB962C8B-B14F-4D97-AF65-F5344CB8AC3E}">
        <p14:creationId xmlns:p14="http://schemas.microsoft.com/office/powerpoint/2010/main" val="408844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run.a.yadav@capgemini.com" TargetMode="External"/><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CG-RRS-Group1/RRS-Docu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IN" altLang="en-US" dirty="0"/>
              <a:t>Case study of Online Railway Reservation system using ASP.NET Core with Entity Framework, Web API and SQL Server Management Studio, User Interface created with HTML5, CSS3 JavaScript and Angular. Backend with WEB API and frontend with Angular. It is a Website for Customers who want to book railway reservation tickets from the comfort of their homes </a:t>
            </a:r>
          </a:p>
          <a:p>
            <a:pPr eaLnBrk="1" hangingPunct="1">
              <a:lnSpc>
                <a:spcPct val="114000"/>
              </a:lnSpc>
            </a:pPr>
            <a:r>
              <a:rPr lang="en-IN" altLang="en-US" dirty="0"/>
              <a:t>Degreed:</a:t>
            </a:r>
          </a:p>
          <a:p>
            <a:pPr eaLnBrk="1" hangingPunct="1">
              <a:lnSpc>
                <a:spcPct val="114000"/>
              </a:lnSpc>
            </a:pPr>
            <a:r>
              <a:rPr lang="en-IN" altLang="en-US" dirty="0"/>
              <a:t>Successfully completed the degreed training in Git, HTML, CSS, SQL, C#, .NET Core, Angular</a:t>
            </a:r>
          </a:p>
          <a:p>
            <a:pPr eaLnBrk="1" hangingPunct="1">
              <a:lnSpc>
                <a:spcPct val="114000"/>
              </a:lnSpc>
            </a:pPr>
            <a:r>
              <a:rPr lang="en-IN" altLang="en-US" dirty="0"/>
              <a:t>Technologies used:</a:t>
            </a:r>
          </a:p>
          <a:p>
            <a:pPr marL="171450" indent="-171450" eaLnBrk="1" hangingPunct="1">
              <a:lnSpc>
                <a:spcPct val="114000"/>
              </a:lnSpc>
              <a:buFont typeface="Arial" panose="020B0604020202020204" pitchFamily="34" charset="0"/>
              <a:buChar char="•"/>
            </a:pPr>
            <a:r>
              <a:rPr lang="en-IN" altLang="en-US" dirty="0"/>
              <a:t>ANGULAR JS</a:t>
            </a:r>
          </a:p>
          <a:p>
            <a:pPr marL="171450" indent="-171450" eaLnBrk="1" hangingPunct="1">
              <a:lnSpc>
                <a:spcPct val="114000"/>
              </a:lnSpc>
              <a:buFont typeface="Arial" panose="020B0604020202020204" pitchFamily="34" charset="0"/>
              <a:buChar char="•"/>
            </a:pPr>
            <a:r>
              <a:rPr lang="en-IN" altLang="en-US" dirty="0"/>
              <a:t>ASP.NET CORE </a:t>
            </a:r>
          </a:p>
          <a:p>
            <a:pPr marL="171450" indent="-171450" eaLnBrk="1" hangingPunct="1">
              <a:lnSpc>
                <a:spcPct val="114000"/>
              </a:lnSpc>
              <a:buFont typeface="Arial" panose="020B0604020202020204" pitchFamily="34" charset="0"/>
              <a:buChar char="•"/>
            </a:pPr>
            <a:r>
              <a:rPr lang="en-IN" altLang="en-US" dirty="0"/>
              <a:t>Microsoft SQL Server</a:t>
            </a: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Associate</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1726" y="1342999"/>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54758" y="1584696"/>
            <a:ext cx="2373313" cy="325438"/>
          </a:xfrm>
        </p:spPr>
        <p:txBody>
          <a:bodyPr/>
          <a:lstStyle/>
          <a:p>
            <a:pPr eaLnBrk="1" hangingPunct="1"/>
            <a:r>
              <a:rPr lang="nl-NL" altLang="nl-NL" dirty="0">
                <a:solidFill>
                  <a:srgbClr val="FFC000"/>
                </a:solidFill>
                <a:hlinkClick r:id="rId3">
                  <a:extLst>
                    <a:ext uri="{A12FA001-AC4F-418D-AE19-62706E023703}">
                      <ahyp:hlinkClr xmlns:ahyp="http://schemas.microsoft.com/office/drawing/2018/hyperlinkcolor" val="tx"/>
                    </a:ext>
                  </a:extLst>
                </a:hlinkClick>
              </a:rPr>
              <a:t>Varun.a.yadav@capgemini.com </a:t>
            </a:r>
            <a:endParaRPr lang="nl-NL" altLang="nl-NL" dirty="0">
              <a:solidFill>
                <a:srgbClr val="FFC000"/>
              </a:solidFill>
            </a:endParaRP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25285" y="1832769"/>
            <a:ext cx="2382837" cy="330200"/>
          </a:xfrm>
        </p:spPr>
        <p:txBody>
          <a:bodyPr/>
          <a:lstStyle/>
          <a:p>
            <a:pPr eaLnBrk="1" hangingPunct="1"/>
            <a:r>
              <a:rPr lang="nl-NL" altLang="nl-NL" dirty="0"/>
              <a:t>+91 9773712806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4449" y="3008342"/>
            <a:ext cx="4265612" cy="3621087"/>
          </a:xfrm>
        </p:spPr>
        <p:txBody>
          <a:bodyPr/>
          <a:lstStyle/>
          <a:p>
            <a:pPr marL="171450" indent="-171450">
              <a:buFont typeface="Arial" panose="020B0604020202020204" pitchFamily="34" charset="0"/>
              <a:buChar char="•"/>
            </a:pPr>
            <a:r>
              <a:rPr lang="en-US" altLang="nl-NL" sz="1200" dirty="0"/>
              <a:t>Full Stack Developer</a:t>
            </a:r>
          </a:p>
          <a:p>
            <a:pPr marL="171450" indent="-171450">
              <a:buFont typeface="Arial" panose="020B0604020202020204" pitchFamily="34" charset="0"/>
              <a:buChar char="•"/>
            </a:pPr>
            <a:r>
              <a:rPr lang="en-US" altLang="nl-NL" sz="1200" dirty="0"/>
              <a:t>Hands on experience on </a:t>
            </a:r>
            <a:r>
              <a:rPr lang="en-US" altLang="nl-NL" sz="1200" b="1" dirty="0"/>
              <a:t>C#, ADO.NET, SQL Server, ASP.NET MVC5 with WEBAPI.</a:t>
            </a:r>
          </a:p>
          <a:p>
            <a:pPr marL="171450" indent="-171450">
              <a:buFont typeface="Arial" panose="020B0604020202020204" pitchFamily="34" charset="0"/>
              <a:buChar char="•"/>
            </a:pPr>
            <a:r>
              <a:rPr lang="en-US" altLang="nl-NL" sz="1200" dirty="0"/>
              <a:t>Knowledge on creating </a:t>
            </a:r>
            <a:r>
              <a:rPr lang="en-US" altLang="nl-NL" sz="1200" b="1" dirty="0"/>
              <a:t>Single Page Web Applications </a:t>
            </a:r>
            <a:r>
              <a:rPr lang="en-US" altLang="nl-NL" sz="1200" dirty="0"/>
              <a:t>using </a:t>
            </a:r>
            <a:r>
              <a:rPr lang="en-US" altLang="nl-NL" sz="1200" b="1" dirty="0"/>
              <a:t>Angular</a:t>
            </a:r>
          </a:p>
          <a:p>
            <a:pPr marL="171450" indent="-171450">
              <a:buFont typeface="Arial" panose="020B0604020202020204" pitchFamily="34" charset="0"/>
              <a:buChar char="•"/>
            </a:pPr>
            <a:r>
              <a:rPr lang="en-US" altLang="nl-NL" sz="1200" dirty="0"/>
              <a:t>Hands on experience in developing applications Web pages using </a:t>
            </a:r>
            <a:r>
              <a:rPr lang="en-US" altLang="nl-NL" sz="1200" b="1" dirty="0"/>
              <a:t>HTML5, CSS3, Object Oriented Java Script.</a:t>
            </a:r>
          </a:p>
          <a:p>
            <a:pPr marL="171450" indent="-171450">
              <a:buFont typeface="Arial" panose="020B0604020202020204" pitchFamily="34" charset="0"/>
              <a:buChar char="•"/>
            </a:pPr>
            <a:r>
              <a:rPr lang="en-US" altLang="nl-NL" sz="1200" dirty="0"/>
              <a:t>Having Knowledge on </a:t>
            </a:r>
            <a:r>
              <a:rPr lang="en-US" altLang="nl-NL" sz="1200" b="1" dirty="0"/>
              <a:t>Git</a:t>
            </a:r>
            <a:r>
              <a:rPr lang="en-US" altLang="nl-NL" sz="1200" dirty="0"/>
              <a:t> and </a:t>
            </a:r>
            <a:r>
              <a:rPr lang="en-US" altLang="nl-NL" sz="1200" b="1" dirty="0"/>
              <a:t>GitHub.</a:t>
            </a:r>
          </a:p>
          <a:p>
            <a:pPr marL="171450" indent="-171450">
              <a:buFont typeface="Arial" panose="020B0604020202020204" pitchFamily="34" charset="0"/>
              <a:buChar char="•"/>
            </a:pPr>
            <a:r>
              <a:rPr lang="en-US" altLang="nl-NL" sz="1200" dirty="0"/>
              <a:t>Attended training on ITransform-Microsoft.NET</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Varun Yadav</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24829" y="63550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88951" y="6498460"/>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00"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17026" y="1147844"/>
          <a:ext cx="2974974" cy="3632715"/>
        </p:xfrm>
        <a:graphic>
          <a:graphicData uri="http://schemas.openxmlformats.org/drawingml/2006/table">
            <a:tbl>
              <a:tblPr firstRow="1" bandRow="1">
                <a:tableStyleId>{0E3FDE45-AF77-4B5C-9715-49D594BDF05E}</a:tableStyleId>
              </a:tblPr>
              <a:tblGrid>
                <a:gridCol w="612774">
                  <a:extLst>
                    <a:ext uri="{9D8B030D-6E8A-4147-A177-3AD203B41FA5}">
                      <a16:colId xmlns:a16="http://schemas.microsoft.com/office/drawing/2014/main" val="3331298770"/>
                    </a:ext>
                  </a:extLst>
                </a:gridCol>
                <a:gridCol w="2362200">
                  <a:extLst>
                    <a:ext uri="{9D8B030D-6E8A-4147-A177-3AD203B41FA5}">
                      <a16:colId xmlns:a16="http://schemas.microsoft.com/office/drawing/2014/main" val="879084521"/>
                    </a:ext>
                  </a:extLst>
                </a:gridCol>
              </a:tblGrid>
              <a:tr h="0">
                <a:tc>
                  <a:txBody>
                    <a:bodyPr/>
                    <a:lstStyle/>
                    <a:p>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u="none" strike="noStrike" kern="1200" cap="none" spc="0" normalizeH="0" baseline="0" noProof="0" dirty="0">
                        <a:ln>
                          <a:noFill/>
                        </a:ln>
                        <a:effectLst/>
                        <a:uLnTx/>
                        <a:uFillTx/>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kern="1200" dirty="0">
                          <a:solidFill>
                            <a:schemeClr val="tx1"/>
                          </a:solidFill>
                          <a:effectLst/>
                          <a:latin typeface="+mn-lt"/>
                          <a:ea typeface="+mn-ea"/>
                          <a:cs typeface="+mn-cs"/>
                        </a:rPr>
                        <a:t>Basics, OOPS, Exception Handling, Arrays ,Collection and Generics, Delegates and Events, File Io and Serialization.</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err="1">
                          <a:ln>
                            <a:noFill/>
                          </a:ln>
                          <a:effectLst/>
                          <a:uLnTx/>
                          <a:uFillTx/>
                        </a:rPr>
                        <a:t>.Net</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IN" sz="800" kern="1200" dirty="0">
                          <a:solidFill>
                            <a:schemeClr val="tx1"/>
                          </a:solidFill>
                          <a:effectLst/>
                          <a:latin typeface="+mn-lt"/>
                          <a:ea typeface="+mn-ea"/>
                          <a:cs typeface="+mn-cs"/>
                        </a:rPr>
                        <a:t>ADO.NET,ASP.NET With MVC and WEB API, Entity Framework</a:t>
                      </a:r>
                    </a:p>
                  </a:txBody>
                  <a:tcPr/>
                </a:tc>
                <a:extLst>
                  <a:ext uri="{0D108BD9-81ED-4DB2-BD59-A6C34878D82A}">
                    <a16:rowId xmlns:a16="http://schemas.microsoft.com/office/drawing/2014/main" val="3229840877"/>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kern="1200" dirty="0">
                          <a:solidFill>
                            <a:schemeClr val="tx1"/>
                          </a:solidFill>
                          <a:effectLst/>
                          <a:latin typeface="+mn-lt"/>
                          <a:ea typeface="+mn-ea"/>
                          <a:cs typeface="+mn-cs"/>
                        </a:rPr>
                        <a:t>Components, Services, Modules, Routing, Forms &amp; </a:t>
                      </a:r>
                      <a:r>
                        <a:rPr lang="en-IN" sz="800" kern="1200" dirty="0" err="1">
                          <a:solidFill>
                            <a:schemeClr val="tx1"/>
                          </a:solidFill>
                          <a:effectLst/>
                          <a:latin typeface="+mn-lt"/>
                          <a:ea typeface="+mn-ea"/>
                          <a:cs typeface="+mn-cs"/>
                        </a:rPr>
                        <a:t>Validation,Testing</a:t>
                      </a:r>
                      <a:endParaRPr lang="en-IN" sz="800" kern="1200" dirty="0">
                        <a:solidFill>
                          <a:schemeClr val="tx1"/>
                        </a:solidFill>
                        <a:effectLst/>
                        <a:latin typeface="+mn-lt"/>
                        <a:ea typeface="+mn-ea"/>
                        <a:cs typeface="+mn-cs"/>
                      </a:endParaRPr>
                    </a:p>
                  </a:txBody>
                  <a:tcPr/>
                </a:tc>
                <a:extLst>
                  <a:ext uri="{0D108BD9-81ED-4DB2-BD59-A6C34878D82A}">
                    <a16:rowId xmlns:a16="http://schemas.microsoft.com/office/drawing/2014/main" val="668073409"/>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 Net</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architecture</a:t>
                      </a: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SQL Server.</a:t>
                      </a:r>
                    </a:p>
                  </a:txBody>
                  <a:tcPr/>
                </a:tc>
                <a:extLst>
                  <a:ext uri="{0D108BD9-81ED-4DB2-BD59-A6C34878D82A}">
                    <a16:rowId xmlns:a16="http://schemas.microsoft.com/office/drawing/2014/main" val="2978295346"/>
                  </a:ext>
                </a:extLst>
              </a:tr>
              <a:tr h="3713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800" kern="1200" dirty="0">
                          <a:solidFill>
                            <a:schemeClr val="tx1"/>
                          </a:solidFill>
                          <a:effectLst/>
                          <a:latin typeface="+mn-lt"/>
                          <a:ea typeface="+mn-ea"/>
                          <a:cs typeface="+mn-cs"/>
                        </a:rPr>
                        <a:t>GIT,SSMS, Visual Studio, Visual Studio Code</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Microsoft Azure AZ 900, ongoing Microsoft training.</a:t>
                      </a: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kern="1200" dirty="0">
                          <a:solidFill>
                            <a:schemeClr val="tx1"/>
                          </a:solidFill>
                          <a:effectLst/>
                          <a:latin typeface="+mn-lt"/>
                          <a:ea typeface="+mn-ea"/>
                          <a:cs typeface="+mn-cs"/>
                        </a:rPr>
                        <a:t>HTML5, CSS, JavaScript &amp; Angular</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 </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Communication Skills and Team management.</a:t>
                      </a:r>
                    </a:p>
                  </a:txBody>
                  <a:tcPr/>
                </a:tc>
                <a:extLst>
                  <a:ext uri="{0D108BD9-81ED-4DB2-BD59-A6C34878D82A}">
                    <a16:rowId xmlns:a16="http://schemas.microsoft.com/office/drawing/2014/main" val="9512774"/>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application</a:t>
            </a:r>
          </a:p>
          <a:p>
            <a:pPr lvl="0">
              <a:lnSpc>
                <a:spcPct val="114000"/>
              </a:lnSpc>
              <a:defRPr/>
            </a:pPr>
            <a:r>
              <a:rPr lang="en-US" altLang="nl-NL" sz="1000" dirty="0">
                <a:solidFill>
                  <a:prstClr val="black"/>
                </a:solidFill>
                <a:latin typeface="Verdana" panose="020B0604030504040204" pitchFamily="34" charset="0"/>
              </a:rPr>
              <a:t> : 2019 - 2022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9" name="Picture Placeholder 8" descr="A person wearing glasses&#10;&#10;Description automatically generated with medium confidence">
            <a:extLst>
              <a:ext uri="{FF2B5EF4-FFF2-40B4-BE49-F238E27FC236}">
                <a16:creationId xmlns:a16="http://schemas.microsoft.com/office/drawing/2014/main" id="{3F88E46A-D869-407A-82DB-AEDA6A692A81}"/>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8891" b="8891"/>
          <a:stretch>
            <a:fillRect/>
          </a:stretch>
        </p:blipFill>
        <p:spPr>
          <a:xfrm>
            <a:off x="402938" y="254001"/>
            <a:ext cx="1790988" cy="1790988"/>
          </a:xfrm>
        </p:spPr>
      </p:pic>
    </p:spTree>
    <p:extLst>
      <p:ext uri="{BB962C8B-B14F-4D97-AF65-F5344CB8AC3E}">
        <p14:creationId xmlns:p14="http://schemas.microsoft.com/office/powerpoint/2010/main" val="203152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302</Words>
  <Application>Microsoft Office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Yadav, Varun</dc:creator>
  <cp:lastModifiedBy>Yadav, Varun</cp:lastModifiedBy>
  <cp:revision>1</cp:revision>
  <dcterms:created xsi:type="dcterms:W3CDTF">2022-11-02T16:12:24Z</dcterms:created>
  <dcterms:modified xsi:type="dcterms:W3CDTF">2022-11-02T16:14:09Z</dcterms:modified>
</cp:coreProperties>
</file>