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C5038-93D4-6748-830D-3C81F51A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halkboard SE" panose="03050602040202020205" pitchFamily="66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122FD-6D7D-F24E-AD9C-F8040EA8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halkboard SE" panose="03050602040202020205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FCA99-CB06-FF46-9448-306FC7C6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456D7-449C-8C4D-9ED2-501AF325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AF5ED4-F180-DC4E-9611-19671B4A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46E9-47A3-AE45-A879-D1D84E23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74272-6E64-1C40-A303-79F9BDAA8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45DF2-F22B-1841-863F-D412576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0CDC8-E6EF-614B-A8AF-DA1CBC6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C58099-7437-104A-9B6C-51405803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51752A-5AE2-7F4E-BB18-A563D557C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AB26A3-8F7B-364C-9DD2-B31CFC7F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00474-FB7A-EE49-B704-34A4970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991DB-C6AB-8247-8C3A-2DC6909F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339B4-6752-EF44-8A72-7854C233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38F3C-D755-4C4F-87C6-FE89B21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8CF0A-4335-3F4D-8AE7-045608C5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D8B37-B7D6-6647-A3EF-CA726738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D4A90-6DD7-2E46-87B2-95CAA95C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D392A-3249-D142-A4C3-7D41A262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1B4DE-CE9F-1D46-BB3F-231F99B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52140D-1AEA-A84D-A79C-2C06DA08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0CD7C-3F39-5A42-AA54-2F88BC57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8896C6-A534-EE47-A920-562CEF6C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38E1B-08B5-4648-9B21-F1913E0A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EE4B7-05D2-9F44-907A-545471C1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D7880-2008-FA4D-B889-6D304795D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E6803-E8C4-D040-ABE1-FA21F084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597688-E674-2444-92CE-081DD68F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B4B06-F126-A64D-879C-86F2AB60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2E07D-9FDC-974A-B397-1424B2EF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EEAE2-D9FC-D643-9394-8E5D484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C3DEC2-A5AE-B34D-9B81-A3958529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C8214C-5079-5149-8E1D-7807B8E98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A60CEE-1AF7-FC42-8EBB-B81C7BC4C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7F9E9F-E26C-7D4B-9852-59521993C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A1F77C-F962-DD49-A068-DE55E45E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F69FC2-DE92-CD46-8B91-5505312B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7F374-BB0E-2A4A-9463-59E43114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6A16-EA40-1141-9784-28005CA3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2AD80-5C30-794D-BC7E-B54FB6BD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65ABA3-4A1E-3145-99B6-1AC2F1C8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6AE0CB-074A-974A-97C9-5BBE33D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3D00C-BD77-4C4D-AABA-E063D7DF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1E1365-94AF-6249-BFC8-820D0BEE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A22902-E14A-9442-9F78-F6414A8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48078-C6E1-EE48-A8BC-B50AA4D3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E24E4-05E4-F942-9827-EFEE04DE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652861-6379-C44A-85AF-437F410D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9E0F2-CCD1-8946-B74D-E41677C7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599AF-2CB0-7645-A24F-E5E8301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EA164-58DC-3844-9AD8-8C58D44E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831F-CBDE-B648-A5A5-52778C88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70571F7-B21C-4F4A-A703-42EF3E0E3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BEEB1-7998-9C43-AF30-4B541812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FECEB-7D35-3246-9223-78448364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46A96-CB6A-714E-9E87-113156AA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BB48E-BE1E-EB4F-A183-2AC4328A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0A4F60-48F7-A641-9BDF-D1478283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17A8-CBE2-7A41-B652-DCF35762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C2F73-5BE9-6446-8805-152400E0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9475-F427-4045-B0EB-1CD5D312D89C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6B3B6-68F2-3441-A5A2-A524F8AA8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C45F10-C752-7B45-B456-19F5259ED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29AE-4AED-6942-9B06-63F6DE3C0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Chalkboard SE" panose="03050602040202020205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Chalkboard SE" panose="03050602040202020205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40D1AF-ADF2-9342-A9DF-928368F21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91CAC8-1161-2F45-81CB-FFF5162D8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Shin Saito</a:t>
            </a:r>
          </a:p>
        </p:txBody>
      </p:sp>
    </p:spTree>
    <p:extLst>
      <p:ext uri="{BB962C8B-B14F-4D97-AF65-F5344CB8AC3E}">
        <p14:creationId xmlns:p14="http://schemas.microsoft.com/office/powerpoint/2010/main" val="30133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(= Before Conversion): </a:t>
            </a:r>
            <a:r>
              <a:rPr lang="en-US" dirty="0" err="1"/>
              <a:t>htlc.js</a:t>
            </a:r>
            <a:endParaRPr 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69AF915-527D-884D-BD0F-B7B99F0441C9}"/>
              </a:ext>
            </a:extLst>
          </p:cNvPr>
          <p:cNvGrpSpPr/>
          <p:nvPr/>
        </p:nvGrpSpPr>
        <p:grpSpPr>
          <a:xfrm>
            <a:off x="2117035" y="1864391"/>
            <a:ext cx="8299711" cy="3211489"/>
            <a:chOff x="2117035" y="1864391"/>
            <a:chExt cx="8299711" cy="3211489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6597BD77-2268-1142-B9FE-D9F886958A64}"/>
                </a:ext>
              </a:extLst>
            </p:cNvPr>
            <p:cNvSpPr/>
            <p:nvPr/>
          </p:nvSpPr>
          <p:spPr>
            <a:xfrm>
              <a:off x="5197814" y="1864391"/>
              <a:ext cx="5218932" cy="32114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Ledger</a:t>
              </a: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C1AAB99E-CC42-CF4B-BF27-47F0EF926F20}"/>
                </a:ext>
              </a:extLst>
            </p:cNvPr>
            <p:cNvSpPr/>
            <p:nvPr/>
          </p:nvSpPr>
          <p:spPr>
            <a:xfrm>
              <a:off x="211703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Client</a:t>
              </a:r>
              <a:r>
                <a:rPr lang="ja-JP" altLang="en-US">
                  <a:latin typeface="Chalkboard SE" panose="03050602040202020205" pitchFamily="66" charset="0"/>
                </a:rPr>
                <a:t> </a:t>
              </a:r>
              <a:r>
                <a:rPr lang="en-US" altLang="ja-JP" dirty="0">
                  <a:latin typeface="Chalkboard SE" panose="03050602040202020205" pitchFamily="66" charset="0"/>
                </a:rPr>
                <a:t>code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sequential program)</a:t>
              </a: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04E79DE5-79F0-0A40-AE76-F828E7183D83}"/>
                </a:ext>
              </a:extLst>
            </p:cNvPr>
            <p:cNvSpPr/>
            <p:nvPr/>
          </p:nvSpPr>
          <p:spPr>
            <a:xfrm>
              <a:off x="5539685" y="2643809"/>
              <a:ext cx="2276061" cy="209715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Contract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(a Class with methods)</a:t>
              </a:r>
            </a:p>
          </p:txBody>
        </p:sp>
        <p:cxnSp>
          <p:nvCxnSpPr>
            <p:cNvPr id="7" name="曲線コネクタ 6">
              <a:extLst>
                <a:ext uri="{FF2B5EF4-FFF2-40B4-BE49-F238E27FC236}">
                  <a16:creationId xmlns:a16="http://schemas.microsoft.com/office/drawing/2014/main" id="{D44573E3-0EC8-854C-84A3-0EE19310FD0C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5400000" flipH="1" flipV="1">
              <a:off x="4966391" y="932484"/>
              <a:ext cx="12700" cy="3422650"/>
            </a:xfrm>
            <a:prstGeom prst="curvedConnector3">
              <a:avLst>
                <a:gd name="adj1" fmla="val 1800000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A8BDA25-FBDF-A44F-A800-31CE06B407F7}"/>
                </a:ext>
              </a:extLst>
            </p:cNvPr>
            <p:cNvSpPr txBox="1"/>
            <p:nvPr/>
          </p:nvSpPr>
          <p:spPr>
            <a:xfrm>
              <a:off x="3975512" y="2009133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Synchronous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14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EPS-Converted Client: htlc2.js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D21BA7-D0F3-1748-9EA3-A26E02F124A2}"/>
              </a:ext>
            </a:extLst>
          </p:cNvPr>
          <p:cNvGrpSpPr/>
          <p:nvPr/>
        </p:nvGrpSpPr>
        <p:grpSpPr>
          <a:xfrm>
            <a:off x="653939" y="1685967"/>
            <a:ext cx="9762807" cy="3389913"/>
            <a:chOff x="653939" y="1685967"/>
            <a:chExt cx="9762807" cy="3389913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369AF915-527D-884D-BD0F-B7B99F0441C9}"/>
                </a:ext>
              </a:extLst>
            </p:cNvPr>
            <p:cNvGrpSpPr/>
            <p:nvPr/>
          </p:nvGrpSpPr>
          <p:grpSpPr>
            <a:xfrm>
              <a:off x="2117035" y="1864391"/>
              <a:ext cx="8299711" cy="3211489"/>
              <a:chOff x="2117035" y="1864391"/>
              <a:chExt cx="8299711" cy="3211489"/>
            </a:xfrm>
          </p:grpSpPr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6597BD77-2268-1142-B9FE-D9F886958A64}"/>
                  </a:ext>
                </a:extLst>
              </p:cNvPr>
              <p:cNvSpPr/>
              <p:nvPr/>
            </p:nvSpPr>
            <p:spPr>
              <a:xfrm>
                <a:off x="5197814" y="1864391"/>
                <a:ext cx="5218932" cy="32114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Ledger</a:t>
                </a:r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C1AAB99E-CC42-CF4B-BF27-47F0EF926F20}"/>
                  </a:ext>
                </a:extLst>
              </p:cNvPr>
              <p:cNvSpPr/>
              <p:nvPr/>
            </p:nvSpPr>
            <p:spPr>
              <a:xfrm>
                <a:off x="2117035" y="2643809"/>
                <a:ext cx="2276061" cy="20971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Client</a:t>
                </a:r>
                <a:r>
                  <a:rPr lang="ja-JP" altLang="en-US">
                    <a:latin typeface="Chalkboard SE" panose="03050602040202020205" pitchFamily="66" charset="0"/>
                  </a:rPr>
                  <a:t> </a:t>
                </a:r>
                <a:r>
                  <a:rPr lang="en-US" altLang="ja-JP" dirty="0">
                    <a:latin typeface="Chalkboard SE" panose="03050602040202020205" pitchFamily="66" charset="0"/>
                  </a:rPr>
                  <a:t>code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(EPS program)</a:t>
                </a:r>
              </a:p>
            </p:txBody>
          </p:sp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04E79DE5-79F0-0A40-AE76-F828E7183D83}"/>
                  </a:ext>
                </a:extLst>
              </p:cNvPr>
              <p:cNvSpPr/>
              <p:nvPr/>
            </p:nvSpPr>
            <p:spPr>
              <a:xfrm>
                <a:off x="5539685" y="2643809"/>
                <a:ext cx="2276061" cy="20971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Contract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(a Class with methods)</a:t>
                </a:r>
              </a:p>
            </p:txBody>
          </p:sp>
          <p:cxnSp>
            <p:nvCxnSpPr>
              <p:cNvPr id="7" name="曲線コネクタ 6">
                <a:extLst>
                  <a:ext uri="{FF2B5EF4-FFF2-40B4-BE49-F238E27FC236}">
                    <a16:creationId xmlns:a16="http://schemas.microsoft.com/office/drawing/2014/main" id="{D44573E3-0EC8-854C-84A3-0EE19310FD0C}"/>
                  </a:ext>
                </a:extLst>
              </p:cNvPr>
              <p:cNvCxnSpPr>
                <a:cxnSpLocks/>
                <a:stCxn id="4" idx="0"/>
                <a:endCxn id="5" idx="0"/>
              </p:cNvCxnSpPr>
              <p:nvPr/>
            </p:nvCxnSpPr>
            <p:spPr>
              <a:xfrm rot="5400000" flipH="1" flipV="1">
                <a:off x="4966391" y="932484"/>
                <a:ext cx="12700" cy="3422650"/>
              </a:xfrm>
              <a:prstGeom prst="curvedConnector3">
                <a:avLst>
                  <a:gd name="adj1" fmla="val 1800000"/>
                </a:avLst>
              </a:prstGeom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8BDA25-FBDF-A44F-A800-31CE06B407F7}"/>
                  </a:ext>
                </a:extLst>
              </p:cNvPr>
              <p:cNvSpPr txBox="1"/>
              <p:nvPr/>
            </p:nvSpPr>
            <p:spPr>
              <a:xfrm>
                <a:off x="3975512" y="2009133"/>
                <a:ext cx="1994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Synchronous call</a:t>
                </a:r>
              </a:p>
            </p:txBody>
          </p:sp>
        </p:grpSp>
        <p:cxnSp>
          <p:nvCxnSpPr>
            <p:cNvPr id="9" name="曲線コネクタ 8">
              <a:extLst>
                <a:ext uri="{FF2B5EF4-FFF2-40B4-BE49-F238E27FC236}">
                  <a16:creationId xmlns:a16="http://schemas.microsoft.com/office/drawing/2014/main" id="{2DF0A45E-AB45-5C49-9FAA-5C796A26FC15}"/>
                </a:ext>
              </a:extLst>
            </p:cNvPr>
            <p:cNvCxnSpPr>
              <a:cxnSpLocks/>
              <a:stCxn id="4" idx="1"/>
              <a:endCxn id="4" idx="0"/>
            </p:cNvCxnSpPr>
            <p:nvPr/>
          </p:nvCxnSpPr>
          <p:spPr>
            <a:xfrm rot="10800000" flipH="1">
              <a:off x="2117034" y="2643809"/>
              <a:ext cx="1138031" cy="1048578"/>
            </a:xfrm>
            <a:prstGeom prst="curvedConnector4">
              <a:avLst>
                <a:gd name="adj1" fmla="val -20087"/>
                <a:gd name="adj2" fmla="val 121801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782548A-321B-1746-A73B-FFBE59171969}"/>
                </a:ext>
              </a:extLst>
            </p:cNvPr>
            <p:cNvSpPr txBox="1"/>
            <p:nvPr/>
          </p:nvSpPr>
          <p:spPr>
            <a:xfrm>
              <a:off x="653939" y="1685967"/>
              <a:ext cx="2926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Internal event passing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depends on the call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6A05A-A837-224F-9CAC-113D471B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EPS-Converted: htlc3.js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D21BA7-D0F3-1748-9EA3-A26E02F124A2}"/>
              </a:ext>
            </a:extLst>
          </p:cNvPr>
          <p:cNvGrpSpPr/>
          <p:nvPr/>
        </p:nvGrpSpPr>
        <p:grpSpPr>
          <a:xfrm>
            <a:off x="653939" y="1685967"/>
            <a:ext cx="9762807" cy="3389913"/>
            <a:chOff x="653939" y="1685967"/>
            <a:chExt cx="9762807" cy="3389913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369AF915-527D-884D-BD0F-B7B99F0441C9}"/>
                </a:ext>
              </a:extLst>
            </p:cNvPr>
            <p:cNvGrpSpPr/>
            <p:nvPr/>
          </p:nvGrpSpPr>
          <p:grpSpPr>
            <a:xfrm>
              <a:off x="2117035" y="1864391"/>
              <a:ext cx="8299711" cy="3211489"/>
              <a:chOff x="2117035" y="1864391"/>
              <a:chExt cx="8299711" cy="3211489"/>
            </a:xfrm>
          </p:grpSpPr>
          <p:sp>
            <p:nvSpPr>
              <p:cNvPr id="20" name="角丸四角形 19">
                <a:extLst>
                  <a:ext uri="{FF2B5EF4-FFF2-40B4-BE49-F238E27FC236}">
                    <a16:creationId xmlns:a16="http://schemas.microsoft.com/office/drawing/2014/main" id="{6597BD77-2268-1142-B9FE-D9F886958A64}"/>
                  </a:ext>
                </a:extLst>
              </p:cNvPr>
              <p:cNvSpPr/>
              <p:nvPr/>
            </p:nvSpPr>
            <p:spPr>
              <a:xfrm>
                <a:off x="5197814" y="1864391"/>
                <a:ext cx="5218932" cy="32114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Ledger</a:t>
                </a:r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C1AAB99E-CC42-CF4B-BF27-47F0EF926F20}"/>
                  </a:ext>
                </a:extLst>
              </p:cNvPr>
              <p:cNvSpPr/>
              <p:nvPr/>
            </p:nvSpPr>
            <p:spPr>
              <a:xfrm>
                <a:off x="2117035" y="2643809"/>
                <a:ext cx="2276061" cy="209715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Client</a:t>
                </a:r>
                <a:r>
                  <a:rPr lang="ja-JP" altLang="en-US">
                    <a:latin typeface="Chalkboard SE" panose="03050602040202020205" pitchFamily="66" charset="0"/>
                  </a:rPr>
                  <a:t> </a:t>
                </a:r>
                <a:r>
                  <a:rPr lang="en-US" altLang="ja-JP" dirty="0">
                    <a:latin typeface="Chalkboard SE" panose="03050602040202020205" pitchFamily="66" charset="0"/>
                  </a:rPr>
                  <a:t>code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(EPS program)</a:t>
                </a:r>
              </a:p>
            </p:txBody>
          </p:sp>
          <p:sp>
            <p:nvSpPr>
              <p:cNvPr id="5" name="角丸四角形 4">
                <a:extLst>
                  <a:ext uri="{FF2B5EF4-FFF2-40B4-BE49-F238E27FC236}">
                    <a16:creationId xmlns:a16="http://schemas.microsoft.com/office/drawing/2014/main" id="{04E79DE5-79F0-0A40-AE76-F828E7183D83}"/>
                  </a:ext>
                </a:extLst>
              </p:cNvPr>
              <p:cNvSpPr/>
              <p:nvPr/>
            </p:nvSpPr>
            <p:spPr>
              <a:xfrm>
                <a:off x="5539685" y="2643809"/>
                <a:ext cx="2276061" cy="209715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Contract</a:t>
                </a:r>
                <a:br>
                  <a:rPr lang="en-US" dirty="0">
                    <a:latin typeface="Chalkboard SE" panose="03050602040202020205" pitchFamily="66" charset="0"/>
                  </a:rPr>
                </a:br>
                <a:r>
                  <a:rPr lang="en-US" dirty="0">
                    <a:latin typeface="Chalkboard SE" panose="03050602040202020205" pitchFamily="66" charset="0"/>
                  </a:rPr>
                  <a:t>(a Class with methods)</a:t>
                </a:r>
              </a:p>
            </p:txBody>
          </p:sp>
          <p:cxnSp>
            <p:nvCxnSpPr>
              <p:cNvPr id="7" name="曲線コネクタ 6">
                <a:extLst>
                  <a:ext uri="{FF2B5EF4-FFF2-40B4-BE49-F238E27FC236}">
                    <a16:creationId xmlns:a16="http://schemas.microsoft.com/office/drawing/2014/main" id="{D44573E3-0EC8-854C-84A3-0EE19310FD0C}"/>
                  </a:ext>
                </a:extLst>
              </p:cNvPr>
              <p:cNvCxnSpPr>
                <a:cxnSpLocks/>
                <a:stCxn id="4" idx="0"/>
                <a:endCxn id="5" idx="0"/>
              </p:cNvCxnSpPr>
              <p:nvPr/>
            </p:nvCxnSpPr>
            <p:spPr>
              <a:xfrm rot="5400000" flipH="1" flipV="1">
                <a:off x="4966391" y="932484"/>
                <a:ext cx="12700" cy="3422650"/>
              </a:xfrm>
              <a:prstGeom prst="curvedConnector3">
                <a:avLst>
                  <a:gd name="adj1" fmla="val 1800000"/>
                </a:avLst>
              </a:prstGeom>
              <a:ln w="571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A8BDA25-FBDF-A44F-A800-31CE06B407F7}"/>
                  </a:ext>
                </a:extLst>
              </p:cNvPr>
              <p:cNvSpPr txBox="1"/>
              <p:nvPr/>
            </p:nvSpPr>
            <p:spPr>
              <a:xfrm>
                <a:off x="3975512" y="2009133"/>
                <a:ext cx="1994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halkboard SE" panose="03050602040202020205" pitchFamily="66" charset="0"/>
                  </a:rPr>
                  <a:t>Synchronous call</a:t>
                </a:r>
              </a:p>
            </p:txBody>
          </p:sp>
        </p:grpSp>
        <p:cxnSp>
          <p:nvCxnSpPr>
            <p:cNvPr id="9" name="曲線コネクタ 8">
              <a:extLst>
                <a:ext uri="{FF2B5EF4-FFF2-40B4-BE49-F238E27FC236}">
                  <a16:creationId xmlns:a16="http://schemas.microsoft.com/office/drawing/2014/main" id="{2DF0A45E-AB45-5C49-9FAA-5C796A26FC15}"/>
                </a:ext>
              </a:extLst>
            </p:cNvPr>
            <p:cNvCxnSpPr>
              <a:cxnSpLocks/>
              <a:stCxn id="4" idx="1"/>
              <a:endCxn id="4" idx="0"/>
            </p:cNvCxnSpPr>
            <p:nvPr/>
          </p:nvCxnSpPr>
          <p:spPr>
            <a:xfrm rot="10800000" flipH="1">
              <a:off x="2117034" y="2643809"/>
              <a:ext cx="1138031" cy="1048578"/>
            </a:xfrm>
            <a:prstGeom prst="curvedConnector4">
              <a:avLst>
                <a:gd name="adj1" fmla="val -20087"/>
                <a:gd name="adj2" fmla="val 121801"/>
              </a:avLst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782548A-321B-1746-A73B-FFBE59171969}"/>
                </a:ext>
              </a:extLst>
            </p:cNvPr>
            <p:cNvSpPr txBox="1"/>
            <p:nvPr/>
          </p:nvSpPr>
          <p:spPr>
            <a:xfrm>
              <a:off x="653939" y="1685967"/>
              <a:ext cx="2926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halkboard SE" panose="03050602040202020205" pitchFamily="66" charset="0"/>
                </a:rPr>
                <a:t>Internal event passing</a:t>
              </a:r>
              <a:br>
                <a:rPr lang="en-US" dirty="0">
                  <a:latin typeface="Chalkboard SE" panose="03050602040202020205" pitchFamily="66" charset="0"/>
                </a:rPr>
              </a:br>
              <a:r>
                <a:rPr lang="en-US" dirty="0">
                  <a:latin typeface="Chalkboard SE" panose="03050602040202020205" pitchFamily="66" charset="0"/>
                </a:rPr>
                <a:t>depends on the call result</a:t>
              </a:r>
            </a:p>
          </p:txBody>
        </p:sp>
      </p:grpSp>
      <p:cxnSp>
        <p:nvCxnSpPr>
          <p:cNvPr id="12" name="曲線コネクタ 11">
            <a:extLst>
              <a:ext uri="{FF2B5EF4-FFF2-40B4-BE49-F238E27FC236}">
                <a16:creationId xmlns:a16="http://schemas.microsoft.com/office/drawing/2014/main" id="{33DA5504-1BCF-7E4E-AB9A-C5FD26EF44EF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 flipV="1">
            <a:off x="6722442" y="3647662"/>
            <a:ext cx="1048577" cy="1138030"/>
          </a:xfrm>
          <a:prstGeom prst="curvedConnector4">
            <a:avLst>
              <a:gd name="adj1" fmla="val -21801"/>
              <a:gd name="adj2" fmla="val 142677"/>
            </a:avLst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5E2354-7501-CB49-A8BA-1FEB59C7B1E8}"/>
              </a:ext>
            </a:extLst>
          </p:cNvPr>
          <p:cNvSpPr txBox="1"/>
          <p:nvPr/>
        </p:nvSpPr>
        <p:spPr>
          <a:xfrm>
            <a:off x="8442823" y="3570346"/>
            <a:ext cx="263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 SE" panose="03050602040202020205" pitchFamily="66" charset="0"/>
              </a:rPr>
              <a:t>Modifier converted into</a:t>
            </a:r>
            <a:br>
              <a:rPr lang="en-US" dirty="0">
                <a:latin typeface="Chalkboard SE" panose="03050602040202020205" pitchFamily="66" charset="0"/>
              </a:rPr>
            </a:br>
            <a:r>
              <a:rPr lang="en-US" dirty="0">
                <a:latin typeface="Chalkboard SE" panose="03050602040202020205" pitchFamily="66" charset="0"/>
              </a:rPr>
              <a:t>internal event passing</a:t>
            </a:r>
          </a:p>
        </p:txBody>
      </p:sp>
    </p:spTree>
    <p:extLst>
      <p:ext uri="{BB962C8B-B14F-4D97-AF65-F5344CB8AC3E}">
        <p14:creationId xmlns:p14="http://schemas.microsoft.com/office/powerpoint/2010/main" val="129363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103</Words>
  <Application>Microsoft Macintosh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Chalkboard SE</vt:lpstr>
      <vt:lpstr>Office テーマ</vt:lpstr>
      <vt:lpstr>Figures</vt:lpstr>
      <vt:lpstr>Original (= Before Conversion): htlc.js</vt:lpstr>
      <vt:lpstr>EPS-Converted Client: htlc2.js</vt:lpstr>
      <vt:lpstr>Both EPS-Converted: htlc3.js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SHIN Saito</dc:creator>
  <cp:lastModifiedBy>SHIN Saito</cp:lastModifiedBy>
  <cp:revision>25</cp:revision>
  <dcterms:created xsi:type="dcterms:W3CDTF">2019-12-11T07:21:07Z</dcterms:created>
  <dcterms:modified xsi:type="dcterms:W3CDTF">2019-12-11T18:44:14Z</dcterms:modified>
</cp:coreProperties>
</file>