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5C5038-93D4-6748-830D-3C81F51AF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halkboard SE" panose="03050602040202020205" pitchFamily="66" charset="0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5D122FD-6D7D-F24E-AD9C-F8040EA81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halkboard SE" panose="03050602040202020205" pitchFamily="66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8FCA99-CB06-FF46-9448-306FC7C6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475-F427-4045-B0EB-1CD5D312D89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6456D7-449C-8C4D-9ED2-501AF325C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AF5ED4-F180-DC4E-9611-19671B4A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29AE-4AED-6942-9B06-63F6DE3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69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C046E9-47A3-AE45-A879-D1D84E23C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474272-6E64-1C40-A303-79F9BDAA8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B45DF2-F22B-1841-863F-D4125765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475-F427-4045-B0EB-1CD5D312D89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C0CDC8-E6EF-614B-A8AF-DA1CBC667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C58099-7437-104A-9B6C-51405803D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29AE-4AED-6942-9B06-63F6DE3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4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351752A-5AE2-7F4E-BB18-A563D557CB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AB26A3-8F7B-364C-9DD2-B31CFC7FA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600474-FB7A-EE49-B704-34A4970C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475-F427-4045-B0EB-1CD5D312D89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C991DB-C6AB-8247-8C3A-2DC6909F4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8339B4-6752-EF44-8A72-7854C233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29AE-4AED-6942-9B06-63F6DE3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8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838F3C-D755-4C4F-87C6-FE89B2180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88CF0A-4335-3F4D-8AE7-045608C5F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2D8B37-B7D6-6647-A3EF-CA7267389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475-F427-4045-B0EB-1CD5D312D89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8D4A90-6DD7-2E46-87B2-95CAA95C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3D392A-3249-D142-A4C3-7D41A262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29AE-4AED-6942-9B06-63F6DE3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5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C1B4DE-CE9F-1D46-BB3F-231F99BA2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52140D-1AEA-A84D-A79C-2C06DA08D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00CD7C-3F39-5A42-AA54-2F88BC576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475-F427-4045-B0EB-1CD5D312D89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8896C6-A534-EE47-A920-562CEF6C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C38E1B-08B5-4648-9B21-F1913E0A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29AE-4AED-6942-9B06-63F6DE3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57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3EE4B7-05D2-9F44-907A-545471C1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DD7880-2008-FA4D-B889-6D304795D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6E6803-E8C4-D040-ABE1-FA21F0846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597688-E674-2444-92CE-081DD68F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475-F427-4045-B0EB-1CD5D312D89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2B4B06-F126-A64D-879C-86F2AB600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22E07D-9FDC-974A-B397-1424B2EF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29AE-4AED-6942-9B06-63F6DE3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7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CEEAE2-D9FC-D643-9394-8E5D4848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C3DEC2-A5AE-B34D-9B81-A39585293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C8214C-5079-5149-8E1D-7807B8E98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CA60CEE-1AF7-FC42-8EBB-B81C7BC4C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7F9E9F-E26C-7D4B-9852-59521993C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9A1F77C-F962-DD49-A068-DE55E45E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475-F427-4045-B0EB-1CD5D312D89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F69FC2-DE92-CD46-8B91-5505312B6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9A7F374-BB0E-2A4A-9463-59E431148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29AE-4AED-6942-9B06-63F6DE3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8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076A16-EA40-1141-9784-28005CA3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822AD80-5C30-794D-BC7E-B54FB6BD2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475-F427-4045-B0EB-1CD5D312D89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565ABA3-4A1E-3145-99B6-1AC2F1C80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E6AE0CB-074A-974A-97C9-5BBE33D2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29AE-4AED-6942-9B06-63F6DE3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1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303D00C-BD77-4C4D-AABA-E063D7DF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475-F427-4045-B0EB-1CD5D312D89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C1E1365-94AF-6249-BFC8-820D0BEE2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A22902-E14A-9442-9F78-F6414A86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29AE-4AED-6942-9B06-63F6DE3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648078-C6E1-EE48-A8BC-B50AA4D3A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7E24E4-05E4-F942-9827-EFEE04DEA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652861-6379-C44A-85AF-437F410D8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99E0F2-CCD1-8946-B74D-E41677C7C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475-F427-4045-B0EB-1CD5D312D89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5599AF-2CB0-7645-A24F-E5E83017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FEA164-58DC-3844-9AD8-8C58D44E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29AE-4AED-6942-9B06-63F6DE3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9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C2831F-CBDE-B648-A5A5-52778C886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70571F7-B21C-4F4A-A703-42EF3E0E3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A5BEEB1-7998-9C43-AF30-4B5418125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9FECEB-7D35-3246-9223-784483645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475-F427-4045-B0EB-1CD5D312D89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346A96-CB6A-714E-9E87-113156AAC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1BB48E-BE1E-EB4F-A183-2AC4328A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29AE-4AED-6942-9B06-63F6DE3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7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C0A4F60-48F7-A641-9BDF-D1478283F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F717A8-CBE2-7A41-B652-DCF357626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9C2F73-5BE9-6446-8805-152400E0F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99475-F427-4045-B0EB-1CD5D312D89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86B3B6-68F2-3441-A5A2-A524F8AA8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C45F10-C752-7B45-B456-19F5259ED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D29AE-4AED-6942-9B06-63F6DE3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8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Chalkboard SE" panose="03050602040202020205" pitchFamily="66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Chalkboard SE" panose="03050602040202020205" pitchFamily="66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Chalkboard SE" panose="03050602040202020205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Chalkboard SE" panose="03050602040202020205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Chalkboard SE" panose="03050602040202020205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Chalkboard SE" panose="03050602040202020205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40D1AF-ADF2-9342-A9DF-928368F21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Figures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291CAC8-1161-2F45-81CB-FFF5162D8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Shin Saito</a:t>
            </a:r>
          </a:p>
        </p:txBody>
      </p:sp>
    </p:spTree>
    <p:extLst>
      <p:ext uri="{BB962C8B-B14F-4D97-AF65-F5344CB8AC3E}">
        <p14:creationId xmlns:p14="http://schemas.microsoft.com/office/powerpoint/2010/main" val="30133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6597BD77-2268-1142-B9FE-D9F886958A64}"/>
              </a:ext>
            </a:extLst>
          </p:cNvPr>
          <p:cNvSpPr/>
          <p:nvPr/>
        </p:nvSpPr>
        <p:spPr>
          <a:xfrm>
            <a:off x="5197814" y="1864391"/>
            <a:ext cx="5218932" cy="321148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halkboard SE" panose="03050602040202020205" pitchFamily="66" charset="0"/>
              </a:rPr>
              <a:t>Ledger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1A6A05A-A837-224F-9CAC-113D471B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Conversion</a:t>
            </a: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C1AAB99E-CC42-CF4B-BF27-47F0EF926F20}"/>
              </a:ext>
            </a:extLst>
          </p:cNvPr>
          <p:cNvSpPr/>
          <p:nvPr/>
        </p:nvSpPr>
        <p:spPr>
          <a:xfrm>
            <a:off x="2117035" y="2643809"/>
            <a:ext cx="2276061" cy="20971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halkboard SE" panose="03050602040202020205" pitchFamily="66" charset="0"/>
              </a:rPr>
              <a:t>Sequential</a:t>
            </a:r>
            <a:br>
              <a:rPr lang="en-US" dirty="0">
                <a:latin typeface="Chalkboard SE" panose="03050602040202020205" pitchFamily="66" charset="0"/>
              </a:rPr>
            </a:br>
            <a:r>
              <a:rPr lang="en-US" dirty="0">
                <a:latin typeface="Chalkboard SE" panose="03050602040202020205" pitchFamily="66" charset="0"/>
              </a:rPr>
              <a:t>Program</a:t>
            </a:r>
            <a:br>
              <a:rPr lang="en-US" dirty="0">
                <a:latin typeface="Chalkboard SE" panose="03050602040202020205" pitchFamily="66" charset="0"/>
              </a:rPr>
            </a:br>
            <a:r>
              <a:rPr lang="en-US" dirty="0">
                <a:latin typeface="Chalkboard SE" panose="03050602040202020205" pitchFamily="66" charset="0"/>
              </a:rPr>
              <a:t>(a method)</a:t>
            </a: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04E79DE5-79F0-0A40-AE76-F828E7183D83}"/>
              </a:ext>
            </a:extLst>
          </p:cNvPr>
          <p:cNvSpPr/>
          <p:nvPr/>
        </p:nvSpPr>
        <p:spPr>
          <a:xfrm>
            <a:off x="5539685" y="2643809"/>
            <a:ext cx="2276061" cy="20971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halkboard SE" panose="03050602040202020205" pitchFamily="66" charset="0"/>
              </a:rPr>
              <a:t>Contract</a:t>
            </a:r>
            <a:br>
              <a:rPr lang="en-US" dirty="0">
                <a:latin typeface="Chalkboard SE" panose="03050602040202020205" pitchFamily="66" charset="0"/>
              </a:rPr>
            </a:br>
            <a:r>
              <a:rPr lang="en-US" dirty="0">
                <a:latin typeface="Chalkboard SE" panose="03050602040202020205" pitchFamily="66" charset="0"/>
              </a:rPr>
              <a:t>(a Class with methods)</a:t>
            </a:r>
          </a:p>
        </p:txBody>
      </p:sp>
      <p:cxnSp>
        <p:nvCxnSpPr>
          <p:cNvPr id="7" name="曲線コネクタ 6">
            <a:extLst>
              <a:ext uri="{FF2B5EF4-FFF2-40B4-BE49-F238E27FC236}">
                <a16:creationId xmlns:a16="http://schemas.microsoft.com/office/drawing/2014/main" id="{D44573E3-0EC8-854C-84A3-0EE19310FD0C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4966391" y="932484"/>
            <a:ext cx="12700" cy="3422650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A8BDA25-FBDF-A44F-A800-31CE06B407F7}"/>
              </a:ext>
            </a:extLst>
          </p:cNvPr>
          <p:cNvSpPr txBox="1"/>
          <p:nvPr/>
        </p:nvSpPr>
        <p:spPr>
          <a:xfrm>
            <a:off x="3975512" y="2009133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halkboard SE" panose="03050602040202020205" pitchFamily="66" charset="0"/>
              </a:rPr>
              <a:t>Synchronous call</a:t>
            </a:r>
          </a:p>
        </p:txBody>
      </p:sp>
    </p:spTree>
    <p:extLst>
      <p:ext uri="{BB962C8B-B14F-4D97-AF65-F5344CB8AC3E}">
        <p14:creationId xmlns:p14="http://schemas.microsoft.com/office/powerpoint/2010/main" val="426214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24</Words>
  <Application>Microsoft Macintosh PowerPoint</Application>
  <PresentationFormat>ワイド画面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Arial</vt:lpstr>
      <vt:lpstr>Chalkboard SE</vt:lpstr>
      <vt:lpstr>Office テーマ</vt:lpstr>
      <vt:lpstr>Figures</vt:lpstr>
      <vt:lpstr>Before Conversion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</dc:title>
  <dc:creator>SHIN Saito</dc:creator>
  <cp:lastModifiedBy>SHIN Saito</cp:lastModifiedBy>
  <cp:revision>11</cp:revision>
  <dcterms:created xsi:type="dcterms:W3CDTF">2019-12-11T07:21:07Z</dcterms:created>
  <dcterms:modified xsi:type="dcterms:W3CDTF">2019-12-11T07:55:12Z</dcterms:modified>
</cp:coreProperties>
</file>