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5" r:id="rId11"/>
    <p:sldId id="267" r:id="rId12"/>
    <p:sldId id="268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B6C6A-4473-40D7-9AC5-9972B7549C09}" v="942" dt="2023-12-05T11:55:1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6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oh Seo" userId="efae776377444399" providerId="LiveId" clId="{60CB6C6A-4473-40D7-9AC5-9972B7549C09}"/>
    <pc:docChg chg="undo custSel addSld delSld modSld">
      <pc:chgData name="Yunoh Seo" userId="efae776377444399" providerId="LiveId" clId="{60CB6C6A-4473-40D7-9AC5-9972B7549C09}" dt="2023-12-05T11:55:12.564" v="11592" actId="20577"/>
      <pc:docMkLst>
        <pc:docMk/>
      </pc:docMkLst>
      <pc:sldChg chg="addSp delSp modSp mod modNotesTx">
        <pc:chgData name="Yunoh Seo" userId="efae776377444399" providerId="LiveId" clId="{60CB6C6A-4473-40D7-9AC5-9972B7549C09}" dt="2023-12-05T11:24:59.432" v="7768" actId="20577"/>
        <pc:sldMkLst>
          <pc:docMk/>
          <pc:sldMk cId="0" sldId="256"/>
        </pc:sldMkLst>
        <pc:spChg chg="add mod">
          <ac:chgData name="Yunoh Seo" userId="efae776377444399" providerId="LiveId" clId="{60CB6C6A-4473-40D7-9AC5-9972B7549C09}" dt="2023-12-03T06:42:08.550" v="1122" actId="1076"/>
          <ac:spMkLst>
            <pc:docMk/>
            <pc:sldMk cId="0" sldId="256"/>
            <ac:spMk id="2" creationId="{BA58A465-52A3-4910-2192-5C90518A1526}"/>
          </ac:spMkLst>
        </pc:spChg>
        <pc:spChg chg="add mod">
          <ac:chgData name="Yunoh Seo" userId="efae776377444399" providerId="LiveId" clId="{60CB6C6A-4473-40D7-9AC5-9972B7549C09}" dt="2023-12-03T10:53:46.024" v="2051" actId="1076"/>
          <ac:spMkLst>
            <pc:docMk/>
            <pc:sldMk cId="0" sldId="256"/>
            <ac:spMk id="4" creationId="{98E0B6D3-CC02-14BC-E366-DCE061135A7A}"/>
          </ac:spMkLst>
        </pc:spChg>
        <pc:grpChg chg="mod">
          <ac:chgData name="Yunoh Seo" userId="efae776377444399" providerId="LiveId" clId="{60CB6C6A-4473-40D7-9AC5-9972B7549C09}" dt="2023-12-03T10:53:21.555" v="2043" actId="1076"/>
          <ac:grpSpMkLst>
            <pc:docMk/>
            <pc:sldMk cId="0" sldId="256"/>
            <ac:grpSpMk id="1003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6:42:15.814" v="1123" actId="478"/>
          <ac:picMkLst>
            <pc:docMk/>
            <pc:sldMk cId="0" sldId="256"/>
            <ac:picMk id="11" creationId="{00000000-0000-0000-0000-000000000000}"/>
          </ac:picMkLst>
        </pc:picChg>
        <pc:picChg chg="del">
          <ac:chgData name="Yunoh Seo" userId="efae776377444399" providerId="LiveId" clId="{60CB6C6A-4473-40D7-9AC5-9972B7549C09}" dt="2023-12-03T10:52:20.338" v="1967" actId="478"/>
          <ac:picMkLst>
            <pc:docMk/>
            <pc:sldMk cId="0" sldId="256"/>
            <ac:picMk id="12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5:31.164" v="121" actId="478"/>
          <ac:picMkLst>
            <pc:docMk/>
            <pc:sldMk cId="0" sldId="256"/>
            <ac:picMk id="15" creationId="{00000000-0000-0000-0000-000000000000}"/>
          </ac:picMkLst>
        </pc:picChg>
      </pc:sldChg>
      <pc:sldChg chg="addSp delSp modSp mod modNotesTx">
        <pc:chgData name="Yunoh Seo" userId="efae776377444399" providerId="LiveId" clId="{60CB6C6A-4473-40D7-9AC5-9972B7549C09}" dt="2023-12-05T10:13:05.088" v="2820" actId="20577"/>
        <pc:sldMkLst>
          <pc:docMk/>
          <pc:sldMk cId="0" sldId="257"/>
        </pc:sldMkLst>
        <pc:spChg chg="add del mod">
          <ac:chgData name="Yunoh Seo" userId="efae776377444399" providerId="LiveId" clId="{60CB6C6A-4473-40D7-9AC5-9972B7549C09}" dt="2023-12-03T05:31:45.138" v="13" actId="478"/>
          <ac:spMkLst>
            <pc:docMk/>
            <pc:sldMk cId="0" sldId="257"/>
            <ac:spMk id="2" creationId="{70AC7335-4EF7-89D7-1A46-EB52BF46C65C}"/>
          </ac:spMkLst>
        </pc:spChg>
        <pc:spChg chg="add mod">
          <ac:chgData name="Yunoh Seo" userId="efae776377444399" providerId="LiveId" clId="{60CB6C6A-4473-40D7-9AC5-9972B7549C09}" dt="2023-12-03T05:38:10.709" v="113" actId="255"/>
          <ac:spMkLst>
            <pc:docMk/>
            <pc:sldMk cId="0" sldId="257"/>
            <ac:spMk id="11" creationId="{6A730861-720D-B892-15D9-B4CF0BE7141C}"/>
          </ac:spMkLst>
        </pc:spChg>
        <pc:spChg chg="add mod">
          <ac:chgData name="Yunoh Seo" userId="efae776377444399" providerId="LiveId" clId="{60CB6C6A-4473-40D7-9AC5-9972B7549C09}" dt="2023-12-03T05:38:13.470" v="114" actId="1037"/>
          <ac:spMkLst>
            <pc:docMk/>
            <pc:sldMk cId="0" sldId="257"/>
            <ac:spMk id="13" creationId="{0FBE11A7-D087-6353-18B6-21DA09CBB361}"/>
          </ac:spMkLst>
        </pc:spChg>
        <pc:grpChg chg="add del mod">
          <ac:chgData name="Yunoh Seo" userId="efae776377444399" providerId="LiveId" clId="{60CB6C6A-4473-40D7-9AC5-9972B7549C09}" dt="2023-12-03T05:31:55.672" v="17"/>
          <ac:grpSpMkLst>
            <pc:docMk/>
            <pc:sldMk cId="0" sldId="257"/>
            <ac:grpSpMk id="4" creationId="{214FAF30-5C99-80D9-35AF-EF5A96F0A779}"/>
          </ac:grpSpMkLst>
        </pc:grpChg>
        <pc:grpChg chg="add del">
          <ac:chgData name="Yunoh Seo" userId="efae776377444399" providerId="LiveId" clId="{60CB6C6A-4473-40D7-9AC5-9972B7549C09}" dt="2023-12-03T05:31:29.467" v="10" actId="478"/>
          <ac:grpSpMkLst>
            <pc:docMk/>
            <pc:sldMk cId="0" sldId="257"/>
            <ac:grpSpMk id="100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5:34:21.885" v="53" actId="478"/>
          <ac:grpSpMkLst>
            <pc:docMk/>
            <pc:sldMk cId="0" sldId="257"/>
            <ac:grpSpMk id="1007" creationId="{00000000-0000-0000-0000-000000000000}"/>
          </ac:grpSpMkLst>
        </pc:grpChg>
        <pc:picChg chg="mod">
          <ac:chgData name="Yunoh Seo" userId="efae776377444399" providerId="LiveId" clId="{60CB6C6A-4473-40D7-9AC5-9972B7549C09}" dt="2023-12-03T05:31:46.977" v="14"/>
          <ac:picMkLst>
            <pc:docMk/>
            <pc:sldMk cId="0" sldId="257"/>
            <ac:picMk id="7" creationId="{251F4D6D-59B6-BBD8-209D-5B7857F899FF}"/>
          </ac:picMkLst>
        </pc:picChg>
        <pc:picChg chg="mod">
          <ac:chgData name="Yunoh Seo" userId="efae776377444399" providerId="LiveId" clId="{60CB6C6A-4473-40D7-9AC5-9972B7549C09}" dt="2023-12-03T05:31:46.977" v="14"/>
          <ac:picMkLst>
            <pc:docMk/>
            <pc:sldMk cId="0" sldId="257"/>
            <ac:picMk id="10" creationId="{49E2832C-855A-3D31-D598-1CBDDFD56628}"/>
          </ac:picMkLst>
        </pc:picChg>
        <pc:picChg chg="topLvl">
          <ac:chgData name="Yunoh Seo" userId="efae776377444399" providerId="LiveId" clId="{60CB6C6A-4473-40D7-9AC5-9972B7549C09}" dt="2023-12-03T05:31:29.467" v="10" actId="478"/>
          <ac:picMkLst>
            <pc:docMk/>
            <pc:sldMk cId="0" sldId="257"/>
            <ac:picMk id="18" creationId="{00000000-0000-0000-0000-000000000000}"/>
          </ac:picMkLst>
        </pc:picChg>
        <pc:picChg chg="add del mod topLvl">
          <ac:chgData name="Yunoh Seo" userId="efae776377444399" providerId="LiveId" clId="{60CB6C6A-4473-40D7-9AC5-9972B7549C09}" dt="2023-12-03T05:31:29.467" v="10" actId="478"/>
          <ac:picMkLst>
            <pc:docMk/>
            <pc:sldMk cId="0" sldId="257"/>
            <ac:picMk id="19" creationId="{00000000-0000-0000-0000-000000000000}"/>
          </ac:picMkLst>
        </pc:picChg>
        <pc:picChg chg="topLvl">
          <ac:chgData name="Yunoh Seo" userId="efae776377444399" providerId="LiveId" clId="{60CB6C6A-4473-40D7-9AC5-9972B7549C09}" dt="2023-12-03T05:34:21.885" v="53" actId="478"/>
          <ac:picMkLst>
            <pc:docMk/>
            <pc:sldMk cId="0" sldId="257"/>
            <ac:picMk id="26" creationId="{00000000-0000-0000-0000-000000000000}"/>
          </ac:picMkLst>
        </pc:picChg>
        <pc:picChg chg="del topLvl">
          <ac:chgData name="Yunoh Seo" userId="efae776377444399" providerId="LiveId" clId="{60CB6C6A-4473-40D7-9AC5-9972B7549C09}" dt="2023-12-03T05:34:21.885" v="53" actId="478"/>
          <ac:picMkLst>
            <pc:docMk/>
            <pc:sldMk cId="0" sldId="257"/>
            <ac:picMk id="27" creationId="{00000000-0000-0000-0000-000000000000}"/>
          </ac:picMkLst>
        </pc:picChg>
      </pc:sldChg>
      <pc:sldChg chg="modSp mod modNotesTx">
        <pc:chgData name="Yunoh Seo" userId="efae776377444399" providerId="LiveId" clId="{60CB6C6A-4473-40D7-9AC5-9972B7549C09}" dt="2023-12-05T11:26:15.414" v="7871" actId="20577"/>
        <pc:sldMkLst>
          <pc:docMk/>
          <pc:sldMk cId="0" sldId="258"/>
        </pc:sldMkLst>
        <pc:picChg chg="mod">
          <ac:chgData name="Yunoh Seo" userId="efae776377444399" providerId="LiveId" clId="{60CB6C6A-4473-40D7-9AC5-9972B7549C09}" dt="2023-12-03T05:30:29.806" v="1" actId="1076"/>
          <ac:picMkLst>
            <pc:docMk/>
            <pc:sldMk cId="0" sldId="258"/>
            <ac:picMk id="9" creationId="{00000000-0000-0000-0000-000000000000}"/>
          </ac:picMkLst>
        </pc:picChg>
      </pc:sldChg>
      <pc:sldChg chg="modNotesTx">
        <pc:chgData name="Yunoh Seo" userId="efae776377444399" providerId="LiveId" clId="{60CB6C6A-4473-40D7-9AC5-9972B7549C09}" dt="2023-12-05T11:10:13.289" v="5366" actId="20577"/>
        <pc:sldMkLst>
          <pc:docMk/>
          <pc:sldMk cId="0" sldId="259"/>
        </pc:sldMkLst>
      </pc:sldChg>
      <pc:sldChg chg="delSp mod modNotesTx">
        <pc:chgData name="Yunoh Seo" userId="efae776377444399" providerId="LiveId" clId="{60CB6C6A-4473-40D7-9AC5-9972B7549C09}" dt="2023-12-05T11:17:19.235" v="6283" actId="20577"/>
        <pc:sldMkLst>
          <pc:docMk/>
          <pc:sldMk cId="0" sldId="260"/>
        </pc:sldMkLst>
        <pc:grpChg chg="del">
          <ac:chgData name="Yunoh Seo" userId="efae776377444399" providerId="LiveId" clId="{60CB6C6A-4473-40D7-9AC5-9972B7549C09}" dt="2023-12-03T05:43:21.894" v="120" actId="478"/>
          <ac:grpSpMkLst>
            <pc:docMk/>
            <pc:sldMk cId="0" sldId="260"/>
            <ac:grpSpMk id="1006" creationId="{00000000-0000-0000-0000-000000000000}"/>
          </ac:grpSpMkLst>
        </pc:grpChg>
      </pc:sldChg>
      <pc:sldChg chg="del">
        <pc:chgData name="Yunoh Seo" userId="efae776377444399" providerId="LiveId" clId="{60CB6C6A-4473-40D7-9AC5-9972B7549C09}" dt="2023-12-03T05:42:50.440" v="115" actId="47"/>
        <pc:sldMkLst>
          <pc:docMk/>
          <pc:sldMk cId="0" sldId="261"/>
        </pc:sldMkLst>
      </pc:sldChg>
      <pc:sldChg chg="addSp delSp modSp mod modNotesTx">
        <pc:chgData name="Yunoh Seo" userId="efae776377444399" providerId="LiveId" clId="{60CB6C6A-4473-40D7-9AC5-9972B7549C09}" dt="2023-12-05T11:20:34.035" v="7306" actId="20577"/>
        <pc:sldMkLst>
          <pc:docMk/>
          <pc:sldMk cId="0" sldId="262"/>
        </pc:sldMkLst>
        <pc:grpChg chg="mod">
          <ac:chgData name="Yunoh Seo" userId="efae776377444399" providerId="LiveId" clId="{60CB6C6A-4473-40D7-9AC5-9972B7549C09}" dt="2023-12-03T06:34:30.907" v="902" actId="1037"/>
          <ac:grpSpMkLst>
            <pc:docMk/>
            <pc:sldMk cId="0" sldId="262"/>
            <ac:grpSpMk id="1003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30.907" v="902" actId="1037"/>
          <ac:grpSpMkLst>
            <pc:docMk/>
            <pc:sldMk cId="0" sldId="262"/>
            <ac:grpSpMk id="1004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5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6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7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8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09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0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3:40.186" v="831" actId="478"/>
          <ac:grpSpMkLst>
            <pc:docMk/>
            <pc:sldMk cId="0" sldId="262"/>
            <ac:grpSpMk id="1011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3:41.846" v="832" actId="478"/>
          <ac:grpSpMkLst>
            <pc:docMk/>
            <pc:sldMk cId="0" sldId="262"/>
            <ac:grpSpMk id="1012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30.907" v="902" actId="1037"/>
          <ac:grpSpMkLst>
            <pc:docMk/>
            <pc:sldMk cId="0" sldId="262"/>
            <ac:grpSpMk id="1014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5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6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34:26.806" v="901" actId="1038"/>
          <ac:grpSpMkLst>
            <pc:docMk/>
            <pc:sldMk cId="0" sldId="262"/>
            <ac:grpSpMk id="1017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6:33:40.186" v="831" actId="478"/>
          <ac:grpSpMkLst>
            <pc:docMk/>
            <pc:sldMk cId="0" sldId="262"/>
            <ac:grpSpMk id="1018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5:37:32.572" v="92" actId="478"/>
          <ac:picMkLst>
            <pc:docMk/>
            <pc:sldMk cId="0" sldId="262"/>
            <ac:picMk id="5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34:30.907" v="902" actId="1037"/>
          <ac:picMkLst>
            <pc:docMk/>
            <pc:sldMk cId="0" sldId="262"/>
            <ac:picMk id="15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34:26.806" v="901" actId="1038"/>
          <ac:picMkLst>
            <pc:docMk/>
            <pc:sldMk cId="0" sldId="262"/>
            <ac:picMk id="22" creationId="{00000000-0000-0000-0000-000000000000}"/>
          </ac:picMkLst>
        </pc:picChg>
        <pc:picChg chg="add del mod">
          <ac:chgData name="Yunoh Seo" userId="efae776377444399" providerId="LiveId" clId="{60CB6C6A-4473-40D7-9AC5-9972B7549C09}" dt="2023-12-03T06:34:23.805" v="896" actId="1076"/>
          <ac:picMkLst>
            <pc:docMk/>
            <pc:sldMk cId="0" sldId="262"/>
            <ac:picMk id="41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46:25.432" v="1182" actId="1076"/>
          <ac:picMkLst>
            <pc:docMk/>
            <pc:sldMk cId="0" sldId="262"/>
            <ac:picMk id="60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34:26.806" v="901" actId="1038"/>
          <ac:picMkLst>
            <pc:docMk/>
            <pc:sldMk cId="0" sldId="262"/>
            <ac:picMk id="61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33:40.186" v="831" actId="478"/>
          <ac:picMkLst>
            <pc:docMk/>
            <pc:sldMk cId="0" sldId="262"/>
            <ac:picMk id="62" creationId="{00000000-0000-0000-0000-000000000000}"/>
          </ac:picMkLst>
        </pc:picChg>
      </pc:sldChg>
      <pc:sldChg chg="addSp delSp modSp mod modNotesTx">
        <pc:chgData name="Yunoh Seo" userId="efae776377444399" providerId="LiveId" clId="{60CB6C6A-4473-40D7-9AC5-9972B7549C09}" dt="2023-12-05T11:42:22.823" v="8830" actId="20577"/>
        <pc:sldMkLst>
          <pc:docMk/>
          <pc:sldMk cId="0" sldId="263"/>
        </pc:sldMkLst>
        <pc:spChg chg="add mod">
          <ac:chgData name="Yunoh Seo" userId="efae776377444399" providerId="LiveId" clId="{60CB6C6A-4473-40D7-9AC5-9972B7549C09}" dt="2023-12-03T06:53:16.793" v="1568" actId="14100"/>
          <ac:spMkLst>
            <pc:docMk/>
            <pc:sldMk cId="0" sldId="263"/>
            <ac:spMk id="8" creationId="{76EC6F49-973A-0663-3711-B39D27159EFE}"/>
          </ac:spMkLst>
        </pc:spChg>
        <pc:spChg chg="add mod">
          <ac:chgData name="Yunoh Seo" userId="efae776377444399" providerId="LiveId" clId="{60CB6C6A-4473-40D7-9AC5-9972B7549C09}" dt="2023-12-03T06:53:21.169" v="1569" actId="164"/>
          <ac:spMkLst>
            <pc:docMk/>
            <pc:sldMk cId="0" sldId="263"/>
            <ac:spMk id="17" creationId="{DB69D65E-9B6A-F369-3C24-BAD767CCD1AE}"/>
          </ac:spMkLst>
        </pc:spChg>
        <pc:spChg chg="add mod">
          <ac:chgData name="Yunoh Seo" userId="efae776377444399" providerId="LiveId" clId="{60CB6C6A-4473-40D7-9AC5-9972B7549C09}" dt="2023-12-03T06:49:27.899" v="1386" actId="1076"/>
          <ac:spMkLst>
            <pc:docMk/>
            <pc:sldMk cId="0" sldId="263"/>
            <ac:spMk id="18" creationId="{DAA67285-46AA-22A2-1D0E-EC4B54C00974}"/>
          </ac:spMkLst>
        </pc:spChg>
        <pc:grpChg chg="add mod">
          <ac:chgData name="Yunoh Seo" userId="efae776377444399" providerId="LiveId" clId="{60CB6C6A-4473-40D7-9AC5-9972B7549C09}" dt="2023-12-03T06:53:21.169" v="1569" actId="164"/>
          <ac:grpSpMkLst>
            <pc:docMk/>
            <pc:sldMk cId="0" sldId="263"/>
            <ac:grpSpMk id="14" creationId="{9D677F41-8033-6B25-D131-B59B74FBE684}"/>
          </ac:grpSpMkLst>
        </pc:grpChg>
        <pc:grpChg chg="add mod ord">
          <ac:chgData name="Yunoh Seo" userId="efae776377444399" providerId="LiveId" clId="{60CB6C6A-4473-40D7-9AC5-9972B7549C09}" dt="2023-12-03T06:51:19.577" v="1420" actId="164"/>
          <ac:grpSpMkLst>
            <pc:docMk/>
            <pc:sldMk cId="0" sldId="263"/>
            <ac:grpSpMk id="20" creationId="{37206F2E-5C96-F6F3-1717-4B379CD42F94}"/>
          </ac:grpSpMkLst>
        </pc:grpChg>
        <pc:grpChg chg="add mod ord">
          <ac:chgData name="Yunoh Seo" userId="efae776377444399" providerId="LiveId" clId="{60CB6C6A-4473-40D7-9AC5-9972B7549C09}" dt="2023-12-03T06:51:32.319" v="1425" actId="164"/>
          <ac:grpSpMkLst>
            <pc:docMk/>
            <pc:sldMk cId="0" sldId="263"/>
            <ac:grpSpMk id="23" creationId="{0F3C3911-4D6A-2F6F-3D9B-D389B59A278E}"/>
          </ac:grpSpMkLst>
        </pc:grpChg>
        <pc:grpChg chg="add mod">
          <ac:chgData name="Yunoh Seo" userId="efae776377444399" providerId="LiveId" clId="{60CB6C6A-4473-40D7-9AC5-9972B7549C09}" dt="2023-12-03T06:51:19.577" v="1420" actId="164"/>
          <ac:grpSpMkLst>
            <pc:docMk/>
            <pc:sldMk cId="0" sldId="263"/>
            <ac:grpSpMk id="29" creationId="{8381E626-6CAB-BCA6-6BEC-79325BC1BBD3}"/>
          </ac:grpSpMkLst>
        </pc:grpChg>
        <pc:grpChg chg="add mod">
          <ac:chgData name="Yunoh Seo" userId="efae776377444399" providerId="LiveId" clId="{60CB6C6A-4473-40D7-9AC5-9972B7549C09}" dt="2023-12-03T06:51:35.390" v="1427" actId="1076"/>
          <ac:grpSpMkLst>
            <pc:docMk/>
            <pc:sldMk cId="0" sldId="263"/>
            <ac:grpSpMk id="30" creationId="{737DF655-FACD-D974-DEB8-4EDCF3E6D477}"/>
          </ac:grpSpMkLst>
        </pc:grpChg>
        <pc:grpChg chg="add mod">
          <ac:chgData name="Yunoh Seo" userId="efae776377444399" providerId="LiveId" clId="{60CB6C6A-4473-40D7-9AC5-9972B7549C09}" dt="2023-12-03T06:53:21.169" v="1569" actId="164"/>
          <ac:grpSpMkLst>
            <pc:docMk/>
            <pc:sldMk cId="0" sldId="263"/>
            <ac:grpSpMk id="31" creationId="{1C197161-BF9C-CE00-B902-4C98FBBC79DC}"/>
          </ac:grpSpMkLst>
        </pc:grpChg>
        <pc:grpChg chg="mod">
          <ac:chgData name="Yunoh Seo" userId="efae776377444399" providerId="LiveId" clId="{60CB6C6A-4473-40D7-9AC5-9972B7549C09}" dt="2023-12-03T06:51:26.317" v="1424" actId="1076"/>
          <ac:grpSpMkLst>
            <pc:docMk/>
            <pc:sldMk cId="0" sldId="263"/>
            <ac:grpSpMk id="1001" creationId="{00000000-0000-0000-0000-000000000000}"/>
          </ac:grpSpMkLst>
        </pc:grpChg>
        <pc:grpChg chg="del mod">
          <ac:chgData name="Yunoh Seo" userId="efae776377444399" providerId="LiveId" clId="{60CB6C6A-4473-40D7-9AC5-9972B7549C09}" dt="2023-12-03T05:57:37.447" v="233" actId="478"/>
          <ac:grpSpMkLst>
            <pc:docMk/>
            <pc:sldMk cId="0" sldId="263"/>
            <ac:grpSpMk id="1003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5:57:28.936" v="225" actId="478"/>
          <ac:grpSpMkLst>
            <pc:docMk/>
            <pc:sldMk cId="0" sldId="263"/>
            <ac:grpSpMk id="1004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5:57:29.623" v="227" actId="478"/>
          <ac:grpSpMkLst>
            <pc:docMk/>
            <pc:sldMk cId="0" sldId="263"/>
            <ac:grpSpMk id="1005" creationId="{00000000-0000-0000-0000-000000000000}"/>
          </ac:grpSpMkLst>
        </pc:grpChg>
        <pc:grpChg chg="add del">
          <ac:chgData name="Yunoh Seo" userId="efae776377444399" providerId="LiveId" clId="{60CB6C6A-4473-40D7-9AC5-9972B7549C09}" dt="2023-12-03T05:57:29.253" v="226" actId="478"/>
          <ac:grpSpMkLst>
            <pc:docMk/>
            <pc:sldMk cId="0" sldId="263"/>
            <ac:grpSpMk id="1006" creationId="{00000000-0000-0000-0000-000000000000}"/>
          </ac:grpSpMkLst>
        </pc:grpChg>
        <pc:picChg chg="add del mod">
          <ac:chgData name="Yunoh Seo" userId="efae776377444399" providerId="LiveId" clId="{60CB6C6A-4473-40D7-9AC5-9972B7549C09}" dt="2023-12-03T07:23:30.905" v="1830"/>
          <ac:picMkLst>
            <pc:docMk/>
            <pc:sldMk cId="0" sldId="263"/>
            <ac:picMk id="2" creationId="{749F330D-FCC1-B370-AE03-FB55554A0DA8}"/>
          </ac:picMkLst>
        </pc:picChg>
        <pc:picChg chg="add mod">
          <ac:chgData name="Yunoh Seo" userId="efae776377444399" providerId="LiveId" clId="{60CB6C6A-4473-40D7-9AC5-9972B7549C09}" dt="2023-12-03T06:51:19.577" v="1420" actId="164"/>
          <ac:picMkLst>
            <pc:docMk/>
            <pc:sldMk cId="0" sldId="263"/>
            <ac:picMk id="4" creationId="{D70406FD-5A13-8632-136F-73F1A3AD488B}"/>
          </ac:picMkLst>
        </pc:picChg>
        <pc:picChg chg="del">
          <ac:chgData name="Yunoh Seo" userId="efae776377444399" providerId="LiveId" clId="{60CB6C6A-4473-40D7-9AC5-9972B7549C09}" dt="2023-12-03T06:48:41.609" v="1373" actId="478"/>
          <ac:picMkLst>
            <pc:docMk/>
            <pc:sldMk cId="0" sldId="263"/>
            <ac:picMk id="6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51:21.984" v="1422" actId="1076"/>
          <ac:picMkLst>
            <pc:docMk/>
            <pc:sldMk cId="0" sldId="263"/>
            <ac:picMk id="7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6:51:32.319" v="1425" actId="164"/>
          <ac:picMkLst>
            <pc:docMk/>
            <pc:sldMk cId="0" sldId="263"/>
            <ac:picMk id="12" creationId="{772D3FCA-DFB3-99A6-79F4-2D06F5576DC2}"/>
          </ac:picMkLst>
        </pc:picChg>
        <pc:picChg chg="mod">
          <ac:chgData name="Yunoh Seo" userId="efae776377444399" providerId="LiveId" clId="{60CB6C6A-4473-40D7-9AC5-9972B7549C09}" dt="2023-12-03T06:01:02.438" v="256"/>
          <ac:picMkLst>
            <pc:docMk/>
            <pc:sldMk cId="0" sldId="263"/>
            <ac:picMk id="15" creationId="{0DBEBA2C-7C9C-05EA-C1B4-0D2D6102EF8B}"/>
          </ac:picMkLst>
        </pc:picChg>
        <pc:picChg chg="mod">
          <ac:chgData name="Yunoh Seo" userId="efae776377444399" providerId="LiveId" clId="{60CB6C6A-4473-40D7-9AC5-9972B7549C09}" dt="2023-12-03T06:50:21.209" v="1400"/>
          <ac:picMkLst>
            <pc:docMk/>
            <pc:sldMk cId="0" sldId="263"/>
            <ac:picMk id="21" creationId="{47FB8916-0F38-B601-4407-CD509FB52427}"/>
          </ac:picMkLst>
        </pc:picChg>
        <pc:picChg chg="del">
          <ac:chgData name="Yunoh Seo" userId="efae776377444399" providerId="LiveId" clId="{60CB6C6A-4473-40D7-9AC5-9972B7549C09}" dt="2023-12-03T05:43:04.442" v="116" actId="478"/>
          <ac:picMkLst>
            <pc:docMk/>
            <pc:sldMk cId="0" sldId="263"/>
            <ac:picMk id="24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3:05.222" v="117" actId="478"/>
          <ac:picMkLst>
            <pc:docMk/>
            <pc:sldMk cId="0" sldId="263"/>
            <ac:picMk id="25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3:05.643" v="118" actId="478"/>
          <ac:picMkLst>
            <pc:docMk/>
            <pc:sldMk cId="0" sldId="263"/>
            <ac:picMk id="26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43:06.046" v="119" actId="478"/>
          <ac:picMkLst>
            <pc:docMk/>
            <pc:sldMk cId="0" sldId="263"/>
            <ac:picMk id="27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50:42.785" v="1407"/>
          <ac:picMkLst>
            <pc:docMk/>
            <pc:sldMk cId="0" sldId="263"/>
            <ac:picMk id="28" creationId="{89194F8E-A2BA-4D43-4445-76BE371712B0}"/>
          </ac:picMkLst>
        </pc:picChg>
      </pc:sldChg>
      <pc:sldChg chg="addSp delSp modSp mod modNotesTx">
        <pc:chgData name="Yunoh Seo" userId="efae776377444399" providerId="LiveId" clId="{60CB6C6A-4473-40D7-9AC5-9972B7549C09}" dt="2023-12-05T11:24:38.266" v="7764" actId="20577"/>
        <pc:sldMkLst>
          <pc:docMk/>
          <pc:sldMk cId="1205507521" sldId="264"/>
        </pc:sldMkLst>
        <pc:spChg chg="add mod">
          <ac:chgData name="Yunoh Seo" userId="efae776377444399" providerId="LiveId" clId="{60CB6C6A-4473-40D7-9AC5-9972B7549C09}" dt="2023-12-03T06:43:08.479" v="1142" actId="113"/>
          <ac:spMkLst>
            <pc:docMk/>
            <pc:sldMk cId="1205507521" sldId="264"/>
            <ac:spMk id="2" creationId="{0A46F074-7F43-F8A9-67BD-8CB6AB7C9D59}"/>
          </ac:spMkLst>
        </pc:spChg>
        <pc:spChg chg="add mod">
          <ac:chgData name="Yunoh Seo" userId="efae776377444399" providerId="LiveId" clId="{60CB6C6A-4473-40D7-9AC5-9972B7549C09}" dt="2023-12-03T10:54:52.491" v="2055" actId="255"/>
          <ac:spMkLst>
            <pc:docMk/>
            <pc:sldMk cId="1205507521" sldId="264"/>
            <ac:spMk id="8" creationId="{8DE9F80B-9764-4DE8-51E4-54E33B4A0C8B}"/>
          </ac:spMkLst>
        </pc:spChg>
        <pc:grpChg chg="add mod">
          <ac:chgData name="Yunoh Seo" userId="efae776377444399" providerId="LiveId" clId="{60CB6C6A-4473-40D7-9AC5-9972B7549C09}" dt="2023-12-03T07:17:38.966" v="1690" actId="1076"/>
          <ac:grpSpMkLst>
            <pc:docMk/>
            <pc:sldMk cId="1205507521" sldId="264"/>
            <ac:grpSpMk id="10" creationId="{6C10F10E-691E-F696-D19D-B65F659BECBE}"/>
          </ac:grpSpMkLst>
        </pc:grpChg>
        <pc:grpChg chg="add mod">
          <ac:chgData name="Yunoh Seo" userId="efae776377444399" providerId="LiveId" clId="{60CB6C6A-4473-40D7-9AC5-9972B7549C09}" dt="2023-12-03T07:17:35.916" v="1689" actId="1076"/>
          <ac:grpSpMkLst>
            <pc:docMk/>
            <pc:sldMk cId="1205507521" sldId="264"/>
            <ac:grpSpMk id="11" creationId="{24B43893-D35E-9FF3-47D9-31DA703E4B50}"/>
          </ac:grpSpMkLst>
        </pc:grpChg>
        <pc:grpChg chg="add mod">
          <ac:chgData name="Yunoh Seo" userId="efae776377444399" providerId="LiveId" clId="{60CB6C6A-4473-40D7-9AC5-9972B7549C09}" dt="2023-12-03T07:17:32.792" v="1688" actId="164"/>
          <ac:grpSpMkLst>
            <pc:docMk/>
            <pc:sldMk cId="1205507521" sldId="264"/>
            <ac:grpSpMk id="13" creationId="{B36CE4AC-BD35-BE20-69B7-2C8621F07557}"/>
          </ac:grpSpMkLst>
        </pc:grpChg>
        <pc:grpChg chg="mod">
          <ac:chgData name="Yunoh Seo" userId="efae776377444399" providerId="LiveId" clId="{60CB6C6A-4473-40D7-9AC5-9972B7549C09}" dt="2023-12-03T07:17:32.792" v="1688" actId="164"/>
          <ac:grpSpMkLst>
            <pc:docMk/>
            <pc:sldMk cId="1205507521" sldId="264"/>
            <ac:grpSpMk id="1003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7:14:18.373" v="1598" actId="478"/>
          <ac:grpSpMkLst>
            <pc:docMk/>
            <pc:sldMk cId="1205507521" sldId="264"/>
            <ac:grpSpMk id="1004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30.070" v="1687" actId="164"/>
          <ac:grpSpMkLst>
            <pc:docMk/>
            <pc:sldMk cId="1205507521" sldId="264"/>
            <ac:grpSpMk id="1005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30.070" v="1687" actId="164"/>
          <ac:grpSpMkLst>
            <pc:docMk/>
            <pc:sldMk cId="1205507521" sldId="264"/>
            <ac:grpSpMk id="1006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32.792" v="1688" actId="164"/>
          <ac:grpSpMkLst>
            <pc:docMk/>
            <pc:sldMk cId="1205507521" sldId="264"/>
            <ac:grpSpMk id="1007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17:27.735" v="1686" actId="164"/>
          <ac:grpSpMkLst>
            <pc:docMk/>
            <pc:sldMk cId="1205507521" sldId="264"/>
            <ac:grpSpMk id="1008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6:42:26.828" v="1124" actId="478"/>
          <ac:picMkLst>
            <pc:docMk/>
            <pc:sldMk cId="1205507521" sldId="264"/>
            <ac:picMk id="5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7:17:27.735" v="1686" actId="164"/>
          <ac:picMkLst>
            <pc:docMk/>
            <pc:sldMk cId="1205507521" sldId="264"/>
            <ac:picMk id="5" creationId="{9FE6AF8C-18B9-C32D-847A-37F650DBE938}"/>
          </ac:picMkLst>
        </pc:picChg>
        <pc:picChg chg="mod">
          <ac:chgData name="Yunoh Seo" userId="efae776377444399" providerId="LiveId" clId="{60CB6C6A-4473-40D7-9AC5-9972B7549C09}" dt="2023-12-03T07:17:32.792" v="1688" actId="164"/>
          <ac:picMkLst>
            <pc:docMk/>
            <pc:sldMk cId="1205507521" sldId="264"/>
            <ac:picMk id="6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17:32.792" v="1688" actId="164"/>
          <ac:picMkLst>
            <pc:docMk/>
            <pc:sldMk cId="1205507521" sldId="264"/>
            <ac:picMk id="7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04:16.183" v="1580" actId="1362"/>
          <ac:picMkLst>
            <pc:docMk/>
            <pc:sldMk cId="1205507521" sldId="264"/>
            <ac:picMk id="15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36:13.092" v="86" actId="478"/>
          <ac:picMkLst>
            <pc:docMk/>
            <pc:sldMk cId="1205507521" sldId="264"/>
            <ac:picMk id="20" creationId="{00000000-0000-0000-0000-000000000000}"/>
          </ac:picMkLst>
        </pc:picChg>
        <pc:picChg chg="del">
          <ac:chgData name="Yunoh Seo" userId="efae776377444399" providerId="LiveId" clId="{60CB6C6A-4473-40D7-9AC5-9972B7549C09}" dt="2023-12-03T05:36:12.149" v="85" actId="478"/>
          <ac:picMkLst>
            <pc:docMk/>
            <pc:sldMk cId="1205507521" sldId="264"/>
            <ac:picMk id="21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17:30.070" v="1687" actId="164"/>
          <ac:picMkLst>
            <pc:docMk/>
            <pc:sldMk cId="1205507521" sldId="264"/>
            <ac:picMk id="31" creationId="{00000000-0000-0000-0000-000000000000}"/>
          </ac:picMkLst>
        </pc:picChg>
        <pc:picChg chg="del">
          <ac:chgData name="Yunoh Seo" userId="efae776377444399" providerId="LiveId" clId="{60CB6C6A-4473-40D7-9AC5-9972B7549C09}" dt="2023-12-03T07:15:01.294" v="1604" actId="478"/>
          <ac:picMkLst>
            <pc:docMk/>
            <pc:sldMk cId="1205507521" sldId="264"/>
            <ac:picMk id="32" creationId="{00000000-0000-0000-0000-000000000000}"/>
          </ac:picMkLst>
        </pc:picChg>
      </pc:sldChg>
      <pc:sldChg chg="del">
        <pc:chgData name="Yunoh Seo" userId="efae776377444399" providerId="LiveId" clId="{60CB6C6A-4473-40D7-9AC5-9972B7549C09}" dt="2023-12-03T05:36:07.559" v="84"/>
        <pc:sldMkLst>
          <pc:docMk/>
          <pc:sldMk cId="2691310475" sldId="264"/>
        </pc:sldMkLst>
      </pc:sldChg>
      <pc:sldChg chg="addSp delSp modSp mod modNotesTx">
        <pc:chgData name="Yunoh Seo" userId="efae776377444399" providerId="LiveId" clId="{60CB6C6A-4473-40D7-9AC5-9972B7549C09}" dt="2023-12-05T11:49:50.297" v="10485" actId="20577"/>
        <pc:sldMkLst>
          <pc:docMk/>
          <pc:sldMk cId="1470362763" sldId="265"/>
        </pc:sldMkLst>
        <pc:spChg chg="add mod">
          <ac:chgData name="Yunoh Seo" userId="efae776377444399" providerId="LiveId" clId="{60CB6C6A-4473-40D7-9AC5-9972B7549C09}" dt="2023-12-03T06:54:02.613" v="1579" actId="1076"/>
          <ac:spMkLst>
            <pc:docMk/>
            <pc:sldMk cId="1470362763" sldId="265"/>
            <ac:spMk id="2" creationId="{28C68019-E326-3034-091F-52D8F165FEA4}"/>
          </ac:spMkLst>
        </pc:spChg>
        <pc:spChg chg="add mod">
          <ac:chgData name="Yunoh Seo" userId="efae776377444399" providerId="LiveId" clId="{60CB6C6A-4473-40D7-9AC5-9972B7549C09}" dt="2023-12-03T06:49:37.389" v="1390"/>
          <ac:spMkLst>
            <pc:docMk/>
            <pc:sldMk cId="1470362763" sldId="265"/>
            <ac:spMk id="10" creationId="{A13F577E-57D2-E405-9466-B0E51C702B32}"/>
          </ac:spMkLst>
        </pc:spChg>
        <pc:grpChg chg="add mod ord">
          <ac:chgData name="Yunoh Seo" userId="efae776377444399" providerId="LiveId" clId="{60CB6C6A-4473-40D7-9AC5-9972B7549C09}" dt="2023-12-03T06:54:00.058" v="1578" actId="164"/>
          <ac:grpSpMkLst>
            <pc:docMk/>
            <pc:sldMk cId="1470362763" sldId="265"/>
            <ac:grpSpMk id="12" creationId="{A4CEF814-9AA2-D8F4-1FAB-9C6828957E95}"/>
          </ac:grpSpMkLst>
        </pc:grpChg>
        <pc:grpChg chg="add mod">
          <ac:chgData name="Yunoh Seo" userId="efae776377444399" providerId="LiveId" clId="{60CB6C6A-4473-40D7-9AC5-9972B7549C09}" dt="2023-12-03T06:54:00.058" v="1578" actId="164"/>
          <ac:grpSpMkLst>
            <pc:docMk/>
            <pc:sldMk cId="1470362763" sldId="265"/>
            <ac:grpSpMk id="15" creationId="{F31F909F-4DEF-1960-4B43-B0BA0D8B149B}"/>
          </ac:grpSpMkLst>
        </pc:grpChg>
        <pc:grpChg chg="del">
          <ac:chgData name="Yunoh Seo" userId="efae776377444399" providerId="LiveId" clId="{60CB6C6A-4473-40D7-9AC5-9972B7549C09}" dt="2023-12-03T06:27:25.588" v="731" actId="478"/>
          <ac:grpSpMkLst>
            <pc:docMk/>
            <pc:sldMk cId="1470362763" sldId="265"/>
            <ac:grpSpMk id="1003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27:24.517" v="728" actId="478"/>
          <ac:grpSpMkLst>
            <pc:docMk/>
            <pc:sldMk cId="1470362763" sldId="265"/>
            <ac:grpSpMk id="1004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27:25.213" v="730" actId="478"/>
          <ac:grpSpMkLst>
            <pc:docMk/>
            <pc:sldMk cId="1470362763" sldId="265"/>
            <ac:grpSpMk id="100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27:24.799" v="729" actId="478"/>
          <ac:grpSpMkLst>
            <pc:docMk/>
            <pc:sldMk cId="1470362763" sldId="265"/>
            <ac:grpSpMk id="1006" creationId="{00000000-0000-0000-0000-000000000000}"/>
          </ac:grpSpMkLst>
        </pc:grpChg>
        <pc:picChg chg="del">
          <ac:chgData name="Yunoh Seo" userId="efae776377444399" providerId="LiveId" clId="{60CB6C6A-4473-40D7-9AC5-9972B7549C09}" dt="2023-12-03T06:49:37.010" v="1389" actId="478"/>
          <ac:picMkLst>
            <pc:docMk/>
            <pc:sldMk cId="1470362763" sldId="265"/>
            <ac:picMk id="6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27:30.405" v="732" actId="478"/>
          <ac:picMkLst>
            <pc:docMk/>
            <pc:sldMk cId="1470362763" sldId="265"/>
            <ac:picMk id="7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6:54:00.058" v="1578" actId="164"/>
          <ac:picMkLst>
            <pc:docMk/>
            <pc:sldMk cId="1470362763" sldId="265"/>
            <ac:picMk id="8" creationId="{97B0FCF2-DAFE-3EAD-EDBE-2B522A934EE3}"/>
          </ac:picMkLst>
        </pc:picChg>
        <pc:picChg chg="mod">
          <ac:chgData name="Yunoh Seo" userId="efae776377444399" providerId="LiveId" clId="{60CB6C6A-4473-40D7-9AC5-9972B7549C09}" dt="2023-12-03T06:53:41.685" v="1571"/>
          <ac:picMkLst>
            <pc:docMk/>
            <pc:sldMk cId="1470362763" sldId="265"/>
            <ac:picMk id="14" creationId="{96C39676-CA5E-00F0-D8FB-F8851A06DC76}"/>
          </ac:picMkLst>
        </pc:picChg>
      </pc:sldChg>
      <pc:sldChg chg="add del setBg">
        <pc:chgData name="Yunoh Seo" userId="efae776377444399" providerId="LiveId" clId="{60CB6C6A-4473-40D7-9AC5-9972B7549C09}" dt="2023-12-03T05:54:00.589" v="224"/>
        <pc:sldMkLst>
          <pc:docMk/>
          <pc:sldMk cId="2148605728" sldId="265"/>
        </pc:sldMkLst>
      </pc:sldChg>
      <pc:sldChg chg="add del setBg">
        <pc:chgData name="Yunoh Seo" userId="efae776377444399" providerId="LiveId" clId="{60CB6C6A-4473-40D7-9AC5-9972B7549C09}" dt="2023-12-03T05:58:18.945" v="235"/>
        <pc:sldMkLst>
          <pc:docMk/>
          <pc:sldMk cId="187386136" sldId="266"/>
        </pc:sldMkLst>
      </pc:sldChg>
      <pc:sldChg chg="addSp delSp modSp mod modNotesTx">
        <pc:chgData name="Yunoh Seo" userId="efae776377444399" providerId="LiveId" clId="{60CB6C6A-4473-40D7-9AC5-9972B7549C09}" dt="2023-12-05T11:47:23.766" v="9934" actId="20577"/>
        <pc:sldMkLst>
          <pc:docMk/>
          <pc:sldMk cId="561498049" sldId="266"/>
        </pc:sldMkLst>
        <pc:spChg chg="add mod">
          <ac:chgData name="Yunoh Seo" userId="efae776377444399" providerId="LiveId" clId="{60CB6C6A-4473-40D7-9AC5-9972B7549C09}" dt="2023-12-03T07:25:12.640" v="1907"/>
          <ac:spMkLst>
            <pc:docMk/>
            <pc:sldMk cId="561498049" sldId="266"/>
            <ac:spMk id="4" creationId="{78E4F882-EFF3-4788-CB94-EE3C2B56425D}"/>
          </ac:spMkLst>
        </pc:spChg>
        <pc:spChg chg="mod">
          <ac:chgData name="Yunoh Seo" userId="efae776377444399" providerId="LiveId" clId="{60CB6C6A-4473-40D7-9AC5-9972B7549C09}" dt="2023-12-03T07:23:46.499" v="1835" actId="1076"/>
          <ac:spMkLst>
            <pc:docMk/>
            <pc:sldMk cId="561498049" sldId="266"/>
            <ac:spMk id="8" creationId="{76EC6F49-973A-0663-3711-B39D27159EFE}"/>
          </ac:spMkLst>
        </pc:spChg>
        <pc:spChg chg="mod ord">
          <ac:chgData name="Yunoh Seo" userId="efae776377444399" providerId="LiveId" clId="{60CB6C6A-4473-40D7-9AC5-9972B7549C09}" dt="2023-12-03T07:37:05.793" v="1966" actId="20577"/>
          <ac:spMkLst>
            <pc:docMk/>
            <pc:sldMk cId="561498049" sldId="266"/>
            <ac:spMk id="17" creationId="{DB69D65E-9B6A-F369-3C24-BAD767CCD1AE}"/>
          </ac:spMkLst>
        </pc:spChg>
        <pc:spChg chg="add mod">
          <ac:chgData name="Yunoh Seo" userId="efae776377444399" providerId="LiveId" clId="{60CB6C6A-4473-40D7-9AC5-9972B7549C09}" dt="2023-12-03T06:49:33.379" v="1388"/>
          <ac:spMkLst>
            <pc:docMk/>
            <pc:sldMk cId="561498049" sldId="266"/>
            <ac:spMk id="20" creationId="{84C32966-2DC7-D92B-FA00-0ACCC1C5A732}"/>
          </ac:spMkLst>
        </pc:spChg>
        <pc:grpChg chg="add mod">
          <ac:chgData name="Yunoh Seo" userId="efae776377444399" providerId="LiveId" clId="{60CB6C6A-4473-40D7-9AC5-9972B7549C09}" dt="2023-12-03T07:24:48.438" v="1888" actId="1076"/>
          <ac:grpSpMkLst>
            <pc:docMk/>
            <pc:sldMk cId="561498049" sldId="266"/>
            <ac:grpSpMk id="6" creationId="{B1CBC0D7-F052-5DB9-2F22-0EC79802AEE7}"/>
          </ac:grpSpMkLst>
        </pc:grpChg>
        <pc:grpChg chg="del mod">
          <ac:chgData name="Yunoh Seo" userId="efae776377444399" providerId="LiveId" clId="{60CB6C6A-4473-40D7-9AC5-9972B7549C09}" dt="2023-12-03T06:27:12.096" v="727" actId="478"/>
          <ac:grpSpMkLst>
            <pc:docMk/>
            <pc:sldMk cId="561498049" sldId="266"/>
            <ac:grpSpMk id="14" creationId="{9D677F41-8033-6B25-D131-B59B74FBE684}"/>
          </ac:grpSpMkLst>
        </pc:grpChg>
        <pc:grpChg chg="add mod">
          <ac:chgData name="Yunoh Seo" userId="efae776377444399" providerId="LiveId" clId="{60CB6C6A-4473-40D7-9AC5-9972B7549C09}" dt="2023-12-03T06:52:45.395" v="1560" actId="164"/>
          <ac:grpSpMkLst>
            <pc:docMk/>
            <pc:sldMk cId="561498049" sldId="266"/>
            <ac:grpSpMk id="18" creationId="{8B59075C-59D8-5CF9-EAB4-269BC4821227}"/>
          </ac:grpSpMkLst>
        </pc:grpChg>
        <pc:grpChg chg="add mod ord">
          <ac:chgData name="Yunoh Seo" userId="efae776377444399" providerId="LiveId" clId="{60CB6C6A-4473-40D7-9AC5-9972B7549C09}" dt="2023-12-03T06:51:58.106" v="1436" actId="164"/>
          <ac:grpSpMkLst>
            <pc:docMk/>
            <pc:sldMk cId="561498049" sldId="266"/>
            <ac:grpSpMk id="21" creationId="{C38D302A-8FAF-7580-8491-19BEEA136E54}"/>
          </ac:grpSpMkLst>
        </pc:grpChg>
        <pc:grpChg chg="add mod">
          <ac:chgData name="Yunoh Seo" userId="efae776377444399" providerId="LiveId" clId="{60CB6C6A-4473-40D7-9AC5-9972B7549C09}" dt="2023-12-03T07:24:51.124" v="1889" actId="1076"/>
          <ac:grpSpMkLst>
            <pc:docMk/>
            <pc:sldMk cId="561498049" sldId="266"/>
            <ac:grpSpMk id="23" creationId="{60BA3A5A-E87C-2340-876A-3F56446A3535}"/>
          </ac:grpSpMkLst>
        </pc:grpChg>
        <pc:grpChg chg="add mod ord">
          <ac:chgData name="Yunoh Seo" userId="efae776377444399" providerId="LiveId" clId="{60CB6C6A-4473-40D7-9AC5-9972B7549C09}" dt="2023-12-03T06:53:01.034" v="1563" actId="164"/>
          <ac:grpSpMkLst>
            <pc:docMk/>
            <pc:sldMk cId="561498049" sldId="266"/>
            <ac:grpSpMk id="24" creationId="{07B8B76B-AA95-3761-1E97-C86A9C0A5587}"/>
          </ac:grpSpMkLst>
        </pc:grpChg>
        <pc:grpChg chg="add mod">
          <ac:chgData name="Yunoh Seo" userId="efae776377444399" providerId="LiveId" clId="{60CB6C6A-4473-40D7-9AC5-9972B7549C09}" dt="2023-12-03T06:52:45.395" v="1560" actId="164"/>
          <ac:grpSpMkLst>
            <pc:docMk/>
            <pc:sldMk cId="561498049" sldId="266"/>
            <ac:grpSpMk id="26" creationId="{155F7C00-CFF2-25AF-7066-2A9020FCC9FE}"/>
          </ac:grpSpMkLst>
        </pc:grpChg>
        <pc:grpChg chg="add mod">
          <ac:chgData name="Yunoh Seo" userId="efae776377444399" providerId="LiveId" clId="{60CB6C6A-4473-40D7-9AC5-9972B7549C09}" dt="2023-12-03T07:23:48.610" v="1836" actId="1076"/>
          <ac:grpSpMkLst>
            <pc:docMk/>
            <pc:sldMk cId="561498049" sldId="266"/>
            <ac:grpSpMk id="27" creationId="{4846A48A-5773-F93A-4E19-B460949F89D4}"/>
          </ac:grpSpMkLst>
        </pc:grpChg>
        <pc:grpChg chg="del">
          <ac:chgData name="Yunoh Seo" userId="efae776377444399" providerId="LiveId" clId="{60CB6C6A-4473-40D7-9AC5-9972B7549C09}" dt="2023-12-03T07:23:43.776" v="1833" actId="478"/>
          <ac:grpSpMkLst>
            <pc:docMk/>
            <pc:sldMk cId="561498049" sldId="266"/>
            <ac:grpSpMk id="1002" creationId="{00000000-0000-0000-0000-000000000000}"/>
          </ac:grpSpMkLst>
        </pc:grpChg>
        <pc:picChg chg="add mod">
          <ac:chgData name="Yunoh Seo" userId="efae776377444399" providerId="LiveId" clId="{60CB6C6A-4473-40D7-9AC5-9972B7549C09}" dt="2023-12-03T07:24:47.040" v="1887" actId="164"/>
          <ac:picMkLst>
            <pc:docMk/>
            <pc:sldMk cId="561498049" sldId="266"/>
            <ac:picMk id="2" creationId="{91A75390-9363-2877-93B0-C98167AFFC9E}"/>
          </ac:picMkLst>
        </pc:picChg>
        <pc:picChg chg="del">
          <ac:chgData name="Yunoh Seo" userId="efae776377444399" providerId="LiveId" clId="{60CB6C6A-4473-40D7-9AC5-9972B7549C09}" dt="2023-12-03T06:03:53.214" v="460" actId="478"/>
          <ac:picMkLst>
            <pc:docMk/>
            <pc:sldMk cId="561498049" sldId="266"/>
            <ac:picMk id="4" creationId="{D70406FD-5A13-8632-136F-73F1A3AD488B}"/>
          </ac:picMkLst>
        </pc:picChg>
        <pc:picChg chg="del">
          <ac:chgData name="Yunoh Seo" userId="efae776377444399" providerId="LiveId" clId="{60CB6C6A-4473-40D7-9AC5-9972B7549C09}" dt="2023-12-03T06:49:32.757" v="1387" actId="478"/>
          <ac:picMkLst>
            <pc:docMk/>
            <pc:sldMk cId="561498049" sldId="266"/>
            <ac:picMk id="6" creationId="{00000000-0000-0000-0000-000000000000}"/>
          </ac:picMkLst>
        </pc:picChg>
        <pc:picChg chg="del mod">
          <ac:chgData name="Yunoh Seo" userId="efae776377444399" providerId="LiveId" clId="{60CB6C6A-4473-40D7-9AC5-9972B7549C09}" dt="2023-12-03T07:23:40.982" v="1832" actId="478"/>
          <ac:picMkLst>
            <pc:docMk/>
            <pc:sldMk cId="561498049" sldId="266"/>
            <ac:picMk id="7" creationId="{00000000-0000-0000-0000-000000000000}"/>
          </ac:picMkLst>
        </pc:picChg>
        <pc:picChg chg="add mod">
          <ac:chgData name="Yunoh Seo" userId="efae776377444399" providerId="LiveId" clId="{60CB6C6A-4473-40D7-9AC5-9972B7549C09}" dt="2023-12-03T06:51:58.106" v="1436" actId="164"/>
          <ac:picMkLst>
            <pc:docMk/>
            <pc:sldMk cId="561498049" sldId="266"/>
            <ac:picMk id="10" creationId="{878B0523-9506-F24D-2797-D4A1BCE4714A}"/>
          </ac:picMkLst>
        </pc:picChg>
        <pc:picChg chg="del">
          <ac:chgData name="Yunoh Seo" userId="efae776377444399" providerId="LiveId" clId="{60CB6C6A-4473-40D7-9AC5-9972B7549C09}" dt="2023-12-03T06:03:53.507" v="461" actId="478"/>
          <ac:picMkLst>
            <pc:docMk/>
            <pc:sldMk cId="561498049" sldId="266"/>
            <ac:picMk id="12" creationId="{772D3FCA-DFB3-99A6-79F4-2D06F5576DC2}"/>
          </ac:picMkLst>
        </pc:picChg>
        <pc:picChg chg="add mod">
          <ac:chgData name="Yunoh Seo" userId="efae776377444399" providerId="LiveId" clId="{60CB6C6A-4473-40D7-9AC5-9972B7549C09}" dt="2023-12-03T06:53:01.034" v="1563" actId="164"/>
          <ac:picMkLst>
            <pc:docMk/>
            <pc:sldMk cId="561498049" sldId="266"/>
            <ac:picMk id="16" creationId="{253050F3-8EEB-95B7-E297-05F61F28552D}"/>
          </ac:picMkLst>
        </pc:picChg>
        <pc:picChg chg="mod">
          <ac:chgData name="Yunoh Seo" userId="efae776377444399" providerId="LiveId" clId="{60CB6C6A-4473-40D7-9AC5-9972B7549C09}" dt="2023-12-03T06:26:58.232" v="722"/>
          <ac:picMkLst>
            <pc:docMk/>
            <pc:sldMk cId="561498049" sldId="266"/>
            <ac:picMk id="19" creationId="{1DA9524A-6F6B-EC69-6785-6FDC19D1C2E1}"/>
          </ac:picMkLst>
        </pc:picChg>
        <pc:picChg chg="mod">
          <ac:chgData name="Yunoh Seo" userId="efae776377444399" providerId="LiveId" clId="{60CB6C6A-4473-40D7-9AC5-9972B7549C09}" dt="2023-12-03T06:51:39.522" v="1428"/>
          <ac:picMkLst>
            <pc:docMk/>
            <pc:sldMk cId="561498049" sldId="266"/>
            <ac:picMk id="22" creationId="{E5DC94A5-1A12-4B4E-4FBC-FD0D5275D054}"/>
          </ac:picMkLst>
        </pc:picChg>
        <pc:picChg chg="mod">
          <ac:chgData name="Yunoh Seo" userId="efae776377444399" providerId="LiveId" clId="{60CB6C6A-4473-40D7-9AC5-9972B7549C09}" dt="2023-12-03T06:51:59.337" v="1437"/>
          <ac:picMkLst>
            <pc:docMk/>
            <pc:sldMk cId="561498049" sldId="266"/>
            <ac:picMk id="25" creationId="{9142743F-9DC5-B119-3ABC-3FDF0C68B092}"/>
          </ac:picMkLst>
        </pc:picChg>
      </pc:sldChg>
      <pc:sldChg chg="addSp delSp modSp mod modNotesTx">
        <pc:chgData name="Yunoh Seo" userId="efae776377444399" providerId="LiveId" clId="{60CB6C6A-4473-40D7-9AC5-9972B7549C09}" dt="2023-12-05T11:54:34.585" v="11470" actId="20577"/>
        <pc:sldMkLst>
          <pc:docMk/>
          <pc:sldMk cId="705568920" sldId="267"/>
        </pc:sldMkLst>
        <pc:spChg chg="add mod">
          <ac:chgData name="Yunoh Seo" userId="efae776377444399" providerId="LiveId" clId="{60CB6C6A-4473-40D7-9AC5-9972B7549C09}" dt="2023-12-03T06:31:25.859" v="814" actId="207"/>
          <ac:spMkLst>
            <pc:docMk/>
            <pc:sldMk cId="705568920" sldId="267"/>
            <ac:spMk id="2" creationId="{A25C4447-AD33-E96A-6E7F-F2EA12B7802C}"/>
          </ac:spMkLst>
        </pc:spChg>
        <pc:spChg chg="add del mod">
          <ac:chgData name="Yunoh Seo" userId="efae776377444399" providerId="LiveId" clId="{60CB6C6A-4473-40D7-9AC5-9972B7549C09}" dt="2023-12-03T06:49:49.651" v="1391" actId="478"/>
          <ac:spMkLst>
            <pc:docMk/>
            <pc:sldMk cId="705568920" sldId="267"/>
            <ac:spMk id="4" creationId="{E0072F59-2B3E-195B-5661-7E50E8595885}"/>
          </ac:spMkLst>
        </pc:spChg>
        <pc:spChg chg="add mod">
          <ac:chgData name="Yunoh Seo" userId="efae776377444399" providerId="LiveId" clId="{60CB6C6A-4473-40D7-9AC5-9972B7549C09}" dt="2023-12-03T07:22:25.925" v="1826" actId="1038"/>
          <ac:spMkLst>
            <pc:docMk/>
            <pc:sldMk cId="705568920" sldId="267"/>
            <ac:spMk id="5" creationId="{A2E0C738-3F44-EA7B-D5AF-651B0FCA5DD1}"/>
          </ac:spMkLst>
        </pc:spChg>
        <pc:spChg chg="add mod">
          <ac:chgData name="Yunoh Seo" userId="efae776377444399" providerId="LiveId" clId="{60CB6C6A-4473-40D7-9AC5-9972B7549C09}" dt="2023-12-03T07:22:12.302" v="1819" actId="164"/>
          <ac:spMkLst>
            <pc:docMk/>
            <pc:sldMk cId="705568920" sldId="267"/>
            <ac:spMk id="12" creationId="{997EA8A3-77A5-4C98-9E18-FC24E165FB37}"/>
          </ac:spMkLst>
        </pc:spChg>
        <pc:spChg chg="add mod">
          <ac:chgData name="Yunoh Seo" userId="efae776377444399" providerId="LiveId" clId="{60CB6C6A-4473-40D7-9AC5-9972B7549C09}" dt="2023-12-03T07:21:13.343" v="1802" actId="1076"/>
          <ac:spMkLst>
            <pc:docMk/>
            <pc:sldMk cId="705568920" sldId="267"/>
            <ac:spMk id="18" creationId="{22FDA607-9A01-3389-0686-63C9A867189D}"/>
          </ac:spMkLst>
        </pc:spChg>
        <pc:spChg chg="add del mod">
          <ac:chgData name="Yunoh Seo" userId="efae776377444399" providerId="LiveId" clId="{60CB6C6A-4473-40D7-9AC5-9972B7549C09}" dt="2023-12-03T06:50:05.355" v="1399" actId="255"/>
          <ac:spMkLst>
            <pc:docMk/>
            <pc:sldMk cId="705568920" sldId="267"/>
            <ac:spMk id="19" creationId="{2CDFD764-7E06-BA06-B7F8-CABD6D9DCAE3}"/>
          </ac:spMkLst>
        </pc:spChg>
        <pc:spChg chg="mod">
          <ac:chgData name="Yunoh Seo" userId="efae776377444399" providerId="LiveId" clId="{60CB6C6A-4473-40D7-9AC5-9972B7549C09}" dt="2023-12-03T07:20:44.916" v="1739"/>
          <ac:spMkLst>
            <pc:docMk/>
            <pc:sldMk cId="705568920" sldId="267"/>
            <ac:spMk id="23" creationId="{9E86EA1D-6FB1-24A3-4F0D-777860527AE8}"/>
          </ac:spMkLst>
        </pc:spChg>
        <pc:spChg chg="add mod">
          <ac:chgData name="Yunoh Seo" userId="efae776377444399" providerId="LiveId" clId="{60CB6C6A-4473-40D7-9AC5-9972B7549C09}" dt="2023-12-03T07:22:25.925" v="1826" actId="1038"/>
          <ac:spMkLst>
            <pc:docMk/>
            <pc:sldMk cId="705568920" sldId="267"/>
            <ac:spMk id="28" creationId="{FE2A636C-F688-7DC1-2A90-0EF847CEBD95}"/>
          </ac:spMkLst>
        </pc:spChg>
        <pc:grpChg chg="add mod">
          <ac:chgData name="Yunoh Seo" userId="efae776377444399" providerId="LiveId" clId="{60CB6C6A-4473-40D7-9AC5-9972B7549C09}" dt="2023-12-03T07:22:12.302" v="1819" actId="164"/>
          <ac:grpSpMkLst>
            <pc:docMk/>
            <pc:sldMk cId="705568920" sldId="267"/>
            <ac:grpSpMk id="6" creationId="{6F9CED0C-7B92-8946-972C-D2F7D671DB43}"/>
          </ac:grpSpMkLst>
        </pc:grpChg>
        <pc:grpChg chg="add mod topLvl">
          <ac:chgData name="Yunoh Seo" userId="efae776377444399" providerId="LiveId" clId="{60CB6C6A-4473-40D7-9AC5-9972B7549C09}" dt="2023-12-03T07:21:58.391" v="1814" actId="164"/>
          <ac:grpSpMkLst>
            <pc:docMk/>
            <pc:sldMk cId="705568920" sldId="267"/>
            <ac:grpSpMk id="9" creationId="{E6A7DCBC-E967-37E4-C8F3-E1A68B21BA6A}"/>
          </ac:grpSpMkLst>
        </pc:grpChg>
        <pc:grpChg chg="add mod">
          <ac:chgData name="Yunoh Seo" userId="efae776377444399" providerId="LiveId" clId="{60CB6C6A-4473-40D7-9AC5-9972B7549C09}" dt="2023-12-03T07:14:04.311" v="1597" actId="164"/>
          <ac:grpSpMkLst>
            <pc:docMk/>
            <pc:sldMk cId="705568920" sldId="267"/>
            <ac:grpSpMk id="14" creationId="{A1C6D3DC-7876-5E96-9DE5-D3E10FEDBC5F}"/>
          </ac:grpSpMkLst>
        </pc:grpChg>
        <pc:grpChg chg="add del mod">
          <ac:chgData name="Yunoh Seo" userId="efae776377444399" providerId="LiveId" clId="{60CB6C6A-4473-40D7-9AC5-9972B7549C09}" dt="2023-12-03T07:20:54.721" v="1744" actId="478"/>
          <ac:grpSpMkLst>
            <pc:docMk/>
            <pc:sldMk cId="705568920" sldId="267"/>
            <ac:grpSpMk id="15" creationId="{D8E39347-792B-D8AB-175A-838348018A39}"/>
          </ac:grpSpMkLst>
        </pc:grpChg>
        <pc:grpChg chg="add 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17" creationId="{29F2B4A3-3307-7312-56B4-96613E5C0826}"/>
          </ac:grpSpMkLst>
        </pc:grpChg>
        <pc:grpChg chg="mod">
          <ac:chgData name="Yunoh Seo" userId="efae776377444399" providerId="LiveId" clId="{60CB6C6A-4473-40D7-9AC5-9972B7549C09}" dt="2023-12-03T07:20:44.916" v="1739"/>
          <ac:grpSpMkLst>
            <pc:docMk/>
            <pc:sldMk cId="705568920" sldId="267"/>
            <ac:grpSpMk id="20" creationId="{199F03CE-C93F-9BFD-A111-9038E0BE2C7F}"/>
          </ac:grpSpMkLst>
        </pc:grpChg>
        <pc:grpChg chg="mod">
          <ac:chgData name="Yunoh Seo" userId="efae776377444399" providerId="LiveId" clId="{60CB6C6A-4473-40D7-9AC5-9972B7549C09}" dt="2023-12-03T07:20:44.916" v="1739"/>
          <ac:grpSpMkLst>
            <pc:docMk/>
            <pc:sldMk cId="705568920" sldId="267"/>
            <ac:grpSpMk id="22" creationId="{6E30B61B-1F7E-D234-6FFF-30D34D08CA50}"/>
          </ac:grpSpMkLst>
        </pc:grpChg>
        <pc:grpChg chg="add 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27" creationId="{8F659923-ACF7-95DE-7B47-82F5B2F98F34}"/>
          </ac:grpSpMkLst>
        </pc:grpChg>
        <pc:grpChg chg="add 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29" creationId="{372A287D-5374-A657-DC29-B03300303762}"/>
          </ac:grpSpMkLst>
        </pc:grpChg>
        <pc:grpChg chg="del">
          <ac:chgData name="Yunoh Seo" userId="efae776377444399" providerId="LiveId" clId="{60CB6C6A-4473-40D7-9AC5-9972B7549C09}" dt="2023-12-03T06:39:40.179" v="1081" actId="478"/>
          <ac:grpSpMkLst>
            <pc:docMk/>
            <pc:sldMk cId="705568920" sldId="267"/>
            <ac:grpSpMk id="1002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3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4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6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7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8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09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0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1011" creationId="{00000000-0000-0000-0000-000000000000}"/>
          </ac:grpSpMkLst>
        </pc:grpChg>
        <pc:grpChg chg="del mod">
          <ac:chgData name="Yunoh Seo" userId="efae776377444399" providerId="LiveId" clId="{60CB6C6A-4473-40D7-9AC5-9972B7549C09}" dt="2023-12-03T06:39:42.125" v="1082" actId="478"/>
          <ac:grpSpMkLst>
            <pc:docMk/>
            <pc:sldMk cId="705568920" sldId="267"/>
            <ac:grpSpMk id="1012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4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5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6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39:27.063" v="908" actId="478"/>
          <ac:grpSpMkLst>
            <pc:docMk/>
            <pc:sldMk cId="705568920" sldId="267"/>
            <ac:grpSpMk id="1017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7:22:25.925" v="1826" actId="1038"/>
          <ac:grpSpMkLst>
            <pc:docMk/>
            <pc:sldMk cId="705568920" sldId="267"/>
            <ac:grpSpMk id="1018" creationId="{00000000-0000-0000-0000-000000000000}"/>
          </ac:grpSpMkLst>
        </pc:grpChg>
        <pc:picChg chg="add del mod">
          <ac:chgData name="Yunoh Seo" userId="efae776377444399" providerId="LiveId" clId="{60CB6C6A-4473-40D7-9AC5-9972B7549C09}" dt="2023-12-03T07:18:45.072" v="1692" actId="478"/>
          <ac:picMkLst>
            <pc:docMk/>
            <pc:sldMk cId="705568920" sldId="267"/>
            <ac:picMk id="7" creationId="{AC8DFFE3-FF1E-E3F4-5893-E218DD0A7A9F}"/>
          </ac:picMkLst>
        </pc:picChg>
        <pc:picChg chg="mod">
          <ac:chgData name="Yunoh Seo" userId="efae776377444399" providerId="LiveId" clId="{60CB6C6A-4473-40D7-9AC5-9972B7549C09}" dt="2023-12-03T06:40:17.370" v="1109"/>
          <ac:picMkLst>
            <pc:docMk/>
            <pc:sldMk cId="705568920" sldId="267"/>
            <ac:picMk id="8" creationId="{F1E0B35F-72E1-65F9-6920-EA46B83F6883}"/>
          </ac:picMkLst>
        </pc:picChg>
        <pc:picChg chg="add del mod">
          <ac:chgData name="Yunoh Seo" userId="efae776377444399" providerId="LiveId" clId="{60CB6C6A-4473-40D7-9AC5-9972B7549C09}" dt="2023-12-03T06:40:38.107" v="1116" actId="478"/>
          <ac:picMkLst>
            <pc:docMk/>
            <pc:sldMk cId="705568920" sldId="267"/>
            <ac:picMk id="9" creationId="{1F7ACFBC-FFA3-AD1E-C8B4-2954BDAE97B2}"/>
          </ac:picMkLst>
        </pc:picChg>
        <pc:picChg chg="add mod">
          <ac:chgData name="Yunoh Seo" userId="efae776377444399" providerId="LiveId" clId="{60CB6C6A-4473-40D7-9AC5-9972B7549C09}" dt="2023-12-03T07:22:12.302" v="1819" actId="164"/>
          <ac:picMkLst>
            <pc:docMk/>
            <pc:sldMk cId="705568920" sldId="267"/>
            <ac:picMk id="11" creationId="{605AADFB-A997-743B-1B38-A02B1BBA5A87}"/>
          </ac:picMkLst>
        </pc:picChg>
        <pc:picChg chg="add del mod topLvl">
          <ac:chgData name="Yunoh Seo" userId="efae776377444399" providerId="LiveId" clId="{60CB6C6A-4473-40D7-9AC5-9972B7549C09}" dt="2023-12-03T07:20:54.721" v="1744" actId="478"/>
          <ac:picMkLst>
            <pc:docMk/>
            <pc:sldMk cId="705568920" sldId="267"/>
            <ac:picMk id="13" creationId="{5DB5F37E-F1CD-6D32-AD49-4AC52F884D30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15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13:06.688" v="1581" actId="207"/>
          <ac:picMkLst>
            <pc:docMk/>
            <pc:sldMk cId="705568920" sldId="267"/>
            <ac:picMk id="16" creationId="{78501EF5-97B5-CA2B-AF9C-3E344B07B522}"/>
          </ac:picMkLst>
        </pc:picChg>
        <pc:picChg chg="mod">
          <ac:chgData name="Yunoh Seo" userId="efae776377444399" providerId="LiveId" clId="{60CB6C6A-4473-40D7-9AC5-9972B7549C09}" dt="2023-12-03T07:20:44.916" v="1739"/>
          <ac:picMkLst>
            <pc:docMk/>
            <pc:sldMk cId="705568920" sldId="267"/>
            <ac:picMk id="21" creationId="{990B9C21-9927-5C68-FE9A-74EA4543F297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22" creationId="{00000000-0000-0000-0000-000000000000}"/>
          </ac:picMkLst>
        </pc:picChg>
        <pc:picChg chg="mod">
          <ac:chgData name="Yunoh Seo" userId="efae776377444399" providerId="LiveId" clId="{60CB6C6A-4473-40D7-9AC5-9972B7549C09}" dt="2023-12-03T07:20:44.916" v="1739"/>
          <ac:picMkLst>
            <pc:docMk/>
            <pc:sldMk cId="705568920" sldId="267"/>
            <ac:picMk id="24" creationId="{291D7431-D99E-86B7-7605-A82389232C40}"/>
          </ac:picMkLst>
        </pc:picChg>
        <pc:picChg chg="add mod">
          <ac:chgData name="Yunoh Seo" userId="efae776377444399" providerId="LiveId" clId="{60CB6C6A-4473-40D7-9AC5-9972B7549C09}" dt="2023-12-03T07:21:58.391" v="1814" actId="164"/>
          <ac:picMkLst>
            <pc:docMk/>
            <pc:sldMk cId="705568920" sldId="267"/>
            <ac:picMk id="26" creationId="{BA7C6A2F-6ED0-93B6-7778-A7DC924505C2}"/>
          </ac:picMkLst>
        </pc:picChg>
        <pc:picChg chg="del">
          <ac:chgData name="Yunoh Seo" userId="efae776377444399" providerId="LiveId" clId="{60CB6C6A-4473-40D7-9AC5-9972B7549C09}" dt="2023-12-03T06:30:32.223" v="787" actId="478"/>
          <ac:picMkLst>
            <pc:docMk/>
            <pc:sldMk cId="705568920" sldId="267"/>
            <ac:picMk id="41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60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39:27.063" v="908" actId="478"/>
          <ac:picMkLst>
            <pc:docMk/>
            <pc:sldMk cId="705568920" sldId="267"/>
            <ac:picMk id="61" creationId="{00000000-0000-0000-0000-000000000000}"/>
          </ac:picMkLst>
        </pc:picChg>
        <pc:picChg chg="add del mod">
          <ac:chgData name="Yunoh Seo" userId="efae776377444399" providerId="LiveId" clId="{60CB6C6A-4473-40D7-9AC5-9972B7549C09}" dt="2023-12-03T07:22:25.925" v="1826" actId="1038"/>
          <ac:picMkLst>
            <pc:docMk/>
            <pc:sldMk cId="705568920" sldId="267"/>
            <ac:picMk id="62" creationId="{00000000-0000-0000-0000-000000000000}"/>
          </ac:picMkLst>
        </pc:picChg>
      </pc:sldChg>
      <pc:sldChg chg="addSp delSp modSp mod modNotesTx">
        <pc:chgData name="Yunoh Seo" userId="efae776377444399" providerId="LiveId" clId="{60CB6C6A-4473-40D7-9AC5-9972B7549C09}" dt="2023-12-05T11:55:12.564" v="11592" actId="20577"/>
        <pc:sldMkLst>
          <pc:docMk/>
          <pc:sldMk cId="876979182" sldId="268"/>
        </pc:sldMkLst>
        <pc:spChg chg="add mod">
          <ac:chgData name="Yunoh Seo" userId="efae776377444399" providerId="LiveId" clId="{60CB6C6A-4473-40D7-9AC5-9972B7549C09}" dt="2023-12-03T06:46:11.571" v="1181" actId="1076"/>
          <ac:spMkLst>
            <pc:docMk/>
            <pc:sldMk cId="876979182" sldId="268"/>
            <ac:spMk id="7" creationId="{E2FDD5E0-3AF6-219C-6711-0DA222CF9E9C}"/>
          </ac:spMkLst>
        </pc:spChg>
        <pc:spChg chg="del">
          <ac:chgData name="Yunoh Seo" userId="efae776377444399" providerId="LiveId" clId="{60CB6C6A-4473-40D7-9AC5-9972B7549C09}" dt="2023-12-03T06:44:00.885" v="1145" actId="478"/>
          <ac:spMkLst>
            <pc:docMk/>
            <pc:sldMk cId="876979182" sldId="268"/>
            <ac:spMk id="11" creationId="{6A730861-720D-B892-15D9-B4CF0BE7141C}"/>
          </ac:spMkLst>
        </pc:spChg>
        <pc:spChg chg="del">
          <ac:chgData name="Yunoh Seo" userId="efae776377444399" providerId="LiveId" clId="{60CB6C6A-4473-40D7-9AC5-9972B7549C09}" dt="2023-12-03T06:44:02.382" v="1146" actId="478"/>
          <ac:spMkLst>
            <pc:docMk/>
            <pc:sldMk cId="876979182" sldId="268"/>
            <ac:spMk id="13" creationId="{0FBE11A7-D087-6353-18B6-21DA09CBB361}"/>
          </ac:spMkLst>
        </pc:spChg>
        <pc:grpChg chg="add mod">
          <ac:chgData name="Yunoh Seo" userId="efae776377444399" providerId="LiveId" clId="{60CB6C6A-4473-40D7-9AC5-9972B7549C09}" dt="2023-12-03T06:46:04.531" v="1179" actId="14100"/>
          <ac:grpSpMkLst>
            <pc:docMk/>
            <pc:sldMk cId="876979182" sldId="268"/>
            <ac:grpSpMk id="2" creationId="{3EB25D2B-7E49-8E3A-3EF0-8393DDDEE5C1}"/>
          </ac:grpSpMkLst>
        </pc:grpChg>
        <pc:grpChg chg="del">
          <ac:chgData name="Yunoh Seo" userId="efae776377444399" providerId="LiveId" clId="{60CB6C6A-4473-40D7-9AC5-9972B7549C09}" dt="2023-12-03T06:43:57.925" v="1144" actId="478"/>
          <ac:grpSpMkLst>
            <pc:docMk/>
            <pc:sldMk cId="876979182" sldId="268"/>
            <ac:grpSpMk id="1001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44:03.386" v="1147" actId="478"/>
          <ac:grpSpMkLst>
            <pc:docMk/>
            <pc:sldMk cId="876979182" sldId="268"/>
            <ac:grpSpMk id="1002" creationId="{00000000-0000-0000-0000-000000000000}"/>
          </ac:grpSpMkLst>
        </pc:grpChg>
        <pc:grpChg chg="del">
          <ac:chgData name="Yunoh Seo" userId="efae776377444399" providerId="LiveId" clId="{60CB6C6A-4473-40D7-9AC5-9972B7549C09}" dt="2023-12-03T06:44:07.278" v="1148" actId="478"/>
          <ac:grpSpMkLst>
            <pc:docMk/>
            <pc:sldMk cId="876979182" sldId="268"/>
            <ac:grpSpMk id="1003" creationId="{00000000-0000-0000-0000-000000000000}"/>
          </ac:grpSpMkLst>
        </pc:grpChg>
        <pc:grpChg chg="mod">
          <ac:chgData name="Yunoh Seo" userId="efae776377444399" providerId="LiveId" clId="{60CB6C6A-4473-40D7-9AC5-9972B7549C09}" dt="2023-12-03T06:46:08.241" v="1180" actId="14100"/>
          <ac:grpSpMkLst>
            <pc:docMk/>
            <pc:sldMk cId="876979182" sldId="268"/>
            <ac:grpSpMk id="1004" creationId="{00000000-0000-0000-0000-000000000000}"/>
          </ac:grpSpMkLst>
        </pc:grpChg>
        <pc:grpChg chg="del mod">
          <ac:chgData name="Yunoh Seo" userId="efae776377444399" providerId="LiveId" clId="{60CB6C6A-4473-40D7-9AC5-9972B7549C09}" dt="2023-12-03T06:44:42.530" v="1160" actId="478"/>
          <ac:grpSpMkLst>
            <pc:docMk/>
            <pc:sldMk cId="876979182" sldId="268"/>
            <ac:grpSpMk id="1006" creationId="{00000000-0000-0000-0000-000000000000}"/>
          </ac:grpSpMkLst>
        </pc:grpChg>
        <pc:picChg chg="mod">
          <ac:chgData name="Yunoh Seo" userId="efae776377444399" providerId="LiveId" clId="{60CB6C6A-4473-40D7-9AC5-9972B7549C09}" dt="2023-12-03T06:44:26.379" v="1154"/>
          <ac:picMkLst>
            <pc:docMk/>
            <pc:sldMk cId="876979182" sldId="268"/>
            <ac:picMk id="4" creationId="{EE8EA595-CF80-D60C-A51B-C54250353387}"/>
          </ac:picMkLst>
        </pc:picChg>
        <pc:picChg chg="del">
          <ac:chgData name="Yunoh Seo" userId="efae776377444399" providerId="LiveId" clId="{60CB6C6A-4473-40D7-9AC5-9972B7549C09}" dt="2023-12-03T06:44:22.274" v="1152" actId="478"/>
          <ac:picMkLst>
            <pc:docMk/>
            <pc:sldMk cId="876979182" sldId="268"/>
            <ac:picMk id="6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44:32.613" v="1157" actId="478"/>
          <ac:picMkLst>
            <pc:docMk/>
            <pc:sldMk cId="876979182" sldId="268"/>
            <ac:picMk id="18" creationId="{00000000-0000-0000-0000-000000000000}"/>
          </ac:picMkLst>
        </pc:picChg>
        <pc:picChg chg="mod">
          <ac:chgData name="Yunoh Seo" userId="efae776377444399" providerId="LiveId" clId="{60CB6C6A-4473-40D7-9AC5-9972B7549C09}" dt="2023-12-03T06:44:23.824" v="1153" actId="1076"/>
          <ac:picMkLst>
            <pc:docMk/>
            <pc:sldMk cId="876979182" sldId="268"/>
            <ac:picMk id="22" creationId="{00000000-0000-0000-0000-000000000000}"/>
          </ac:picMkLst>
        </pc:picChg>
        <pc:picChg chg="del">
          <ac:chgData name="Yunoh Seo" userId="efae776377444399" providerId="LiveId" clId="{60CB6C6A-4473-40D7-9AC5-9972B7549C09}" dt="2023-12-03T06:44:32.123" v="1156" actId="478"/>
          <ac:picMkLst>
            <pc:docMk/>
            <pc:sldMk cId="876979182" sldId="268"/>
            <ac:picMk id="26" creationId="{00000000-0000-0000-0000-000000000000}"/>
          </ac:picMkLst>
        </pc:picChg>
      </pc:sldChg>
      <pc:sldChg chg="del">
        <pc:chgData name="Yunoh Seo" userId="efae776377444399" providerId="LiveId" clId="{60CB6C6A-4473-40D7-9AC5-9972B7549C09}" dt="2023-12-03T06:43:53.714" v="1143"/>
        <pc:sldMkLst>
          <pc:docMk/>
          <pc:sldMk cId="304444477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8D27-8992-4729-810D-DA913F16D36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B47F8-31B3-44FF-BDD0-D17462E4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1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저희 팀의 주제는 부산청년정책추천 사이트인 </a:t>
            </a:r>
            <a:r>
              <a:rPr lang="en-US" altLang="ko-KR" dirty="0"/>
              <a:t>BYPR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3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웹페이지 구성은 여기 보이듯이</a:t>
            </a:r>
            <a:r>
              <a:rPr lang="en-US" altLang="ko-KR" dirty="0"/>
              <a:t> </a:t>
            </a:r>
            <a:r>
              <a:rPr lang="ko-KR" altLang="en-US" dirty="0"/>
              <a:t>필요한 부분들로 먼저 구성 하였습니다</a:t>
            </a:r>
            <a:r>
              <a:rPr lang="en-US" altLang="ko-KR" dirty="0"/>
              <a:t>. </a:t>
            </a:r>
            <a:r>
              <a:rPr lang="ko-KR" altLang="en-US" dirty="0"/>
              <a:t>청년정책 메뉴에서 상세 검색에 들어가게 되면 앞에서 보았던 정책들을 볼 수 있는 곳으로 갈 수 있습니다</a:t>
            </a:r>
            <a:r>
              <a:rPr lang="en-US" altLang="ko-KR" dirty="0"/>
              <a:t>. </a:t>
            </a:r>
            <a:r>
              <a:rPr lang="ko-KR" altLang="en-US" dirty="0"/>
              <a:t>외에는</a:t>
            </a:r>
            <a:r>
              <a:rPr lang="en-US" altLang="ko-KR" dirty="0"/>
              <a:t> </a:t>
            </a:r>
            <a:r>
              <a:rPr lang="ko-KR" altLang="en-US" dirty="0"/>
              <a:t>사이트 게시판이나 정책 업데이트부분 등에서는 아직 완전히 구현하지 못한 기능들로 향후계획에서 다루겠습니다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1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계획으로는 아직 기능만 하는 </a:t>
            </a:r>
            <a:r>
              <a:rPr lang="en-US" altLang="ko-KR" dirty="0"/>
              <a:t>UI</a:t>
            </a:r>
            <a:r>
              <a:rPr lang="ko-KR" altLang="en-US" dirty="0"/>
              <a:t>들을 사용자의 편의성에 맞게 배치하고 더욱 보기 좋게 수정할 것입니다</a:t>
            </a:r>
            <a:r>
              <a:rPr lang="en-US" altLang="ko-KR" dirty="0"/>
              <a:t>. </a:t>
            </a:r>
            <a:r>
              <a:rPr lang="ko-KR" altLang="en-US" dirty="0"/>
              <a:t>그리고 저희가 개발을 할 때 목표로 두었던 알람 기능을 제대로 구현하기 위해서</a:t>
            </a:r>
            <a:r>
              <a:rPr lang="en-US" altLang="ko-KR" dirty="0"/>
              <a:t>,  </a:t>
            </a:r>
            <a:r>
              <a:rPr lang="ko-KR" altLang="en-US" dirty="0"/>
              <a:t>회원가입을 한 유저들의 데이터를 관리할 수 있는 데이터 베이스에 서버 연동을 시켜야 합니다</a:t>
            </a:r>
            <a:r>
              <a:rPr lang="en-US" altLang="ko-KR" dirty="0"/>
              <a:t>. </a:t>
            </a:r>
            <a:r>
              <a:rPr lang="ko-KR" altLang="en-US" dirty="0"/>
              <a:t>현재는 가입한 회원 정보의 이메일로 수동으로 알람을 날리는 것이지만</a:t>
            </a:r>
            <a:r>
              <a:rPr lang="en-US" altLang="ko-KR" dirty="0"/>
              <a:t>, </a:t>
            </a:r>
            <a:r>
              <a:rPr lang="ko-KR" altLang="en-US" dirty="0"/>
              <a:t>자동화하여 정책이 업데이트 </a:t>
            </a:r>
            <a:r>
              <a:rPr lang="ko-KR" altLang="en-US" dirty="0" err="1"/>
              <a:t>될때마다</a:t>
            </a:r>
            <a:r>
              <a:rPr lang="ko-KR" altLang="en-US" dirty="0"/>
              <a:t> 필요에 따라 회원의 이메일로 알림을 날리는 것이 최종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5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질문사항이 있으시면 해주시길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0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BYPR</a:t>
            </a:r>
            <a:r>
              <a:rPr lang="ko-KR" altLang="en-US" dirty="0"/>
              <a:t>이란 말그대로 부산 청년정책 추천 사이트의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기존의 청년정책 사이트의 불편한 점을 개선해서 만들고자 기획했습니다</a:t>
            </a:r>
            <a:r>
              <a:rPr lang="en-US" altLang="ko-KR" dirty="0"/>
              <a:t>. </a:t>
            </a:r>
            <a:r>
              <a:rPr lang="ko-KR" altLang="en-US" dirty="0"/>
              <a:t>대략적인 기능으로는 가장 기본이 되는 정책의 정보들을 웹 상으로 즉시 출력하는 것이고 그러한 정보에 대한 시각적 편의성을 증가시키는 것입니다</a:t>
            </a:r>
            <a:r>
              <a:rPr lang="en-US" altLang="ko-KR" dirty="0"/>
              <a:t>. </a:t>
            </a:r>
            <a:r>
              <a:rPr lang="ko-KR" altLang="en-US" dirty="0"/>
              <a:t>그리고 신규 정책이 </a:t>
            </a:r>
            <a:r>
              <a:rPr lang="ko-KR" altLang="en-US" dirty="0" err="1"/>
              <a:t>추가될때마다</a:t>
            </a:r>
            <a:r>
              <a:rPr lang="ko-KR" altLang="en-US" dirty="0"/>
              <a:t> 사용자에게 알람을 제공하는 것이 마지막 목표였습니다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0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같이 진행할 것입니다</a:t>
            </a:r>
            <a:r>
              <a:rPr lang="en-US" altLang="ko-KR" dirty="0"/>
              <a:t>. </a:t>
            </a:r>
            <a:r>
              <a:rPr lang="ko-KR" altLang="en-US" dirty="0"/>
              <a:t>먼저 저희가 이런 주제를 선정한 이유</a:t>
            </a:r>
            <a:r>
              <a:rPr lang="en-US" altLang="ko-KR" dirty="0"/>
              <a:t>, </a:t>
            </a:r>
            <a:r>
              <a:rPr lang="ko-KR" altLang="en-US" dirty="0"/>
              <a:t>그리고 개발 과정</a:t>
            </a:r>
            <a:r>
              <a:rPr lang="en-US" altLang="ko-KR" dirty="0"/>
              <a:t>, </a:t>
            </a:r>
            <a:r>
              <a:rPr lang="ko-KR" altLang="en-US" dirty="0"/>
              <a:t>향후 계획</a:t>
            </a:r>
            <a:r>
              <a:rPr lang="en-US" altLang="ko-KR" dirty="0"/>
              <a:t>, </a:t>
            </a:r>
            <a:r>
              <a:rPr lang="ko-KR" altLang="en-US" dirty="0"/>
              <a:t>마지막으로 </a:t>
            </a:r>
            <a:r>
              <a:rPr lang="en-US" altLang="ko-KR" dirty="0" err="1"/>
              <a:t>QnA</a:t>
            </a:r>
            <a:r>
              <a:rPr lang="ko-KR" altLang="en-US" dirty="0"/>
              <a:t>로 마무리하겠습니다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6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선정 이유입니다</a:t>
            </a:r>
            <a:r>
              <a:rPr lang="en-US" altLang="ko-KR" dirty="0"/>
              <a:t>. </a:t>
            </a:r>
            <a:r>
              <a:rPr lang="ko-KR" altLang="en-US" dirty="0"/>
              <a:t>일반적으로 대학생들이나 구직자 청년들은 어떤 정책이 시행되고 있는지 잘 모르거나 관심이 적습니다</a:t>
            </a:r>
            <a:r>
              <a:rPr lang="en-US" altLang="ko-KR" dirty="0"/>
              <a:t>. </a:t>
            </a:r>
            <a:r>
              <a:rPr lang="ko-KR" altLang="en-US" dirty="0"/>
              <a:t>실제로 주변 학우분이나 지인 중에 공공기관에서 지원해주는 정책에 대해 직접 찾아보고 혜택을 받고 있는 분을 거의 본 적 없습니다</a:t>
            </a:r>
            <a:r>
              <a:rPr lang="en-US" altLang="ko-KR" dirty="0"/>
              <a:t>. </a:t>
            </a:r>
            <a:r>
              <a:rPr lang="ko-KR" altLang="en-US" dirty="0"/>
              <a:t>저도 사실 주제를 선정하기 전까지 이러한 정책들에 대해 관심조차 없었습니다</a:t>
            </a:r>
            <a:r>
              <a:rPr lang="en-US" altLang="ko-KR" dirty="0"/>
              <a:t>. </a:t>
            </a:r>
            <a:r>
              <a:rPr lang="ko-KR" altLang="en-US" dirty="0"/>
              <a:t>그리고 어떠한 정책들이 있는지 찾아보기 까지 불편함도 존재했습니다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3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단순히 관심이 적은 것도 문제겠지만</a:t>
            </a:r>
            <a:r>
              <a:rPr lang="en-US" altLang="ko-KR" dirty="0"/>
              <a:t>, </a:t>
            </a:r>
            <a:r>
              <a:rPr lang="ko-KR" altLang="en-US" dirty="0"/>
              <a:t>접근성이 떨어지는 것도 문제가 될 수 있습니다</a:t>
            </a:r>
            <a:r>
              <a:rPr lang="en-US" altLang="ko-KR" dirty="0"/>
              <a:t>. </a:t>
            </a:r>
            <a:r>
              <a:rPr lang="ko-KR" altLang="en-US" dirty="0"/>
              <a:t>물론 접근성이 좋은 사이트들도 있습니다</a:t>
            </a:r>
            <a:r>
              <a:rPr lang="en-US" altLang="ko-KR" dirty="0"/>
              <a:t>. </a:t>
            </a:r>
            <a:r>
              <a:rPr lang="ko-KR" altLang="en-US" dirty="0"/>
              <a:t>하지만 이러한 사이트들이 많다는 점도 있고 사이트에 들어갔을 때</a:t>
            </a:r>
            <a:r>
              <a:rPr lang="en-US" altLang="ko-KR" dirty="0"/>
              <a:t>, </a:t>
            </a:r>
            <a:r>
              <a:rPr lang="ko-KR" altLang="en-US" dirty="0"/>
              <a:t>참여요건을 파악하기 힘든 사이트들이 있었습니다</a:t>
            </a:r>
            <a:r>
              <a:rPr lang="en-US" altLang="ko-KR" dirty="0"/>
              <a:t>. </a:t>
            </a:r>
            <a:r>
              <a:rPr lang="ko-KR" altLang="en-US" dirty="0"/>
              <a:t>정책을 분류하는 버튼들이 기능을 하지 않거나 분류의 접근성이 떨어지는 경우가 있었습니다</a:t>
            </a:r>
            <a:r>
              <a:rPr lang="en-US" altLang="ko-KR" dirty="0"/>
              <a:t>. </a:t>
            </a:r>
            <a:r>
              <a:rPr lang="ko-KR" altLang="en-US" dirty="0"/>
              <a:t>또한 대부분 정책의 제목만 나와있어서 들어가서 어떤 정책인지 다시 </a:t>
            </a:r>
            <a:r>
              <a:rPr lang="ko-KR" altLang="en-US" dirty="0" err="1"/>
              <a:t>봐야합니다</a:t>
            </a:r>
            <a:r>
              <a:rPr lang="en-US" altLang="ko-KR" dirty="0"/>
              <a:t>. </a:t>
            </a:r>
            <a:r>
              <a:rPr lang="ko-KR" altLang="en-US" dirty="0"/>
              <a:t>그리고 상세일정과 같은 내용들은 정리되어 있지 않은 장문에서 찾아봐야 </a:t>
            </a:r>
            <a:r>
              <a:rPr lang="ko-KR" altLang="en-US" dirty="0" err="1"/>
              <a:t>한다거나</a:t>
            </a:r>
            <a:r>
              <a:rPr lang="ko-KR" altLang="en-US" dirty="0"/>
              <a:t> 파일을 직접 다운받아서 확인해봐야 합니다</a:t>
            </a:r>
            <a:r>
              <a:rPr lang="en-US" altLang="ko-KR" dirty="0"/>
              <a:t>. </a:t>
            </a:r>
            <a:r>
              <a:rPr lang="ko-KR" altLang="en-US" dirty="0"/>
              <a:t>이러한 조금의 불편함도 개선한다면 접근성을 올리는데 도움이 될 것이라고 생각했습니다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1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나온 단점들을 커버 하는 것이 저희 주제의 목표였습니다</a:t>
            </a:r>
            <a:r>
              <a:rPr lang="en-US" altLang="ko-KR" dirty="0"/>
              <a:t>. </a:t>
            </a:r>
            <a:r>
              <a:rPr lang="ko-KR" altLang="en-US" dirty="0"/>
              <a:t>그래서 다음과 같은 조건을 가장 중요하게 잡고 주제를 선정했습니다</a:t>
            </a:r>
            <a:r>
              <a:rPr lang="en-US" altLang="ko-KR" dirty="0"/>
              <a:t>. </a:t>
            </a:r>
            <a:r>
              <a:rPr lang="ko-KR" altLang="en-US" dirty="0"/>
              <a:t>첫 번째로 참여 요건</a:t>
            </a:r>
            <a:r>
              <a:rPr lang="en-US" altLang="ko-KR" dirty="0"/>
              <a:t>, </a:t>
            </a:r>
            <a:r>
              <a:rPr lang="ko-KR" altLang="en-US" dirty="0"/>
              <a:t>기간 등 필수 참여 조건들을 보기 편하게 정리하는 것입니다</a:t>
            </a:r>
            <a:r>
              <a:rPr lang="en-US" altLang="ko-KR" dirty="0"/>
              <a:t>.</a:t>
            </a:r>
            <a:r>
              <a:rPr lang="ko-KR" altLang="en-US" dirty="0"/>
              <a:t> 두 번째로는 지역을 부산으로 범위를 좁혀 특정 대상에게 접근성을 높이는 것입니다</a:t>
            </a:r>
            <a:r>
              <a:rPr lang="en-US" altLang="ko-KR" dirty="0"/>
              <a:t>. </a:t>
            </a:r>
            <a:r>
              <a:rPr lang="ko-KR" altLang="en-US" dirty="0"/>
              <a:t>마지막은 정책 조건 접근성 자체를 높일 수 있는 방법으로</a:t>
            </a:r>
            <a:r>
              <a:rPr lang="en-US" altLang="ko-KR" dirty="0"/>
              <a:t>, </a:t>
            </a:r>
            <a:r>
              <a:rPr lang="ko-KR" altLang="en-US" dirty="0"/>
              <a:t>알람 기능과 같은 방법들이 포함됩니다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6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조건에 맞게 개발 준비 과정을 다음과 같이 구성했었습니다</a:t>
            </a:r>
            <a:r>
              <a:rPr lang="en-US" altLang="ko-KR" dirty="0"/>
              <a:t>. </a:t>
            </a:r>
            <a:r>
              <a:rPr lang="ko-KR" altLang="en-US" dirty="0"/>
              <a:t>우선 정책 사이트들 중에 부산 청년 정책에 대한 범위로 좁힌 다음</a:t>
            </a:r>
            <a:r>
              <a:rPr lang="en-US" altLang="ko-KR" dirty="0"/>
              <a:t>,</a:t>
            </a:r>
            <a:r>
              <a:rPr lang="ko-KR" altLang="en-US" dirty="0"/>
              <a:t> 필수 요건에 해당하는 내용들만 선택하여 </a:t>
            </a:r>
            <a:r>
              <a:rPr lang="ko-KR" altLang="en-US" dirty="0" err="1"/>
              <a:t>크롤링</a:t>
            </a:r>
            <a:r>
              <a:rPr lang="ko-KR" altLang="en-US" dirty="0"/>
              <a:t> 하는 것입니다</a:t>
            </a:r>
            <a:r>
              <a:rPr lang="en-US" altLang="ko-KR" dirty="0"/>
              <a:t>. </a:t>
            </a:r>
            <a:r>
              <a:rPr lang="ko-KR" altLang="en-US" dirty="0"/>
              <a:t>단순히 웹페이지를 크롤링하는 게 아니라</a:t>
            </a:r>
            <a:r>
              <a:rPr lang="en-US" altLang="ko-KR" dirty="0"/>
              <a:t>, </a:t>
            </a:r>
            <a:r>
              <a:rPr lang="ko-KR" altLang="en-US" dirty="0"/>
              <a:t>여러 페이지에서</a:t>
            </a:r>
            <a:r>
              <a:rPr lang="en-US" altLang="ko-KR" dirty="0"/>
              <a:t>, </a:t>
            </a:r>
            <a:r>
              <a:rPr lang="ko-KR" altLang="en-US" dirty="0"/>
              <a:t>해당 주소로 들어가고</a:t>
            </a:r>
            <a:r>
              <a:rPr lang="en-US" altLang="ko-KR" dirty="0"/>
              <a:t>, </a:t>
            </a:r>
            <a:r>
              <a:rPr lang="ko-KR" altLang="en-US" dirty="0"/>
              <a:t>안에서 필요한 부분만 잘라내서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err="1"/>
              <a:t>해야합니다</a:t>
            </a:r>
            <a:r>
              <a:rPr lang="en-US" altLang="ko-KR" dirty="0"/>
              <a:t>. </a:t>
            </a:r>
            <a:r>
              <a:rPr lang="ko-KR" altLang="en-US" dirty="0"/>
              <a:t>그 다음 크롤링한 데이터를 사용하기 위해 다듬어 주고 그러한 데이터를 웹페이지에 적용시키기 위한 준비를 </a:t>
            </a:r>
            <a:r>
              <a:rPr lang="ko-KR" altLang="en-US" dirty="0" err="1"/>
              <a:t>해야합니다</a:t>
            </a:r>
            <a:r>
              <a:rPr lang="en-US" altLang="ko-KR" dirty="0"/>
              <a:t>. </a:t>
            </a:r>
            <a:r>
              <a:rPr lang="ko-KR" altLang="en-US" dirty="0"/>
              <a:t>웹페이지 자체도 기본적으로 구성하고 안에서 데이터들을 분류하여 필요 조건에 맞게 출력해야 합니다</a:t>
            </a:r>
            <a:r>
              <a:rPr lang="en-US" altLang="ko-KR" dirty="0"/>
              <a:t>. </a:t>
            </a:r>
            <a:r>
              <a:rPr lang="ko-KR" altLang="en-US" dirty="0"/>
              <a:t>이 과정은 무조건적으로 필요한 내용이라 가장 우선순위 두고 작업했습니다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사이트들 중</a:t>
            </a:r>
            <a:r>
              <a:rPr lang="en-US" altLang="ko-KR" dirty="0"/>
              <a:t>, </a:t>
            </a:r>
            <a:r>
              <a:rPr lang="ko-KR" altLang="en-US" dirty="0"/>
              <a:t>부산 청년 플랫폼에서 부산 청년 정책들만 </a:t>
            </a:r>
            <a:r>
              <a:rPr lang="ko-KR" altLang="en-US" dirty="0" err="1"/>
              <a:t>모여있는</a:t>
            </a:r>
            <a:r>
              <a:rPr lang="ko-KR" altLang="en-US" dirty="0"/>
              <a:t> 정보를 크롤링하기로 했고</a:t>
            </a:r>
            <a:r>
              <a:rPr lang="en-US" altLang="ko-KR" dirty="0"/>
              <a:t> </a:t>
            </a:r>
            <a:r>
              <a:rPr lang="ko-KR" altLang="en-US" dirty="0"/>
              <a:t>정책 내용은 기본이 되는 정책이름</a:t>
            </a:r>
            <a:r>
              <a:rPr lang="en-US" altLang="ko-KR" dirty="0"/>
              <a:t>, </a:t>
            </a:r>
            <a:r>
              <a:rPr lang="ko-KR" altLang="en-US" dirty="0"/>
              <a:t>신청기간</a:t>
            </a:r>
            <a:r>
              <a:rPr lang="en-US" altLang="ko-KR" dirty="0"/>
              <a:t>, </a:t>
            </a:r>
            <a:r>
              <a:rPr lang="ko-KR" altLang="en-US" dirty="0"/>
              <a:t>진행일정</a:t>
            </a:r>
            <a:r>
              <a:rPr lang="en-US" altLang="ko-KR" dirty="0"/>
              <a:t>, </a:t>
            </a:r>
            <a:r>
              <a:rPr lang="ko-KR" altLang="en-US" dirty="0"/>
              <a:t>지원대상</a:t>
            </a:r>
            <a:r>
              <a:rPr lang="en-US" altLang="ko-KR" dirty="0"/>
              <a:t>, </a:t>
            </a:r>
            <a:r>
              <a:rPr lang="ko-KR" altLang="en-US" dirty="0"/>
              <a:t>홈페이지 링크 등 필요한 요소만 크롤링하였습니다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신청기간이나 진행일정이 현재 일자를 넘지 않은 정책들만 골라서 진행했습니다</a:t>
            </a:r>
            <a:r>
              <a:rPr lang="en-US" altLang="ko-KR" dirty="0"/>
              <a:t>. </a:t>
            </a:r>
            <a:r>
              <a:rPr lang="ko-KR" altLang="en-US" dirty="0" err="1"/>
              <a:t>액셀에</a:t>
            </a:r>
            <a:r>
              <a:rPr lang="ko-KR" altLang="en-US" dirty="0"/>
              <a:t> 출력하게 되면 다음과 같이 나오게 되는 형태로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진행을 할 때에 단순히 조건을 거는 </a:t>
            </a:r>
            <a:r>
              <a:rPr lang="ko-KR" altLang="en-US" dirty="0" err="1"/>
              <a:t>크롤링으로</a:t>
            </a:r>
            <a:r>
              <a:rPr lang="ko-KR" altLang="en-US" dirty="0"/>
              <a:t> 나오지 않는 데이터들인</a:t>
            </a:r>
            <a:r>
              <a:rPr lang="en-US" altLang="ko-KR" dirty="0"/>
              <a:t>,</a:t>
            </a:r>
            <a:r>
              <a:rPr lang="ko-KR" altLang="en-US" dirty="0"/>
              <a:t> 신청기간이나 진행일정이 기본 창에서 나오지 않고 상세정보에 있거나 추가적으로 번거로움이 있는 데이터들의 경우에는 </a:t>
            </a:r>
            <a:r>
              <a:rPr lang="en-US" altLang="ko-KR" dirty="0"/>
              <a:t>GPT API</a:t>
            </a:r>
            <a:r>
              <a:rPr lang="ko-KR" altLang="en-US" dirty="0"/>
              <a:t>를 활용해서 데이터를 입력시킨 다음</a:t>
            </a:r>
            <a:r>
              <a:rPr lang="en-US" altLang="ko-KR" dirty="0"/>
              <a:t>, </a:t>
            </a:r>
            <a:r>
              <a:rPr lang="ko-KR" altLang="en-US" dirty="0"/>
              <a:t>분류 디렉토리를 생성시켜 기존의 코드에 추가하였습니다</a:t>
            </a:r>
            <a:r>
              <a:rPr lang="en-US" altLang="ko-KR" dirty="0"/>
              <a:t>. </a:t>
            </a:r>
            <a:r>
              <a:rPr lang="ko-KR" altLang="en-US" dirty="0" err="1"/>
              <a:t>파싱한</a:t>
            </a:r>
            <a:r>
              <a:rPr lang="ko-KR" altLang="en-US" dirty="0"/>
              <a:t> 데이터들은 다음과 같이 아직 시각적으로 완전히 개선되지는 않았지만</a:t>
            </a:r>
            <a:r>
              <a:rPr lang="en-US" altLang="ko-KR" dirty="0"/>
              <a:t>, </a:t>
            </a:r>
            <a:r>
              <a:rPr lang="ko-KR" altLang="en-US" dirty="0"/>
              <a:t>웹페이지 상에서 필요한 정보만 출력이 되도록 정리했습니다</a:t>
            </a:r>
            <a:r>
              <a:rPr lang="en-US" altLang="ko-KR" dirty="0"/>
              <a:t>. </a:t>
            </a:r>
            <a:r>
              <a:rPr lang="ko-KR" altLang="en-US" dirty="0"/>
              <a:t>분류 기준에도 맞게 부산 지역내에서 세부 지역들을 나누어 분류 하였고</a:t>
            </a:r>
            <a:r>
              <a:rPr lang="en-US" altLang="ko-KR" dirty="0"/>
              <a:t>, </a:t>
            </a:r>
            <a:r>
              <a:rPr lang="ko-KR" altLang="en-US" dirty="0"/>
              <a:t>그 외에도 기존의 사이트들의 분류기준을 참고한 정책 분야나 모집 대상 부분들도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47F8-31B3-44FF-BDD0-D17462E4F0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6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6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8.png"/><Relationship Id="rId3" Type="http://schemas.openxmlformats.org/officeDocument/2006/relationships/image" Target="../media/image27.png"/><Relationship Id="rId7" Type="http://schemas.openxmlformats.org/officeDocument/2006/relationships/image" Target="../media/image103.png"/><Relationship Id="rId12" Type="http://schemas.openxmlformats.org/officeDocument/2006/relationships/image" Target="../media/image10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31.png"/><Relationship Id="rId10" Type="http://schemas.openxmlformats.org/officeDocument/2006/relationships/image" Target="../media/image105.svg"/><Relationship Id="rId4" Type="http://schemas.openxmlformats.org/officeDocument/2006/relationships/image" Target="../media/image82.png"/><Relationship Id="rId9" Type="http://schemas.openxmlformats.org/officeDocument/2006/relationships/image" Target="../media/image104.png"/><Relationship Id="rId14" Type="http://schemas.openxmlformats.org/officeDocument/2006/relationships/image" Target="../media/image10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7.png"/><Relationship Id="rId5" Type="http://schemas.openxmlformats.org/officeDocument/2006/relationships/image" Target="../media/image6.png"/><Relationship Id="rId15" Type="http://schemas.openxmlformats.org/officeDocument/2006/relationships/image" Target="../media/image59.png"/><Relationship Id="rId23" Type="http://schemas.openxmlformats.org/officeDocument/2006/relationships/image" Target="../media/image66.png"/><Relationship Id="rId10" Type="http://schemas.openxmlformats.org/officeDocument/2006/relationships/image" Target="../media/image54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image" Target="../media/image27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31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6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94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30363" y="2361683"/>
            <a:ext cx="13763211" cy="4609967"/>
            <a:chOff x="2230363" y="2361683"/>
            <a:chExt cx="13763211" cy="46099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0363" y="2361683"/>
              <a:ext cx="13763211" cy="46099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18673" y="3963303"/>
            <a:ext cx="977956" cy="651961"/>
            <a:chOff x="13918673" y="3963303"/>
            <a:chExt cx="977956" cy="6519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8673" y="3963303"/>
              <a:ext cx="977956" cy="6519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6916" y="8786939"/>
            <a:ext cx="17111883" cy="862041"/>
            <a:chOff x="586916" y="8786939"/>
            <a:chExt cx="17111883" cy="862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916" y="8786939"/>
              <a:ext cx="17111883" cy="86204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7336" y="8907345"/>
            <a:ext cx="8169858" cy="7522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548" y="625427"/>
            <a:ext cx="3975974" cy="588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8A465-52A3-4910-2192-5C90518A1526}"/>
              </a:ext>
            </a:extLst>
          </p:cNvPr>
          <p:cNvSpPr txBox="1"/>
          <p:nvPr/>
        </p:nvSpPr>
        <p:spPr>
          <a:xfrm>
            <a:off x="4120651" y="3301857"/>
            <a:ext cx="10287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BYPR</a:t>
            </a:r>
          </a:p>
          <a:p>
            <a:pPr algn="ctr"/>
            <a:r>
              <a:rPr lang="en-US" altLang="ko-KR" sz="60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60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부산 청년정책 추천 사이트</a:t>
            </a:r>
            <a:r>
              <a:rPr lang="en-US" altLang="ko-KR" sz="60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6000" b="1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0B6D3-CC02-14BC-E366-DCE061135A7A}"/>
              </a:ext>
            </a:extLst>
          </p:cNvPr>
          <p:cNvSpPr txBox="1"/>
          <p:nvPr/>
        </p:nvSpPr>
        <p:spPr>
          <a:xfrm>
            <a:off x="13258800" y="9217959"/>
            <a:ext cx="51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김태희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서영광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서윤오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신승호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5714" y="0"/>
            <a:ext cx="2240000" cy="10285714"/>
            <a:chOff x="16045714" y="0"/>
            <a:chExt cx="224000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5714" y="0"/>
              <a:ext cx="2240000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15297" y="1431335"/>
            <a:ext cx="2220203" cy="6067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731" y="653530"/>
            <a:ext cx="939304" cy="578585"/>
            <a:chOff x="662731" y="653530"/>
            <a:chExt cx="939304" cy="5785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662731" y="653530"/>
              <a:ext cx="939304" cy="5785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74752" y="3652793"/>
            <a:ext cx="749834" cy="69822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C68019-E326-3034-091F-52D8F165FEA4}"/>
              </a:ext>
            </a:extLst>
          </p:cNvPr>
          <p:cNvSpPr/>
          <p:nvPr/>
        </p:nvSpPr>
        <p:spPr>
          <a:xfrm>
            <a:off x="2324101" y="760329"/>
            <a:ext cx="11430000" cy="1472984"/>
          </a:xfrm>
          <a:prstGeom prst="round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 웹페이지 구성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1F909F-4DEF-1960-4B43-B0BA0D8B149B}"/>
              </a:ext>
            </a:extLst>
          </p:cNvPr>
          <p:cNvGrpSpPr/>
          <p:nvPr/>
        </p:nvGrpSpPr>
        <p:grpSpPr>
          <a:xfrm>
            <a:off x="1219201" y="2380840"/>
            <a:ext cx="13639800" cy="7904874"/>
            <a:chOff x="1219201" y="2380840"/>
            <a:chExt cx="13639800" cy="7904874"/>
          </a:xfrm>
        </p:grpSpPr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A4CEF814-9AA2-D8F4-1FAB-9C6828957E95}"/>
                </a:ext>
              </a:extLst>
            </p:cNvPr>
            <p:cNvGrpSpPr/>
            <p:nvPr/>
          </p:nvGrpSpPr>
          <p:grpSpPr>
            <a:xfrm>
              <a:off x="1219201" y="2380840"/>
              <a:ext cx="13639800" cy="7904874"/>
              <a:chOff x="1426793" y="4441713"/>
              <a:chExt cx="2699680" cy="4265920"/>
            </a:xfrm>
          </p:grpSpPr>
          <p:pic>
            <p:nvPicPr>
              <p:cNvPr id="14" name="Object 9">
                <a:extLst>
                  <a:ext uri="{FF2B5EF4-FFF2-40B4-BE49-F238E27FC236}">
                    <a16:creationId xmlns:a16="http://schemas.microsoft.com/office/drawing/2014/main" id="{96C39676-CA5E-00F0-D8FB-F8851A06D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6793" y="4441713"/>
                <a:ext cx="2699680" cy="4265920"/>
              </a:xfrm>
              <a:prstGeom prst="rect">
                <a:avLst/>
              </a:prstGeom>
            </p:spPr>
          </p:pic>
        </p:grpSp>
        <p:pic>
          <p:nvPicPr>
            <p:cNvPr id="8" name="그림 7" descr="텍스트, 사람, 스크린샷이(가) 표시된 사진">
              <a:extLst>
                <a:ext uri="{FF2B5EF4-FFF2-40B4-BE49-F238E27FC236}">
                  <a16:creationId xmlns:a16="http://schemas.microsoft.com/office/drawing/2014/main" id="{97B0FCF2-DAFE-3EAD-EDBE-2B522A93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035" y="2705100"/>
              <a:ext cx="12824670" cy="7239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3F577E-57D2-E405-9466-B0E51C702B32}"/>
              </a:ext>
            </a:extLst>
          </p:cNvPr>
          <p:cNvSpPr txBox="1"/>
          <p:nvPr/>
        </p:nvSpPr>
        <p:spPr>
          <a:xfrm>
            <a:off x="15756064" y="388825"/>
            <a:ext cx="281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6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489" y="0"/>
            <a:ext cx="18838203" cy="2200328"/>
            <a:chOff x="-552489" y="0"/>
            <a:chExt cx="18838203" cy="220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489" y="0"/>
              <a:ext cx="18838203" cy="22003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8464" y="3848100"/>
            <a:ext cx="2699680" cy="4240967"/>
            <a:chOff x="14270938" y="4466667"/>
            <a:chExt cx="2699680" cy="424096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0938" y="4466667"/>
              <a:ext cx="2699680" cy="42409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53804" y="427807"/>
            <a:ext cx="939304" cy="578585"/>
            <a:chOff x="16953804" y="427807"/>
            <a:chExt cx="939304" cy="57858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3804" y="427807"/>
              <a:ext cx="939304" cy="5785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10666" y="3874940"/>
            <a:ext cx="2415277" cy="2415277"/>
            <a:chOff x="14413140" y="4493507"/>
            <a:chExt cx="2415277" cy="241527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13140" y="4493507"/>
              <a:ext cx="2415277" cy="2415277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7366" y="6210300"/>
            <a:ext cx="2963328" cy="1555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5C4447-AD33-E96A-6E7F-F2EA12B7802C}"/>
              </a:ext>
            </a:extLst>
          </p:cNvPr>
          <p:cNvSpPr txBox="1"/>
          <p:nvPr/>
        </p:nvSpPr>
        <p:spPr>
          <a:xfrm>
            <a:off x="4598069" y="1170129"/>
            <a:ext cx="109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향후 계획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E0C738-3F44-EA7B-D5AF-651B0FCA5DD1}"/>
              </a:ext>
            </a:extLst>
          </p:cNvPr>
          <p:cNvSpPr/>
          <p:nvPr/>
        </p:nvSpPr>
        <p:spPr>
          <a:xfrm>
            <a:off x="4372063" y="5268333"/>
            <a:ext cx="1726531" cy="1259168"/>
          </a:xfrm>
          <a:prstGeom prst="rightArrow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2A287D-5374-A657-DC29-B03300303762}"/>
              </a:ext>
            </a:extLst>
          </p:cNvPr>
          <p:cNvGrpSpPr/>
          <p:nvPr/>
        </p:nvGrpSpPr>
        <p:grpSpPr>
          <a:xfrm>
            <a:off x="14369120" y="3842655"/>
            <a:ext cx="2699680" cy="4240967"/>
            <a:chOff x="13613068" y="3874940"/>
            <a:chExt cx="2699680" cy="4240967"/>
          </a:xfrm>
        </p:grpSpPr>
        <p:grpSp>
          <p:nvGrpSpPr>
            <p:cNvPr id="6" name="그룹 1011">
              <a:extLst>
                <a:ext uri="{FF2B5EF4-FFF2-40B4-BE49-F238E27FC236}">
                  <a16:creationId xmlns:a16="http://schemas.microsoft.com/office/drawing/2014/main" id="{6F9CED0C-7B92-8946-972C-D2F7D671DB43}"/>
                </a:ext>
              </a:extLst>
            </p:cNvPr>
            <p:cNvGrpSpPr/>
            <p:nvPr/>
          </p:nvGrpSpPr>
          <p:grpSpPr>
            <a:xfrm>
              <a:off x="13613068" y="3874940"/>
              <a:ext cx="2699680" cy="4240967"/>
              <a:chOff x="14270938" y="4466667"/>
              <a:chExt cx="2699680" cy="424096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F1E0B35F-72E1-65F9-6920-EA46B83F6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270938" y="4466667"/>
                <a:ext cx="2699680" cy="4240967"/>
              </a:xfrm>
              <a:prstGeom prst="rect">
                <a:avLst/>
              </a:prstGeom>
            </p:spPr>
          </p:pic>
        </p:grpSp>
        <p:pic>
          <p:nvPicPr>
            <p:cNvPr id="11" name="Object 17">
              <a:extLst>
                <a:ext uri="{FF2B5EF4-FFF2-40B4-BE49-F238E27FC236}">
                  <a16:creationId xmlns:a16="http://schemas.microsoft.com/office/drawing/2014/main" id="{605AADFB-A997-743B-1B38-A02B1BBA5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05573" y="4409042"/>
              <a:ext cx="1370338" cy="15225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7EA8A3-77A5-4C98-9E18-FC24E165FB37}"/>
                </a:ext>
              </a:extLst>
            </p:cNvPr>
            <p:cNvSpPr txBox="1"/>
            <p:nvPr/>
          </p:nvSpPr>
          <p:spPr>
            <a:xfrm>
              <a:off x="13917868" y="6612913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이메일을 바탕으로 정책 알림 자동화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DFD764-7E06-BA06-B7F8-CABD6D9DCAE3}"/>
              </a:ext>
            </a:extLst>
          </p:cNvPr>
          <p:cNvSpPr txBox="1"/>
          <p:nvPr/>
        </p:nvSpPr>
        <p:spPr>
          <a:xfrm>
            <a:off x="76300" y="854926"/>
            <a:ext cx="28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F2B4A3-3307-7312-56B4-96613E5C0826}"/>
              </a:ext>
            </a:extLst>
          </p:cNvPr>
          <p:cNvGrpSpPr/>
          <p:nvPr/>
        </p:nvGrpSpPr>
        <p:grpSpPr>
          <a:xfrm>
            <a:off x="6414321" y="3848099"/>
            <a:ext cx="2699680" cy="4240967"/>
            <a:chOff x="7395558" y="3907969"/>
            <a:chExt cx="2699680" cy="424096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99F03CE-C93F-9BFD-A111-9038E0BE2C7F}"/>
                </a:ext>
              </a:extLst>
            </p:cNvPr>
            <p:cNvGrpSpPr/>
            <p:nvPr/>
          </p:nvGrpSpPr>
          <p:grpSpPr>
            <a:xfrm>
              <a:off x="7395558" y="3907969"/>
              <a:ext cx="2699680" cy="4240967"/>
              <a:chOff x="8780696" y="3874940"/>
              <a:chExt cx="2699680" cy="4240967"/>
            </a:xfrm>
          </p:grpSpPr>
          <p:grpSp>
            <p:nvGrpSpPr>
              <p:cNvPr id="22" name="그룹 1011" descr="자물쇠 단색으로 채워진">
                <a:extLst>
                  <a:ext uri="{FF2B5EF4-FFF2-40B4-BE49-F238E27FC236}">
                    <a16:creationId xmlns:a16="http://schemas.microsoft.com/office/drawing/2014/main" id="{6E30B61B-1F7E-D234-6FFF-30D34D08CA50}"/>
                  </a:ext>
                </a:extLst>
              </p:cNvPr>
              <p:cNvGrpSpPr/>
              <p:nvPr/>
            </p:nvGrpSpPr>
            <p:grpSpPr>
              <a:xfrm>
                <a:off x="8780696" y="3874940"/>
                <a:ext cx="2699680" cy="4240967"/>
                <a:chOff x="14270938" y="4466667"/>
                <a:chExt cx="2699680" cy="4240967"/>
              </a:xfr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grpSpPr>
            <p:pic>
              <p:nvPicPr>
                <p:cNvPr id="24" name="Object 35">
                  <a:extLst>
                    <a:ext uri="{FF2B5EF4-FFF2-40B4-BE49-F238E27FC236}">
                      <a16:creationId xmlns:a16="http://schemas.microsoft.com/office/drawing/2014/main" id="{291D7431-D99E-86B7-7605-A82389232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270938" y="4466667"/>
                  <a:ext cx="2699680" cy="4240967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86EA1D-6FB1-24A3-4F0D-777860527AE8}"/>
                  </a:ext>
                </a:extLst>
              </p:cNvPr>
              <p:cNvSpPr txBox="1"/>
              <p:nvPr/>
            </p:nvSpPr>
            <p:spPr>
              <a:xfrm>
                <a:off x="9106467" y="6507443"/>
                <a:ext cx="2057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회원가입으로 유저 데이터베이스 관리</a:t>
                </a:r>
              </a:p>
            </p:txBody>
          </p:sp>
        </p:grpSp>
        <p:pic>
          <p:nvPicPr>
            <p:cNvPr id="21" name="그래픽 20" descr="데이터베이스 단색으로 채워진">
              <a:extLst>
                <a:ext uri="{FF2B5EF4-FFF2-40B4-BE49-F238E27FC236}">
                  <a16:creationId xmlns:a16="http://schemas.microsoft.com/office/drawing/2014/main" id="{990B9C21-9927-5C68-FE9A-74EA4543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24800" y="4442072"/>
              <a:ext cx="1626211" cy="162621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659923-ACF7-95DE-7B47-82F5B2F98F34}"/>
              </a:ext>
            </a:extLst>
          </p:cNvPr>
          <p:cNvGrpSpPr/>
          <p:nvPr/>
        </p:nvGrpSpPr>
        <p:grpSpPr>
          <a:xfrm>
            <a:off x="9439772" y="3842656"/>
            <a:ext cx="2699680" cy="4240967"/>
            <a:chOff x="9426806" y="3842656"/>
            <a:chExt cx="2699680" cy="42409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A7DCBC-E967-37E4-C8F3-E1A68B21BA6A}"/>
                </a:ext>
              </a:extLst>
            </p:cNvPr>
            <p:cNvGrpSpPr/>
            <p:nvPr/>
          </p:nvGrpSpPr>
          <p:grpSpPr>
            <a:xfrm>
              <a:off x="9426806" y="3842656"/>
              <a:ext cx="2699680" cy="4240967"/>
              <a:chOff x="8780696" y="3874940"/>
              <a:chExt cx="2699680" cy="4240967"/>
            </a:xfrm>
          </p:grpSpPr>
          <p:grpSp>
            <p:nvGrpSpPr>
              <p:cNvPr id="14" name="그룹 1011" descr="자물쇠 단색으로 채워진">
                <a:extLst>
                  <a:ext uri="{FF2B5EF4-FFF2-40B4-BE49-F238E27FC236}">
                    <a16:creationId xmlns:a16="http://schemas.microsoft.com/office/drawing/2014/main" id="{A1C6D3DC-7876-5E96-9DE5-D3E10FEDBC5F}"/>
                  </a:ext>
                </a:extLst>
              </p:cNvPr>
              <p:cNvGrpSpPr/>
              <p:nvPr/>
            </p:nvGrpSpPr>
            <p:grpSpPr>
              <a:xfrm>
                <a:off x="8780696" y="3874940"/>
                <a:ext cx="2699680" cy="4240967"/>
                <a:chOff x="14270938" y="4466667"/>
                <a:chExt cx="2699680" cy="4240967"/>
              </a:xfr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grpSpPr>
            <p:pic>
              <p:nvPicPr>
                <p:cNvPr id="16" name="Object 35">
                  <a:extLst>
                    <a:ext uri="{FF2B5EF4-FFF2-40B4-BE49-F238E27FC236}">
                      <a16:creationId xmlns:a16="http://schemas.microsoft.com/office/drawing/2014/main" id="{78501EF5-97B5-CA2B-AF9C-3E344B07B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270938" y="4466667"/>
                  <a:ext cx="2699680" cy="4240967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FDA607-9A01-3389-0686-63C9A867189D}"/>
                  </a:ext>
                </a:extLst>
              </p:cNvPr>
              <p:cNvSpPr txBox="1"/>
              <p:nvPr/>
            </p:nvSpPr>
            <p:spPr>
              <a:xfrm>
                <a:off x="9101836" y="6778253"/>
                <a:ext cx="2057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서버 연동을 통한 자동화</a:t>
                </a:r>
              </a:p>
            </p:txBody>
          </p:sp>
        </p:grpSp>
        <p:pic>
          <p:nvPicPr>
            <p:cNvPr id="26" name="그래픽 25" descr="클라우드 동기화 단색으로 채워진">
              <a:extLst>
                <a:ext uri="{FF2B5EF4-FFF2-40B4-BE49-F238E27FC236}">
                  <a16:creationId xmlns:a16="http://schemas.microsoft.com/office/drawing/2014/main" id="{BA7C6A2F-6ED0-93B6-7778-A7DC92450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862246" y="4367440"/>
              <a:ext cx="1828800" cy="1828800"/>
            </a:xfrm>
            <a:prstGeom prst="rect">
              <a:avLst/>
            </a:prstGeom>
          </p:spPr>
        </p:pic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E2A636C-F688-7DC1-2A90-0EF847CEBD95}"/>
              </a:ext>
            </a:extLst>
          </p:cNvPr>
          <p:cNvSpPr/>
          <p:nvPr/>
        </p:nvSpPr>
        <p:spPr>
          <a:xfrm>
            <a:off x="12404553" y="5268333"/>
            <a:ext cx="1726531" cy="1259168"/>
          </a:xfrm>
          <a:prstGeom prst="rightArrow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6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773" y="9530159"/>
            <a:ext cx="1367354" cy="7606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81401" y="1959651"/>
            <a:ext cx="14716416" cy="111806"/>
            <a:chOff x="4880017" y="1959651"/>
            <a:chExt cx="1341779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0017" y="1959651"/>
              <a:ext cx="13417799" cy="14286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3EB25D2B-7E49-8E3A-3EF0-8393DDDEE5C1}"/>
              </a:ext>
            </a:extLst>
          </p:cNvPr>
          <p:cNvGrpSpPr/>
          <p:nvPr/>
        </p:nvGrpSpPr>
        <p:grpSpPr>
          <a:xfrm>
            <a:off x="-27214" y="8398780"/>
            <a:ext cx="14962414" cy="111806"/>
            <a:chOff x="4880017" y="1959651"/>
            <a:chExt cx="13417799" cy="14286"/>
          </a:xfrm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E8EA595-CF80-D60C-A51B-C5425035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0017" y="1959651"/>
              <a:ext cx="13417799" cy="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FDD5E0-3AF6-219C-6711-0DA222CF9E9C}"/>
              </a:ext>
            </a:extLst>
          </p:cNvPr>
          <p:cNvSpPr txBox="1"/>
          <p:nvPr/>
        </p:nvSpPr>
        <p:spPr>
          <a:xfrm>
            <a:off x="4610100" y="3698649"/>
            <a:ext cx="906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0" dirty="0"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Q &amp; A</a:t>
            </a:r>
            <a:endParaRPr lang="ko-KR" altLang="en-US" sz="18000" dirty="0"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240000" cy="10285714"/>
            <a:chOff x="0" y="0"/>
            <a:chExt cx="224000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24000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71944" y="647619"/>
            <a:ext cx="669718" cy="412528"/>
            <a:chOff x="3271944" y="647619"/>
            <a:chExt cx="669718" cy="4125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3271944" y="647619"/>
              <a:ext cx="669718" cy="41252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6CE4AC-BD35-BE20-69B7-2C8621F07557}"/>
              </a:ext>
            </a:extLst>
          </p:cNvPr>
          <p:cNvGrpSpPr/>
          <p:nvPr/>
        </p:nvGrpSpPr>
        <p:grpSpPr>
          <a:xfrm>
            <a:off x="3010153" y="3181393"/>
            <a:ext cx="12383495" cy="2074988"/>
            <a:chOff x="3010153" y="3181393"/>
            <a:chExt cx="12383495" cy="2074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574" y="3181393"/>
              <a:ext cx="1504581" cy="8174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0153" y="3733382"/>
              <a:ext cx="5253520" cy="13282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3344154" y="3224208"/>
              <a:ext cx="2049494" cy="2032173"/>
              <a:chOff x="13344154" y="3224208"/>
              <a:chExt cx="2049494" cy="203217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344154" y="3224208"/>
                <a:ext cx="2049494" cy="203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23478" y="4219443"/>
              <a:ext cx="3809524" cy="35714"/>
              <a:chOff x="8423478" y="4219443"/>
              <a:chExt cx="3809524" cy="357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23478" y="4219443"/>
                <a:ext cx="3809524" cy="35714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B43893-D35E-9FF3-47D9-31DA703E4B50}"/>
              </a:ext>
            </a:extLst>
          </p:cNvPr>
          <p:cNvGrpSpPr/>
          <p:nvPr/>
        </p:nvGrpSpPr>
        <p:grpSpPr>
          <a:xfrm>
            <a:off x="3036588" y="7625862"/>
            <a:ext cx="12285620" cy="2059714"/>
            <a:chOff x="3010153" y="5406798"/>
            <a:chExt cx="12285620" cy="20597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42030" y="5406798"/>
              <a:ext cx="1853743" cy="2059714"/>
              <a:chOff x="13442030" y="5406798"/>
              <a:chExt cx="1853743" cy="205971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442030" y="5406798"/>
                <a:ext cx="1853743" cy="20597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423478" y="6436655"/>
              <a:ext cx="3809524" cy="35714"/>
              <a:chOff x="8423478" y="6436655"/>
              <a:chExt cx="3809524" cy="357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23478" y="6436655"/>
                <a:ext cx="3809524" cy="3571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0153" y="5933668"/>
              <a:ext cx="4942301" cy="1328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46F074-7F43-F8A9-67BD-8CB6AB7C9D59}"/>
              </a:ext>
            </a:extLst>
          </p:cNvPr>
          <p:cNvSpPr txBox="1"/>
          <p:nvPr/>
        </p:nvSpPr>
        <p:spPr>
          <a:xfrm>
            <a:off x="3429000" y="1203684"/>
            <a:ext cx="6666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BYPR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10F10E-691E-F696-D19D-B65F659BECBE}"/>
              </a:ext>
            </a:extLst>
          </p:cNvPr>
          <p:cNvGrpSpPr/>
          <p:nvPr/>
        </p:nvGrpSpPr>
        <p:grpSpPr>
          <a:xfrm>
            <a:off x="3246544" y="5310424"/>
            <a:ext cx="12163182" cy="2049494"/>
            <a:chOff x="3205066" y="7613115"/>
            <a:chExt cx="12163182" cy="204949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423478" y="8620005"/>
              <a:ext cx="3809524" cy="35714"/>
              <a:chOff x="8423478" y="8620005"/>
              <a:chExt cx="3809524" cy="3571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23478" y="8620005"/>
                <a:ext cx="3809524" cy="35714"/>
              </a:xfrm>
              <a:prstGeom prst="rect">
                <a:avLst/>
              </a:prstGeom>
            </p:spPr>
          </p:pic>
        </p:grpSp>
        <p:pic>
          <p:nvPicPr>
            <p:cNvPr id="5" name="그래픽 4" descr="눈 단색으로 채워진">
              <a:extLst>
                <a:ext uri="{FF2B5EF4-FFF2-40B4-BE49-F238E27FC236}">
                  <a16:creationId xmlns:a16="http://schemas.microsoft.com/office/drawing/2014/main" id="{9FE6AF8C-18B9-C32D-847A-37F650DBE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318754" y="7613115"/>
              <a:ext cx="2049494" cy="20494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E9F80B-9764-4DE8-51E4-54E33B4A0C8B}"/>
                </a:ext>
              </a:extLst>
            </p:cNvPr>
            <p:cNvSpPr txBox="1"/>
            <p:nvPr/>
          </p:nvSpPr>
          <p:spPr>
            <a:xfrm>
              <a:off x="3205066" y="8418535"/>
              <a:ext cx="4380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SzPct val="75000"/>
                <a:buFont typeface="Wingdings" panose="05000000000000000000" pitchFamily="2" charset="2"/>
                <a:buChar char="l"/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시각적 편의성 증가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50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13044"/>
            <a:ext cx="18285714" cy="872670"/>
            <a:chOff x="0" y="9413044"/>
            <a:chExt cx="18285714" cy="8726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413044"/>
              <a:ext cx="18285714" cy="8726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773" y="9530159"/>
            <a:ext cx="1367354" cy="7606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075" y="978003"/>
            <a:ext cx="4829101" cy="2127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18522" y="3972324"/>
            <a:ext cx="7418981" cy="976037"/>
            <a:chOff x="9718522" y="3972324"/>
            <a:chExt cx="7418981" cy="9760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2751" y="3552974"/>
              <a:ext cx="2943769" cy="198063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0563" y="3702258"/>
              <a:ext cx="4685016" cy="1837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3205" y="710625"/>
            <a:ext cx="932428" cy="621609"/>
            <a:chOff x="713205" y="710625"/>
            <a:chExt cx="932428" cy="6216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13205" y="710625"/>
              <a:ext cx="932428" cy="621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80017" y="1959651"/>
            <a:ext cx="13417799" cy="14286"/>
            <a:chOff x="4880017" y="1959651"/>
            <a:chExt cx="1341779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0017" y="1959651"/>
              <a:ext cx="13417799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2791" y="6164991"/>
            <a:ext cx="2915894" cy="19806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18476" y="7890352"/>
            <a:ext cx="7419027" cy="972973"/>
            <a:chOff x="9718476" y="7890352"/>
            <a:chExt cx="7419027" cy="9729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07610" y="7471000"/>
              <a:ext cx="2920485" cy="198063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11515" y="7471010"/>
              <a:ext cx="2339997" cy="201870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92648" y="4858981"/>
            <a:ext cx="2936799" cy="1980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730861-720D-B892-15D9-B4CF0BE7141C}"/>
              </a:ext>
            </a:extLst>
          </p:cNvPr>
          <p:cNvSpPr txBox="1"/>
          <p:nvPr/>
        </p:nvSpPr>
        <p:spPr>
          <a:xfrm>
            <a:off x="9001821" y="6650982"/>
            <a:ext cx="768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>
                    <a:lumMod val="95000"/>
                  </a:schemeClr>
                </a:solidFill>
              </a:rPr>
              <a:t>향후</a:t>
            </a:r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</a:rPr>
              <a:t> 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E11A7-D087-6353-18B6-21DA09CBB361}"/>
              </a:ext>
            </a:extLst>
          </p:cNvPr>
          <p:cNvSpPr txBox="1"/>
          <p:nvPr/>
        </p:nvSpPr>
        <p:spPr>
          <a:xfrm>
            <a:off x="8915400" y="5336187"/>
            <a:ext cx="7685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>
                <a:solidFill>
                  <a:schemeClr val="bg1">
                    <a:lumMod val="95000"/>
                  </a:schemeClr>
                </a:solidFill>
              </a:rPr>
              <a:t>개발 과정 </a:t>
            </a:r>
            <a:endParaRPr lang="ko-KR" altLang="en-US" sz="5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489" y="0"/>
            <a:ext cx="18838203" cy="2200328"/>
            <a:chOff x="-552489" y="0"/>
            <a:chExt cx="18838203" cy="220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489" y="0"/>
              <a:ext cx="18838203" cy="2200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915" y="427808"/>
            <a:ext cx="1794895" cy="1353833"/>
            <a:chOff x="353915" y="427808"/>
            <a:chExt cx="1794895" cy="1353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863" y="1384506"/>
              <a:ext cx="2033146" cy="58855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56358" y="-27208"/>
              <a:ext cx="3159129" cy="21375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3027" y="-77874"/>
            <a:ext cx="14489039" cy="32268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53804" y="427807"/>
            <a:ext cx="939304" cy="578585"/>
            <a:chOff x="16953804" y="427807"/>
            <a:chExt cx="939304" cy="5785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53804" y="427807"/>
              <a:ext cx="939304" cy="5785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3972" y="3149754"/>
            <a:ext cx="8052612" cy="6225451"/>
            <a:chOff x="1063972" y="3149754"/>
            <a:chExt cx="8052612" cy="62254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972" y="3149754"/>
              <a:ext cx="8052612" cy="62254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95157" y="6057285"/>
            <a:ext cx="446645" cy="384115"/>
            <a:chOff x="9495157" y="6057285"/>
            <a:chExt cx="446645" cy="3841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9495157" y="6057285"/>
              <a:ext cx="446645" cy="38411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33425" y="3503436"/>
            <a:ext cx="5713707" cy="64843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42314" y="9525212"/>
            <a:ext cx="5442961" cy="462617"/>
            <a:chOff x="2842314" y="9525212"/>
            <a:chExt cx="5442961" cy="4626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2314" y="9525212"/>
              <a:ext cx="5442961" cy="4626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0463" y="3348759"/>
            <a:ext cx="2945924" cy="5103503"/>
            <a:chOff x="760463" y="3348759"/>
            <a:chExt cx="2945924" cy="51035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">
              <a:off x="-520215" y="989293"/>
              <a:ext cx="5891848" cy="1020700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">
              <a:off x="760463" y="3348759"/>
              <a:ext cx="2945924" cy="5103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16175" y="3100450"/>
            <a:ext cx="6905567" cy="2925570"/>
            <a:chOff x="10316175" y="3100450"/>
            <a:chExt cx="6905567" cy="29255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16175" y="3100450"/>
              <a:ext cx="6905567" cy="292557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03145" y="4123298"/>
            <a:ext cx="6329936" cy="176281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82973" y="3119611"/>
            <a:ext cx="6621174" cy="11366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34947" y="4073290"/>
            <a:ext cx="6868024" cy="14286"/>
            <a:chOff x="10334947" y="4073290"/>
            <a:chExt cx="6868024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34947" y="4073290"/>
              <a:ext cx="6868024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16175" y="6449635"/>
            <a:ext cx="6905567" cy="2925570"/>
            <a:chOff x="10316175" y="6449635"/>
            <a:chExt cx="6905567" cy="29255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16175" y="6449635"/>
              <a:ext cx="6905567" cy="292557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70383" y="7484240"/>
            <a:ext cx="6333726" cy="17628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20059" y="6426107"/>
            <a:ext cx="6507326" cy="113661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334947" y="7422474"/>
            <a:ext cx="6868024" cy="14286"/>
            <a:chOff x="10334947" y="7422474"/>
            <a:chExt cx="6868024" cy="142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34947" y="7422474"/>
              <a:ext cx="6868024" cy="14286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575872" y="5312593"/>
            <a:ext cx="14230576" cy="267489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61863" y="5699506"/>
            <a:ext cx="5175984" cy="42556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371694" y="9097660"/>
            <a:ext cx="2880536" cy="42556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74142" y="9039622"/>
            <a:ext cx="3293241" cy="42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84436" y="6166894"/>
            <a:ext cx="3209670" cy="395762"/>
            <a:chOff x="7684436" y="6166894"/>
            <a:chExt cx="3209670" cy="395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3480000">
              <a:off x="7684436" y="6166894"/>
              <a:ext cx="3209670" cy="395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4079" y="6166894"/>
            <a:ext cx="3209670" cy="395762"/>
            <a:chOff x="9524079" y="6166894"/>
            <a:chExt cx="3209670" cy="395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480000">
              <a:off x="9524079" y="6166894"/>
              <a:ext cx="3209670" cy="395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73420" y="7724391"/>
            <a:ext cx="3209670" cy="395762"/>
            <a:chOff x="8773420" y="7724391"/>
            <a:chExt cx="3209670" cy="395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773420" y="7724391"/>
              <a:ext cx="3209670" cy="395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71943" y="1669886"/>
            <a:ext cx="13991898" cy="1460137"/>
            <a:chOff x="3271943" y="1669886"/>
            <a:chExt cx="13991898" cy="14601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1943" y="1669886"/>
              <a:ext cx="13991898" cy="14601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2240000" cy="10285714"/>
            <a:chOff x="0" y="0"/>
            <a:chExt cx="2240000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240000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05987" y="2336859"/>
            <a:ext cx="2857143" cy="107143"/>
            <a:chOff x="8705987" y="2336859"/>
            <a:chExt cx="2857143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5987" y="2336859"/>
              <a:ext cx="2857143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14048" y="1989771"/>
            <a:ext cx="13146338" cy="806723"/>
            <a:chOff x="3914048" y="1989771"/>
            <a:chExt cx="13146338" cy="8067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9547" y="1900652"/>
              <a:ext cx="5086859" cy="120478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4480" y="1762328"/>
              <a:ext cx="6251993" cy="15260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26874" y="3820603"/>
            <a:ext cx="2583738" cy="2583738"/>
            <a:chOff x="8926874" y="3820603"/>
            <a:chExt cx="2583738" cy="258373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8926874" y="3820603"/>
              <a:ext cx="2583738" cy="25837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41575" y="6630403"/>
            <a:ext cx="2583738" cy="2583738"/>
            <a:chOff x="10541575" y="6630403"/>
            <a:chExt cx="2583738" cy="25837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0541575" y="6630403"/>
              <a:ext cx="2583738" cy="258373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44564" y="8205174"/>
            <a:ext cx="3776591" cy="81033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92745" y="5454621"/>
            <a:ext cx="3549239" cy="7794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86211" y="4601245"/>
            <a:ext cx="5739471" cy="96262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270463" y="6630403"/>
            <a:ext cx="2583738" cy="2583738"/>
            <a:chOff x="7270463" y="6630403"/>
            <a:chExt cx="2583738" cy="25837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7270463" y="6630403"/>
              <a:ext cx="2583738" cy="258373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07183" y="8214345"/>
            <a:ext cx="3314258" cy="77942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271" y="1430687"/>
            <a:ext cx="2033936" cy="60998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487721" y="35008"/>
            <a:ext cx="3159131" cy="214116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271944" y="647619"/>
            <a:ext cx="669718" cy="412528"/>
            <a:chOff x="3271944" y="647619"/>
            <a:chExt cx="669718" cy="41252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3271944" y="647619"/>
              <a:ext cx="669718" cy="4125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31896" y="6667132"/>
            <a:ext cx="1885947" cy="1885947"/>
            <a:chOff x="7431896" y="6667132"/>
            <a:chExt cx="1885947" cy="18859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31896" y="6667132"/>
              <a:ext cx="1885947" cy="18859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07793" y="7232406"/>
            <a:ext cx="362956" cy="549125"/>
            <a:chOff x="9107793" y="7232406"/>
            <a:chExt cx="362956" cy="54912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380000">
              <a:off x="9107793" y="7232406"/>
              <a:ext cx="362956" cy="5491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523584" y="7778936"/>
            <a:ext cx="362956" cy="549125"/>
            <a:chOff x="7523584" y="7778936"/>
            <a:chExt cx="362956" cy="54912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980000">
              <a:off x="7523584" y="7778936"/>
              <a:ext cx="362956" cy="5491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19554" y="4174417"/>
            <a:ext cx="1068362" cy="801271"/>
            <a:chOff x="9919554" y="4174417"/>
            <a:chExt cx="1068362" cy="80127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9919554" y="4174417"/>
              <a:ext cx="1068362" cy="801271"/>
              <a:chOff x="9919554" y="4174417"/>
              <a:chExt cx="1068362" cy="80127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919554" y="4174417"/>
                <a:ext cx="1068362" cy="80127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944118" y="4200108"/>
              <a:ext cx="1021391" cy="747340"/>
              <a:chOff x="9944118" y="4200108"/>
              <a:chExt cx="1021391" cy="74734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944118" y="4200108"/>
                <a:ext cx="1021391" cy="747340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9603185" y="4450683"/>
            <a:ext cx="1068362" cy="801271"/>
            <a:chOff x="9603185" y="4450683"/>
            <a:chExt cx="1068362" cy="80127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9603185" y="4450683"/>
              <a:ext cx="1068362" cy="801271"/>
              <a:chOff x="9603185" y="4450683"/>
              <a:chExt cx="1068362" cy="80127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03185" y="4450683"/>
                <a:ext cx="1068362" cy="80127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627748" y="4476374"/>
              <a:ext cx="1021391" cy="747340"/>
              <a:chOff x="9627748" y="4476374"/>
              <a:chExt cx="1021391" cy="747340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627748" y="4476374"/>
                <a:ext cx="1021391" cy="747340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9295238" y="4723810"/>
            <a:ext cx="1068362" cy="801271"/>
            <a:chOff x="9295238" y="4723810"/>
            <a:chExt cx="1068362" cy="80127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9295238" y="4723810"/>
              <a:ext cx="1068362" cy="801271"/>
              <a:chOff x="9295238" y="4723810"/>
              <a:chExt cx="1068362" cy="801271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295238" y="4723810"/>
                <a:ext cx="1068362" cy="80127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319802" y="4749501"/>
              <a:ext cx="1021391" cy="747340"/>
              <a:chOff x="9319802" y="4749501"/>
              <a:chExt cx="1021391" cy="74734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319802" y="4749501"/>
                <a:ext cx="1021391" cy="747340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10685373" y="6229837"/>
            <a:ext cx="2333333" cy="2314286"/>
            <a:chOff x="10685373" y="6229837"/>
            <a:chExt cx="2333333" cy="2314286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0685373" y="6229837"/>
              <a:ext cx="2325654" cy="2305213"/>
              <a:chOff x="10685373" y="6229837"/>
              <a:chExt cx="2325654" cy="2305213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685373" y="6229837"/>
                <a:ext cx="2325654" cy="2305213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1397460" y="7126348"/>
              <a:ext cx="918554" cy="918554"/>
              <a:chOff x="11397460" y="7126348"/>
              <a:chExt cx="918554" cy="918554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397460" y="7126348"/>
                <a:ext cx="918554" cy="918554"/>
              </a:xfrm>
              <a:prstGeom prst="rect">
                <a:avLst/>
              </a:prstGeom>
            </p:spPr>
          </p:pic>
        </p:grpSp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67966" y="7136628"/>
            <a:ext cx="5342376" cy="1571442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975668" y="7136628"/>
            <a:ext cx="6346966" cy="15714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806723"/>
            <a:ext cx="18285714" cy="1478992"/>
            <a:chOff x="0" y="8806723"/>
            <a:chExt cx="18285714" cy="14789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06723"/>
              <a:ext cx="18285714" cy="14789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123" y="1212937"/>
            <a:ext cx="3466985" cy="19111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019" y="4660225"/>
            <a:ext cx="13671656" cy="973109"/>
            <a:chOff x="1515019" y="4660225"/>
            <a:chExt cx="13671656" cy="973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59" y="4236203"/>
              <a:ext cx="2934497" cy="199445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5835" y="4394412"/>
              <a:ext cx="10730821" cy="185204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999349" y="5124837"/>
              <a:ext cx="1428571" cy="65035"/>
              <a:chOff x="2999349" y="5124837"/>
              <a:chExt cx="1428571" cy="650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99349" y="5124837"/>
                <a:ext cx="1428571" cy="650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13205" y="710625"/>
            <a:ext cx="932428" cy="621609"/>
            <a:chOff x="713205" y="710625"/>
            <a:chExt cx="932428" cy="6216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13205" y="710625"/>
              <a:ext cx="932428" cy="6216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46059" y="1959651"/>
            <a:ext cx="15238095" cy="14286"/>
            <a:chOff x="3646059" y="1959651"/>
            <a:chExt cx="15238095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6059" y="1959651"/>
              <a:ext cx="15238095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9864" y="2039809"/>
            <a:ext cx="2941327" cy="199446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05835" y="2198016"/>
            <a:ext cx="12636421" cy="185204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999349" y="2928442"/>
            <a:ext cx="1428571" cy="65035"/>
            <a:chOff x="2999349" y="2928442"/>
            <a:chExt cx="1428571" cy="650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9349" y="2928442"/>
              <a:ext cx="1428571" cy="650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04655" y="6854568"/>
            <a:ext cx="8792466" cy="973104"/>
            <a:chOff x="1604655" y="6854568"/>
            <a:chExt cx="8792466" cy="97310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9548" y="6430546"/>
              <a:ext cx="2913564" cy="199445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95473" y="6588750"/>
              <a:ext cx="6486421" cy="185204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088985" y="7319179"/>
              <a:ext cx="1428571" cy="65035"/>
              <a:chOff x="3088985" y="7319179"/>
              <a:chExt cx="1428571" cy="6503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088985" y="7319179"/>
                <a:ext cx="1428571" cy="650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489" y="0"/>
            <a:ext cx="18838203" cy="2200328"/>
            <a:chOff x="-552489" y="0"/>
            <a:chExt cx="18838203" cy="220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489" y="0"/>
              <a:ext cx="18838203" cy="2200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2259" y="3767537"/>
            <a:ext cx="16561197" cy="35714"/>
            <a:chOff x="862259" y="3767537"/>
            <a:chExt cx="16561197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259" y="3767537"/>
              <a:ext cx="16561197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6100" y="4441713"/>
            <a:ext cx="2699680" cy="4265920"/>
            <a:chOff x="1426793" y="4441713"/>
            <a:chExt cx="2699680" cy="42659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793" y="4441713"/>
              <a:ext cx="2699680" cy="4265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6050" y="3447647"/>
            <a:ext cx="639780" cy="639780"/>
            <a:chOff x="2456743" y="3447647"/>
            <a:chExt cx="639780" cy="6397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2456743" y="3447647"/>
              <a:ext cx="639780" cy="6397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800" y="7003166"/>
            <a:ext cx="3020823" cy="1555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82320" y="4466667"/>
            <a:ext cx="2699680" cy="4240967"/>
            <a:chOff x="4637829" y="4466667"/>
            <a:chExt cx="2699680" cy="42409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7829" y="4466667"/>
              <a:ext cx="2699680" cy="4240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12270" y="3448999"/>
            <a:ext cx="639780" cy="639780"/>
            <a:chOff x="5667779" y="3448999"/>
            <a:chExt cx="639780" cy="6397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5667779" y="3448999"/>
              <a:ext cx="639780" cy="63978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13140" y="7161458"/>
            <a:ext cx="2962747" cy="12095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68520" y="4466667"/>
            <a:ext cx="2699680" cy="4240967"/>
            <a:chOff x="7830535" y="4466667"/>
            <a:chExt cx="2699680" cy="42409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0535" y="4466667"/>
              <a:ext cx="2699680" cy="42409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98471" y="3435862"/>
            <a:ext cx="639780" cy="639780"/>
            <a:chOff x="8860486" y="3435862"/>
            <a:chExt cx="639780" cy="6397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8860486" y="3435862"/>
              <a:ext cx="639780" cy="6397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75125" y="4466667"/>
            <a:ext cx="2699680" cy="4240967"/>
            <a:chOff x="11059902" y="4466667"/>
            <a:chExt cx="2699680" cy="42409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59902" y="4466667"/>
              <a:ext cx="2699680" cy="42409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401800" y="3483361"/>
            <a:ext cx="639780" cy="639780"/>
            <a:chOff x="12089852" y="3435862"/>
            <a:chExt cx="639780" cy="63978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089852" y="3435862"/>
              <a:ext cx="639780" cy="63978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821460" y="718931"/>
            <a:ext cx="19139277" cy="23318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6953804" y="427807"/>
            <a:ext cx="939304" cy="578585"/>
            <a:chOff x="16953804" y="427807"/>
            <a:chExt cx="939304" cy="57858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53804" y="427807"/>
              <a:ext cx="939304" cy="57858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219240" y="4748765"/>
            <a:ext cx="1904762" cy="1904762"/>
            <a:chOff x="1889933" y="4748765"/>
            <a:chExt cx="1904762" cy="190476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9933" y="4748765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79779" y="4748765"/>
            <a:ext cx="1904762" cy="1904762"/>
            <a:chOff x="5035288" y="4748765"/>
            <a:chExt cx="1904762" cy="190476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5288" y="4748765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928461" y="4748765"/>
            <a:ext cx="1904762" cy="1904762"/>
            <a:chOff x="8190476" y="4748765"/>
            <a:chExt cx="1904762" cy="190476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0476" y="4748765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772584" y="4748765"/>
            <a:ext cx="1904762" cy="1904762"/>
            <a:chOff x="11457361" y="4748765"/>
            <a:chExt cx="1904762" cy="190476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57361" y="4748765"/>
              <a:ext cx="1904762" cy="190476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42672" y="7290722"/>
            <a:ext cx="3125528" cy="86411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93053" y="7174592"/>
            <a:ext cx="2985147" cy="120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5714" y="0"/>
            <a:ext cx="2240000" cy="10285714"/>
            <a:chOff x="16045714" y="0"/>
            <a:chExt cx="224000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5714" y="0"/>
              <a:ext cx="2240000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15297" y="1431335"/>
            <a:ext cx="2220203" cy="6067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00967" y="686440"/>
            <a:ext cx="20430086" cy="16969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731" y="653530"/>
            <a:ext cx="939304" cy="578585"/>
            <a:chOff x="662731" y="653530"/>
            <a:chExt cx="939304" cy="5785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662731" y="653530"/>
              <a:ext cx="939304" cy="5785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74752" y="3652793"/>
            <a:ext cx="749834" cy="698224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81E626-6CAB-BCA6-6BEC-79325BC1BBD3}"/>
              </a:ext>
            </a:extLst>
          </p:cNvPr>
          <p:cNvGrpSpPr/>
          <p:nvPr/>
        </p:nvGrpSpPr>
        <p:grpSpPr>
          <a:xfrm>
            <a:off x="527058" y="1519832"/>
            <a:ext cx="6375304" cy="6519267"/>
            <a:chOff x="527058" y="1519832"/>
            <a:chExt cx="6375304" cy="6519267"/>
          </a:xfrm>
        </p:grpSpPr>
        <p:grpSp>
          <p:nvGrpSpPr>
            <p:cNvPr id="20" name="그룹 1003">
              <a:extLst>
                <a:ext uri="{FF2B5EF4-FFF2-40B4-BE49-F238E27FC236}">
                  <a16:creationId xmlns:a16="http://schemas.microsoft.com/office/drawing/2014/main" id="{37206F2E-5C96-F6F3-1717-4B379CD42F94}"/>
                </a:ext>
              </a:extLst>
            </p:cNvPr>
            <p:cNvGrpSpPr/>
            <p:nvPr/>
          </p:nvGrpSpPr>
          <p:grpSpPr>
            <a:xfrm>
              <a:off x="527058" y="1519832"/>
              <a:ext cx="6375304" cy="6519267"/>
              <a:chOff x="1426793" y="4441713"/>
              <a:chExt cx="2699680" cy="4265920"/>
            </a:xfrm>
          </p:grpSpPr>
          <p:pic>
            <p:nvPicPr>
              <p:cNvPr id="21" name="Object 9">
                <a:extLst>
                  <a:ext uri="{FF2B5EF4-FFF2-40B4-BE49-F238E27FC236}">
                    <a16:creationId xmlns:a16="http://schemas.microsoft.com/office/drawing/2014/main" id="{47FB8916-0F38-B601-4407-CD509FB52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6793" y="4441713"/>
                <a:ext cx="2699680" cy="4265920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0406FD-5A13-8632-136F-73F1A3AD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4461" y="1791468"/>
              <a:ext cx="5715000" cy="5969401"/>
            </a:xfrm>
            <a:prstGeom prst="rect">
              <a:avLst/>
            </a:prstGeom>
          </p:spPr>
        </p:pic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EC6F49-973A-0663-3711-B39D27159EFE}"/>
              </a:ext>
            </a:extLst>
          </p:cNvPr>
          <p:cNvSpPr/>
          <p:nvPr/>
        </p:nvSpPr>
        <p:spPr>
          <a:xfrm>
            <a:off x="7032778" y="4152900"/>
            <a:ext cx="1622183" cy="1295400"/>
          </a:xfrm>
          <a:prstGeom prst="rightArrow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37DF655-FACD-D974-DEB8-4EDCF3E6D477}"/>
              </a:ext>
            </a:extLst>
          </p:cNvPr>
          <p:cNvGrpSpPr/>
          <p:nvPr/>
        </p:nvGrpSpPr>
        <p:grpSpPr>
          <a:xfrm>
            <a:off x="8720170" y="2079631"/>
            <a:ext cx="7260335" cy="5108801"/>
            <a:chOff x="8654962" y="2208792"/>
            <a:chExt cx="7260335" cy="5108801"/>
          </a:xfrm>
        </p:grpSpPr>
        <p:grpSp>
          <p:nvGrpSpPr>
            <p:cNvPr id="23" name="그룹 1003">
              <a:extLst>
                <a:ext uri="{FF2B5EF4-FFF2-40B4-BE49-F238E27FC236}">
                  <a16:creationId xmlns:a16="http://schemas.microsoft.com/office/drawing/2014/main" id="{0F3C3911-4D6A-2F6F-3D9B-D389B59A278E}"/>
                </a:ext>
              </a:extLst>
            </p:cNvPr>
            <p:cNvGrpSpPr/>
            <p:nvPr/>
          </p:nvGrpSpPr>
          <p:grpSpPr>
            <a:xfrm>
              <a:off x="8654962" y="2208792"/>
              <a:ext cx="7260335" cy="5108801"/>
              <a:chOff x="1426793" y="4441713"/>
              <a:chExt cx="2699680" cy="4265920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89194F8E-A2BA-4D43-4445-76BE37171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6793" y="4441713"/>
                <a:ext cx="2699680" cy="4265920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72D3FCA-DFB3-99A6-79F4-2D06F5576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91165" y="2416284"/>
              <a:ext cx="6763694" cy="461074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C197161-BF9C-CE00-B902-4C98FBBC79DC}"/>
              </a:ext>
            </a:extLst>
          </p:cNvPr>
          <p:cNvGrpSpPr/>
          <p:nvPr/>
        </p:nvGrpSpPr>
        <p:grpSpPr>
          <a:xfrm>
            <a:off x="522902" y="8204146"/>
            <a:ext cx="11904762" cy="1904762"/>
            <a:chOff x="522902" y="8204146"/>
            <a:chExt cx="11904762" cy="1904762"/>
          </a:xfrm>
        </p:grpSpPr>
        <p:grpSp>
          <p:nvGrpSpPr>
            <p:cNvPr id="14" name="그룹 1003">
              <a:extLst>
                <a:ext uri="{FF2B5EF4-FFF2-40B4-BE49-F238E27FC236}">
                  <a16:creationId xmlns:a16="http://schemas.microsoft.com/office/drawing/2014/main" id="{9D677F41-8033-6B25-D131-B59B74FBE684}"/>
                </a:ext>
              </a:extLst>
            </p:cNvPr>
            <p:cNvGrpSpPr/>
            <p:nvPr/>
          </p:nvGrpSpPr>
          <p:grpSpPr>
            <a:xfrm>
              <a:off x="522902" y="8204146"/>
              <a:ext cx="11904762" cy="1904762"/>
              <a:chOff x="327697" y="1883308"/>
              <a:chExt cx="11904762" cy="1904762"/>
            </a:xfrm>
          </p:grpSpPr>
          <p:pic>
            <p:nvPicPr>
              <p:cNvPr id="15" name="Object 12">
                <a:extLst>
                  <a:ext uri="{FF2B5EF4-FFF2-40B4-BE49-F238E27FC236}">
                    <a16:creationId xmlns:a16="http://schemas.microsoft.com/office/drawing/2014/main" id="{0DBEBA2C-7C9C-05EA-C1B4-0D2D6102E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7697" y="1883308"/>
                <a:ext cx="11904762" cy="1904762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69D65E-9B6A-F369-3C24-BAD767CCD1AE}"/>
                </a:ext>
              </a:extLst>
            </p:cNvPr>
            <p:cNvSpPr txBox="1"/>
            <p:nvPr/>
          </p:nvSpPr>
          <p:spPr>
            <a:xfrm>
              <a:off x="2362200" y="8725305"/>
              <a:ext cx="8763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기존의 사이트</a:t>
              </a:r>
              <a:r>
                <a:rPr lang="en-US" altLang="ko-KR" sz="2800" b="1" dirty="0"/>
                <a:t>(</a:t>
              </a:r>
              <a:r>
                <a:rPr lang="ko-KR" altLang="en-US" sz="2800" b="1" dirty="0"/>
                <a:t>부산 청년 플랫폼</a:t>
              </a:r>
              <a:r>
                <a:rPr lang="en-US" altLang="ko-KR" sz="2800" b="1" dirty="0"/>
                <a:t>)</a:t>
              </a:r>
              <a:r>
                <a:rPr lang="ko-KR" altLang="en-US" sz="2800" b="1" dirty="0"/>
                <a:t>에서 각각 정책의 내부에 들어가 필요한 정보들만 </a:t>
              </a:r>
              <a:r>
                <a:rPr lang="ko-KR" altLang="en-US" sz="2800" b="1" dirty="0" err="1"/>
                <a:t>크롤링</a:t>
              </a:r>
              <a:r>
                <a:rPr lang="ko-KR" altLang="en-US" sz="2800" b="1" dirty="0"/>
                <a:t> 진행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A67285-46AA-22A2-1D0E-EC4B54C00974}"/>
              </a:ext>
            </a:extLst>
          </p:cNvPr>
          <p:cNvSpPr txBox="1"/>
          <p:nvPr/>
        </p:nvSpPr>
        <p:spPr>
          <a:xfrm>
            <a:off x="15756064" y="388825"/>
            <a:ext cx="281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5714" y="0"/>
            <a:ext cx="2240000" cy="10285714"/>
            <a:chOff x="16045714" y="0"/>
            <a:chExt cx="224000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5714" y="0"/>
              <a:ext cx="2240000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15297" y="1431335"/>
            <a:ext cx="2220203" cy="6067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74752" y="3652793"/>
            <a:ext cx="749834" cy="69822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EC6F49-973A-0663-3711-B39D27159EFE}"/>
              </a:ext>
            </a:extLst>
          </p:cNvPr>
          <p:cNvSpPr/>
          <p:nvPr/>
        </p:nvSpPr>
        <p:spPr>
          <a:xfrm>
            <a:off x="6714605" y="2683796"/>
            <a:ext cx="1214531" cy="1143000"/>
          </a:xfrm>
          <a:prstGeom prst="rightArrow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BA3A5A-E87C-2340-876A-3F56446A3535}"/>
              </a:ext>
            </a:extLst>
          </p:cNvPr>
          <p:cNvGrpSpPr/>
          <p:nvPr/>
        </p:nvGrpSpPr>
        <p:grpSpPr>
          <a:xfrm>
            <a:off x="58376" y="634710"/>
            <a:ext cx="6496996" cy="5732943"/>
            <a:chOff x="50137" y="2038091"/>
            <a:chExt cx="6579263" cy="5732943"/>
          </a:xfrm>
        </p:grpSpPr>
        <p:grpSp>
          <p:nvGrpSpPr>
            <p:cNvPr id="21" name="그룹 1003">
              <a:extLst>
                <a:ext uri="{FF2B5EF4-FFF2-40B4-BE49-F238E27FC236}">
                  <a16:creationId xmlns:a16="http://schemas.microsoft.com/office/drawing/2014/main" id="{C38D302A-8FAF-7580-8491-19BEEA136E54}"/>
                </a:ext>
              </a:extLst>
            </p:cNvPr>
            <p:cNvGrpSpPr/>
            <p:nvPr/>
          </p:nvGrpSpPr>
          <p:grpSpPr>
            <a:xfrm>
              <a:off x="50137" y="2038091"/>
              <a:ext cx="6579263" cy="5732943"/>
              <a:chOff x="1426793" y="4441713"/>
              <a:chExt cx="2699680" cy="4265920"/>
            </a:xfrm>
          </p:grpSpPr>
          <p:pic>
            <p:nvPicPr>
              <p:cNvPr id="22" name="Object 9">
                <a:extLst>
                  <a:ext uri="{FF2B5EF4-FFF2-40B4-BE49-F238E27FC236}">
                    <a16:creationId xmlns:a16="http://schemas.microsoft.com/office/drawing/2014/main" id="{E5DC94A5-1A12-4B4E-4FBC-FD0D5275D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793" y="4441713"/>
                <a:ext cx="2699680" cy="4265920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8B0523-9506-F24D-2797-D4A1BCE47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454" y="2296218"/>
              <a:ext cx="6066824" cy="522029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46A48A-5773-F93A-4E19-B460949F89D4}"/>
              </a:ext>
            </a:extLst>
          </p:cNvPr>
          <p:cNvGrpSpPr/>
          <p:nvPr/>
        </p:nvGrpSpPr>
        <p:grpSpPr>
          <a:xfrm>
            <a:off x="8088369" y="388825"/>
            <a:ext cx="8001000" cy="6153454"/>
            <a:chOff x="8229600" y="1866900"/>
            <a:chExt cx="8001000" cy="6153454"/>
          </a:xfrm>
        </p:grpSpPr>
        <p:grpSp>
          <p:nvGrpSpPr>
            <p:cNvPr id="24" name="그룹 1003">
              <a:extLst>
                <a:ext uri="{FF2B5EF4-FFF2-40B4-BE49-F238E27FC236}">
                  <a16:creationId xmlns:a16="http://schemas.microsoft.com/office/drawing/2014/main" id="{07B8B76B-AA95-3761-1E97-C86A9C0A5587}"/>
                </a:ext>
              </a:extLst>
            </p:cNvPr>
            <p:cNvGrpSpPr/>
            <p:nvPr/>
          </p:nvGrpSpPr>
          <p:grpSpPr>
            <a:xfrm>
              <a:off x="8229600" y="1866900"/>
              <a:ext cx="8001000" cy="6153454"/>
              <a:chOff x="1426793" y="4441713"/>
              <a:chExt cx="2699680" cy="4265920"/>
            </a:xfrm>
          </p:grpSpPr>
          <p:pic>
            <p:nvPicPr>
              <p:cNvPr id="25" name="Object 9">
                <a:extLst>
                  <a:ext uri="{FF2B5EF4-FFF2-40B4-BE49-F238E27FC236}">
                    <a16:creationId xmlns:a16="http://schemas.microsoft.com/office/drawing/2014/main" id="{9142743F-9DC5-B119-3ABC-3FDF0C68B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793" y="4441713"/>
                <a:ext cx="2699680" cy="4265920"/>
              </a:xfrm>
              <a:prstGeom prst="rect">
                <a:avLst/>
              </a:prstGeom>
            </p:spPr>
          </p:pic>
        </p:grpSp>
        <p:pic>
          <p:nvPicPr>
            <p:cNvPr id="16" name="그림 15" descr="텍스트, 스크린샷, 폰트, 번호이(가) 표시된 사진">
              <a:extLst>
                <a:ext uri="{FF2B5EF4-FFF2-40B4-BE49-F238E27FC236}">
                  <a16:creationId xmlns:a16="http://schemas.microsoft.com/office/drawing/2014/main" id="{253050F3-8EEB-95B7-E297-05F61F285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5858" y="2105168"/>
              <a:ext cx="7448819" cy="5643385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5F7C00-CFF2-25AF-7066-2A9020FCC9FE}"/>
              </a:ext>
            </a:extLst>
          </p:cNvPr>
          <p:cNvGrpSpPr/>
          <p:nvPr/>
        </p:nvGrpSpPr>
        <p:grpSpPr>
          <a:xfrm>
            <a:off x="3979915" y="8214900"/>
            <a:ext cx="11904762" cy="1904762"/>
            <a:chOff x="3979915" y="8214900"/>
            <a:chExt cx="11904762" cy="1904762"/>
          </a:xfrm>
        </p:grpSpPr>
        <p:grpSp>
          <p:nvGrpSpPr>
            <p:cNvPr id="18" name="그룹 1004">
              <a:extLst>
                <a:ext uri="{FF2B5EF4-FFF2-40B4-BE49-F238E27FC236}">
                  <a16:creationId xmlns:a16="http://schemas.microsoft.com/office/drawing/2014/main" id="{8B59075C-59D8-5CF9-EAB4-269BC4821227}"/>
                </a:ext>
              </a:extLst>
            </p:cNvPr>
            <p:cNvGrpSpPr/>
            <p:nvPr/>
          </p:nvGrpSpPr>
          <p:grpSpPr>
            <a:xfrm>
              <a:off x="3979915" y="8214900"/>
              <a:ext cx="11904762" cy="1904762"/>
              <a:chOff x="3998399" y="3981080"/>
              <a:chExt cx="11904762" cy="1904762"/>
            </a:xfrm>
          </p:grpSpPr>
          <p:pic>
            <p:nvPicPr>
              <p:cNvPr id="19" name="Object 15">
                <a:extLst>
                  <a:ext uri="{FF2B5EF4-FFF2-40B4-BE49-F238E27FC236}">
                    <a16:creationId xmlns:a16="http://schemas.microsoft.com/office/drawing/2014/main" id="{1DA9524A-6F6B-EC69-6785-6FDC19D1C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3998399" y="3981080"/>
                <a:ext cx="11904762" cy="1904762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69D65E-9B6A-F369-3C24-BAD767CCD1AE}"/>
                </a:ext>
              </a:extLst>
            </p:cNvPr>
            <p:cNvSpPr txBox="1"/>
            <p:nvPr/>
          </p:nvSpPr>
          <p:spPr>
            <a:xfrm>
              <a:off x="5415518" y="8721690"/>
              <a:ext cx="88925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분류된 데이터를 바탕으로 신청기간이나 진행일정이 나와있지 않는 것은 아래의 상세정보나 파일에서 추출하여 웹페이지에 한 번에 출력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C32966-2DC7-D92B-FA00-0ACCC1C5A732}"/>
              </a:ext>
            </a:extLst>
          </p:cNvPr>
          <p:cNvSpPr txBox="1"/>
          <p:nvPr/>
        </p:nvSpPr>
        <p:spPr>
          <a:xfrm>
            <a:off x="15756064" y="388825"/>
            <a:ext cx="281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CBC0D7-F052-5DB9-2F22-0EC79802AEE7}"/>
              </a:ext>
            </a:extLst>
          </p:cNvPr>
          <p:cNvGrpSpPr/>
          <p:nvPr/>
        </p:nvGrpSpPr>
        <p:grpSpPr>
          <a:xfrm>
            <a:off x="294088" y="6722743"/>
            <a:ext cx="11904762" cy="1904762"/>
            <a:chOff x="455125" y="6719763"/>
            <a:chExt cx="11904762" cy="1904762"/>
          </a:xfrm>
        </p:grpSpPr>
        <p:pic>
          <p:nvPicPr>
            <p:cNvPr id="2" name="Object 12">
              <a:extLst>
                <a:ext uri="{FF2B5EF4-FFF2-40B4-BE49-F238E27FC236}">
                  <a16:creationId xmlns:a16="http://schemas.microsoft.com/office/drawing/2014/main" id="{91A75390-9363-2877-93B0-C98167AFF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125" y="6719763"/>
              <a:ext cx="11904762" cy="190476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E4F882-EFF3-4788-CB94-EE3C2B56425D}"/>
                </a:ext>
              </a:extLst>
            </p:cNvPr>
            <p:cNvSpPr txBox="1"/>
            <p:nvPr/>
          </p:nvSpPr>
          <p:spPr>
            <a:xfrm>
              <a:off x="2895031" y="7465542"/>
              <a:ext cx="838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GPT API</a:t>
              </a:r>
              <a:r>
                <a:rPr lang="ko-KR" altLang="en-US" sz="2800" b="1" dirty="0"/>
                <a:t>를 활용해서 데이터 분류 디렉토리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49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731</Words>
  <Application>Microsoft Office PowerPoint</Application>
  <PresentationFormat>사용자 지정</PresentationFormat>
  <Paragraphs>44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함초롬바탕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Yunoh Seo</cp:lastModifiedBy>
  <cp:revision>1</cp:revision>
  <dcterms:created xsi:type="dcterms:W3CDTF">2023-12-02T17:04:16Z</dcterms:created>
  <dcterms:modified xsi:type="dcterms:W3CDTF">2023-12-05T11:55:24Z</dcterms:modified>
</cp:coreProperties>
</file>