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56" r:id="rId4"/>
    <p:sldId id="4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ad2269711fa5a80" providerId="LiveId" clId="{D7CCB470-4233-4CD7-91C2-F11147AA57AB}"/>
    <pc:docChg chg="undo custSel addSld delSld modSld sldOrd">
      <pc:chgData name="" userId="bad2269711fa5a80" providerId="LiveId" clId="{D7CCB470-4233-4CD7-91C2-F11147AA57AB}" dt="2024-06-02T18:49:37.474" v="1137" actId="20577"/>
      <pc:docMkLst>
        <pc:docMk/>
      </pc:docMkLst>
      <pc:sldChg chg="addSp delSp modSp">
        <pc:chgData name="" userId="bad2269711fa5a80" providerId="LiveId" clId="{D7CCB470-4233-4CD7-91C2-F11147AA57AB}" dt="2024-06-02T18:47:24.031" v="1110" actId="14100"/>
        <pc:sldMkLst>
          <pc:docMk/>
          <pc:sldMk cId="324344032" sldId="256"/>
        </pc:sldMkLst>
        <pc:spChg chg="mod">
          <ac:chgData name="" userId="bad2269711fa5a80" providerId="LiveId" clId="{D7CCB470-4233-4CD7-91C2-F11147AA57AB}" dt="2024-06-02T18:45:07.740" v="1096" actId="20577"/>
          <ac:spMkLst>
            <pc:docMk/>
            <pc:sldMk cId="324344032" sldId="256"/>
            <ac:spMk id="2" creationId="{246E9D60-4E62-41A6-93DC-DBECD3E113D9}"/>
          </ac:spMkLst>
        </pc:spChg>
        <pc:spChg chg="del">
          <ac:chgData name="" userId="bad2269711fa5a80" providerId="LiveId" clId="{D7CCB470-4233-4CD7-91C2-F11147AA57AB}" dt="2024-06-02T18:45:20.475" v="1097" actId="478"/>
          <ac:spMkLst>
            <pc:docMk/>
            <pc:sldMk cId="324344032" sldId="256"/>
            <ac:spMk id="3" creationId="{66E84B3E-7FB9-4A61-BA51-154454E217E7}"/>
          </ac:spMkLst>
        </pc:spChg>
        <pc:spChg chg="add mod ord">
          <ac:chgData name="" userId="bad2269711fa5a80" providerId="LiveId" clId="{D7CCB470-4233-4CD7-91C2-F11147AA57AB}" dt="2024-06-02T18:47:24.031" v="1110" actId="14100"/>
          <ac:spMkLst>
            <pc:docMk/>
            <pc:sldMk cId="324344032" sldId="256"/>
            <ac:spMk id="4" creationId="{EA4130C2-8F7B-4758-8B2B-714939351F25}"/>
          </ac:spMkLst>
        </pc:spChg>
      </pc:sldChg>
      <pc:sldChg chg="addSp delSp modSp">
        <pc:chgData name="" userId="bad2269711fa5a80" providerId="LiveId" clId="{D7CCB470-4233-4CD7-91C2-F11147AA57AB}" dt="2024-06-02T18:48:12.280" v="1112" actId="167"/>
        <pc:sldMkLst>
          <pc:docMk/>
          <pc:sldMk cId="3744495987" sldId="456"/>
        </pc:sldMkLst>
        <pc:spChg chg="mod">
          <ac:chgData name="" userId="bad2269711fa5a80" providerId="LiveId" clId="{D7CCB470-4233-4CD7-91C2-F11147AA57AB}" dt="2024-06-02T18:18:28.008" v="147" actId="14100"/>
          <ac:spMkLst>
            <pc:docMk/>
            <pc:sldMk cId="3744495987" sldId="456"/>
            <ac:spMk id="39" creationId="{67FD83B1-90AC-47C9-874A-B390E380F47D}"/>
          </ac:spMkLst>
        </pc:spChg>
        <pc:spChg chg="topLvl">
          <ac:chgData name="" userId="bad2269711fa5a80" providerId="LiveId" clId="{D7CCB470-4233-4CD7-91C2-F11147AA57AB}" dt="2024-06-02T18:19:17.297" v="155" actId="478"/>
          <ac:spMkLst>
            <pc:docMk/>
            <pc:sldMk cId="3744495987" sldId="456"/>
            <ac:spMk id="42" creationId="{8E9BD63A-B05C-ACA0-2A4A-B8BE02419F18}"/>
          </ac:spMkLst>
        </pc:spChg>
        <pc:spChg chg="mod">
          <ac:chgData name="" userId="bad2269711fa5a80" providerId="LiveId" clId="{D7CCB470-4233-4CD7-91C2-F11147AA57AB}" dt="2024-06-02T18:21:37.558" v="311" actId="1076"/>
          <ac:spMkLst>
            <pc:docMk/>
            <pc:sldMk cId="3744495987" sldId="456"/>
            <ac:spMk id="43" creationId="{44D11A11-F181-E88A-5CA0-34240F7403F6}"/>
          </ac:spMkLst>
        </pc:spChg>
        <pc:spChg chg="del mod">
          <ac:chgData name="" userId="bad2269711fa5a80" providerId="LiveId" clId="{D7CCB470-4233-4CD7-91C2-F11147AA57AB}" dt="2024-06-02T18:12:29.033" v="90" actId="478"/>
          <ac:spMkLst>
            <pc:docMk/>
            <pc:sldMk cId="3744495987" sldId="456"/>
            <ac:spMk id="45" creationId="{D4A01436-BCE9-95B5-FB55-0AD2C7431189}"/>
          </ac:spMkLst>
        </pc:spChg>
        <pc:spChg chg="mod">
          <ac:chgData name="" userId="bad2269711fa5a80" providerId="LiveId" clId="{D7CCB470-4233-4CD7-91C2-F11147AA57AB}" dt="2024-06-02T18:16:42.329" v="134" actId="1076"/>
          <ac:spMkLst>
            <pc:docMk/>
            <pc:sldMk cId="3744495987" sldId="456"/>
            <ac:spMk id="46" creationId="{DDDFFF9A-DA51-4334-A2F1-E33D54CA1328}"/>
          </ac:spMkLst>
        </pc:spChg>
        <pc:spChg chg="mod">
          <ac:chgData name="" userId="bad2269711fa5a80" providerId="LiveId" clId="{D7CCB470-4233-4CD7-91C2-F11147AA57AB}" dt="2024-06-02T18:36:21.043" v="799" actId="20577"/>
          <ac:spMkLst>
            <pc:docMk/>
            <pc:sldMk cId="3744495987" sldId="456"/>
            <ac:spMk id="49" creationId="{E8997B87-6648-4DCE-A094-E98D46D910E0}"/>
          </ac:spMkLst>
        </pc:spChg>
        <pc:spChg chg="del">
          <ac:chgData name="" userId="bad2269711fa5a80" providerId="LiveId" clId="{D7CCB470-4233-4CD7-91C2-F11147AA57AB}" dt="2024-06-02T18:17:41.669" v="139" actId="478"/>
          <ac:spMkLst>
            <pc:docMk/>
            <pc:sldMk cId="3744495987" sldId="456"/>
            <ac:spMk id="54" creationId="{AE991DD8-26F7-4E1F-D35E-3BAE2AC8A261}"/>
          </ac:spMkLst>
        </pc:spChg>
        <pc:spChg chg="del mod topLvl">
          <ac:chgData name="" userId="bad2269711fa5a80" providerId="LiveId" clId="{D7CCB470-4233-4CD7-91C2-F11147AA57AB}" dt="2024-06-02T18:19:17.297" v="155" actId="478"/>
          <ac:spMkLst>
            <pc:docMk/>
            <pc:sldMk cId="3744495987" sldId="456"/>
            <ac:spMk id="56" creationId="{B5DC004C-3362-2CD0-F049-39BD751D483C}"/>
          </ac:spMkLst>
        </pc:spChg>
        <pc:spChg chg="mod">
          <ac:chgData name="" userId="bad2269711fa5a80" providerId="LiveId" clId="{D7CCB470-4233-4CD7-91C2-F11147AA57AB}" dt="2024-06-02T18:15:58.408" v="129" actId="1076"/>
          <ac:spMkLst>
            <pc:docMk/>
            <pc:sldMk cId="3744495987" sldId="456"/>
            <ac:spMk id="62" creationId="{3CA53375-6BF5-49CC-81AE-DCFF397017C8}"/>
          </ac:spMkLst>
        </pc:spChg>
        <pc:spChg chg="mod">
          <ac:chgData name="" userId="bad2269711fa5a80" providerId="LiveId" clId="{D7CCB470-4233-4CD7-91C2-F11147AA57AB}" dt="2024-06-02T18:20:02.825" v="163" actId="1076"/>
          <ac:spMkLst>
            <pc:docMk/>
            <pc:sldMk cId="3744495987" sldId="456"/>
            <ac:spMk id="63" creationId="{7467C3A0-565D-BB07-2DAB-46FEB70DCB95}"/>
          </ac:spMkLst>
        </pc:spChg>
        <pc:spChg chg="del mod">
          <ac:chgData name="" userId="bad2269711fa5a80" providerId="LiveId" clId="{D7CCB470-4233-4CD7-91C2-F11147AA57AB}" dt="2024-06-02T18:19:58.463" v="162" actId="478"/>
          <ac:spMkLst>
            <pc:docMk/>
            <pc:sldMk cId="3744495987" sldId="456"/>
            <ac:spMk id="64" creationId="{17786E9A-AC03-E72C-A673-76F21ACBE03C}"/>
          </ac:spMkLst>
        </pc:spChg>
        <pc:spChg chg="add mod">
          <ac:chgData name="" userId="bad2269711fa5a80" providerId="LiveId" clId="{D7CCB470-4233-4CD7-91C2-F11147AA57AB}" dt="2024-06-02T18:18:36.613" v="148" actId="14100"/>
          <ac:spMkLst>
            <pc:docMk/>
            <pc:sldMk cId="3744495987" sldId="456"/>
            <ac:spMk id="65" creationId="{CD11ED02-1D08-413C-8B2C-D83143319864}"/>
          </ac:spMkLst>
        </pc:spChg>
        <pc:spChg chg="add ord">
          <ac:chgData name="" userId="bad2269711fa5a80" providerId="LiveId" clId="{D7CCB470-4233-4CD7-91C2-F11147AA57AB}" dt="2024-06-02T18:48:12.280" v="1112" actId="167"/>
          <ac:spMkLst>
            <pc:docMk/>
            <pc:sldMk cId="3744495987" sldId="456"/>
            <ac:spMk id="66" creationId="{F774CAF0-EED4-4448-80D3-6579649E1C44}"/>
          </ac:spMkLst>
        </pc:spChg>
        <pc:spChg chg="mod">
          <ac:chgData name="" userId="bad2269711fa5a80" providerId="LiveId" clId="{D7CCB470-4233-4CD7-91C2-F11147AA57AB}" dt="2024-06-02T18:10:04.634" v="68" actId="20577"/>
          <ac:spMkLst>
            <pc:docMk/>
            <pc:sldMk cId="3744495987" sldId="456"/>
            <ac:spMk id="75" creationId="{C9DA24AD-BAAD-D9C8-49E4-E70449F45D73}"/>
          </ac:spMkLst>
        </pc:spChg>
        <pc:spChg chg="mod">
          <ac:chgData name="" userId="bad2269711fa5a80" providerId="LiveId" clId="{D7CCB470-4233-4CD7-91C2-F11147AA57AB}" dt="2024-06-02T18:21:55.424" v="326" actId="20577"/>
          <ac:spMkLst>
            <pc:docMk/>
            <pc:sldMk cId="3744495987" sldId="456"/>
            <ac:spMk id="57345" creationId="{013DFBCA-B440-4A49-8EBC-0E203239EB99}"/>
          </ac:spMkLst>
        </pc:spChg>
        <pc:spChg chg="mod">
          <ac:chgData name="" userId="bad2269711fa5a80" providerId="LiveId" clId="{D7CCB470-4233-4CD7-91C2-F11147AA57AB}" dt="2024-06-02T18:21:20.549" v="310" actId="20577"/>
          <ac:spMkLst>
            <pc:docMk/>
            <pc:sldMk cId="3744495987" sldId="456"/>
            <ac:spMk id="57346" creationId="{A8071E2F-D473-144B-9B66-446B72E3EF81}"/>
          </ac:spMkLst>
        </pc:spChg>
        <pc:grpChg chg="mod">
          <ac:chgData name="" userId="bad2269711fa5a80" providerId="LiveId" clId="{D7CCB470-4233-4CD7-91C2-F11147AA57AB}" dt="2024-06-02T18:09:12.360" v="37" actId="14100"/>
          <ac:grpSpMkLst>
            <pc:docMk/>
            <pc:sldMk cId="3744495987" sldId="456"/>
            <ac:grpSpMk id="2" creationId="{508572A0-51E0-4A68-9902-9401F9A1CEDA}"/>
          </ac:grpSpMkLst>
        </pc:grpChg>
        <pc:grpChg chg="del">
          <ac:chgData name="" userId="bad2269711fa5a80" providerId="LiveId" clId="{D7CCB470-4233-4CD7-91C2-F11147AA57AB}" dt="2024-06-02T18:19:17.297" v="155" actId="478"/>
          <ac:grpSpMkLst>
            <pc:docMk/>
            <pc:sldMk cId="3744495987" sldId="456"/>
            <ac:grpSpMk id="7" creationId="{7D4D949A-BB03-47AC-AEC1-0DAAC9907095}"/>
          </ac:grpSpMkLst>
        </pc:grpChg>
        <pc:grpChg chg="mod">
          <ac:chgData name="" userId="bad2269711fa5a80" providerId="LiveId" clId="{D7CCB470-4233-4CD7-91C2-F11147AA57AB}" dt="2024-06-02T18:10:54.147" v="74" actId="14100"/>
          <ac:grpSpMkLst>
            <pc:docMk/>
            <pc:sldMk cId="3744495987" sldId="456"/>
            <ac:grpSpMk id="8" creationId="{BB383A63-9BC2-4B35-9FCE-034A3D553297}"/>
          </ac:grpSpMkLst>
        </pc:grpChg>
        <pc:grpChg chg="add mod">
          <ac:chgData name="" userId="bad2269711fa5a80" providerId="LiveId" clId="{D7CCB470-4233-4CD7-91C2-F11147AA57AB}" dt="2024-06-02T18:16:27.012" v="131" actId="14100"/>
          <ac:grpSpMkLst>
            <pc:docMk/>
            <pc:sldMk cId="3744495987" sldId="456"/>
            <ac:grpSpMk id="50" creationId="{43A12AA4-D8D7-4516-9977-ABE87279DE92}"/>
          </ac:grpSpMkLst>
        </pc:grpChg>
        <pc:grpChg chg="add mod">
          <ac:chgData name="" userId="bad2269711fa5a80" providerId="LiveId" clId="{D7CCB470-4233-4CD7-91C2-F11147AA57AB}" dt="2024-06-02T18:18:45.005" v="150" actId="1076"/>
          <ac:grpSpMkLst>
            <pc:docMk/>
            <pc:sldMk cId="3744495987" sldId="456"/>
            <ac:grpSpMk id="55" creationId="{1B9FC5D7-4CE9-4ECC-A29E-304C54F2A24C}"/>
          </ac:grpSpMkLst>
        </pc:grpChg>
        <pc:grpChg chg="mod">
          <ac:chgData name="" userId="bad2269711fa5a80" providerId="LiveId" clId="{D7CCB470-4233-4CD7-91C2-F11147AA57AB}" dt="2024-06-02T18:16:21.963" v="130" actId="1076"/>
          <ac:grpSpMkLst>
            <pc:docMk/>
            <pc:sldMk cId="3744495987" sldId="456"/>
            <ac:grpSpMk id="73" creationId="{680B9C6A-7B95-432B-F264-0F48225DAEB7}"/>
          </ac:grpSpMkLst>
        </pc:grpChg>
        <pc:grpChg chg="del">
          <ac:chgData name="" userId="bad2269711fa5a80" providerId="LiveId" clId="{D7CCB470-4233-4CD7-91C2-F11147AA57AB}" dt="2024-06-02T18:15:09.424" v="109" actId="478"/>
          <ac:grpSpMkLst>
            <pc:docMk/>
            <pc:sldMk cId="3744495987" sldId="456"/>
            <ac:grpSpMk id="76" creationId="{62B530C9-85A4-D35B-D269-458AB7FD7248}"/>
          </ac:grpSpMkLst>
        </pc:grpChg>
        <pc:picChg chg="mod">
          <ac:chgData name="" userId="bad2269711fa5a80" providerId="LiveId" clId="{D7CCB470-4233-4CD7-91C2-F11147AA57AB}" dt="2024-06-02T18:14:17.154" v="103" actId="14100"/>
          <ac:picMkLst>
            <pc:docMk/>
            <pc:sldMk cId="3744495987" sldId="456"/>
            <ac:picMk id="52" creationId="{3353CCD1-A883-4327-8DBD-B480E1500F04}"/>
          </ac:picMkLst>
        </pc:picChg>
        <pc:picChg chg="mod">
          <ac:chgData name="" userId="bad2269711fa5a80" providerId="LiveId" clId="{D7CCB470-4233-4CD7-91C2-F11147AA57AB}" dt="2024-06-02T18:36:29.603" v="800" actId="14100"/>
          <ac:picMkLst>
            <pc:docMk/>
            <pc:sldMk cId="3744495987" sldId="456"/>
            <ac:picMk id="59" creationId="{F6FFA00A-ED68-B038-5E75-3684784F604F}"/>
          </ac:picMkLst>
        </pc:picChg>
        <pc:picChg chg="mod">
          <ac:chgData name="" userId="bad2269711fa5a80" providerId="LiveId" clId="{D7CCB470-4233-4CD7-91C2-F11147AA57AB}" dt="2024-06-02T18:13:30.214" v="93" actId="14100"/>
          <ac:picMkLst>
            <pc:docMk/>
            <pc:sldMk cId="3744495987" sldId="456"/>
            <ac:picMk id="61" creationId="{1625369C-5FF2-453F-A409-02756F35F4D2}"/>
          </ac:picMkLst>
        </pc:picChg>
        <pc:cxnChg chg="del mod">
          <ac:chgData name="" userId="bad2269711fa5a80" providerId="LiveId" clId="{D7CCB470-4233-4CD7-91C2-F11147AA57AB}" dt="2024-06-02T18:15:20.823" v="111" actId="478"/>
          <ac:cxnSpMkLst>
            <pc:docMk/>
            <pc:sldMk cId="3744495987" sldId="456"/>
            <ac:cxnSpMk id="53" creationId="{C2326579-F3E5-BC75-72FD-D697328201D6}"/>
          </ac:cxnSpMkLst>
        </pc:cxnChg>
      </pc:sldChg>
      <pc:sldChg chg="addSp delSp modSp add ord">
        <pc:chgData name="" userId="bad2269711fa5a80" providerId="LiveId" clId="{D7CCB470-4233-4CD7-91C2-F11147AA57AB}" dt="2024-06-02T18:49:37.474" v="1137" actId="20577"/>
        <pc:sldMkLst>
          <pc:docMk/>
          <pc:sldMk cId="3262278092" sldId="457"/>
        </pc:sldMkLst>
        <pc:spChg chg="mod">
          <ac:chgData name="" userId="bad2269711fa5a80" providerId="LiveId" clId="{D7CCB470-4233-4CD7-91C2-F11147AA57AB}" dt="2024-06-02T18:43:08.763" v="1060" actId="1076"/>
          <ac:spMkLst>
            <pc:docMk/>
            <pc:sldMk cId="3262278092" sldId="457"/>
            <ac:spMk id="2" creationId="{B76E2CE2-9043-4A47-8B9B-71DA1F964414}"/>
          </ac:spMkLst>
        </pc:spChg>
        <pc:spChg chg="add del mod">
          <ac:chgData name="" userId="bad2269711fa5a80" providerId="LiveId" clId="{D7CCB470-4233-4CD7-91C2-F11147AA57AB}" dt="2024-06-02T18:27:21.536" v="390" actId="478"/>
          <ac:spMkLst>
            <pc:docMk/>
            <pc:sldMk cId="3262278092" sldId="457"/>
            <ac:spMk id="3" creationId="{C5762DE8-CF95-4040-A3D8-69692FA83F90}"/>
          </ac:spMkLst>
        </pc:spChg>
        <pc:spChg chg="add del mod">
          <ac:chgData name="" userId="bad2269711fa5a80" providerId="LiveId" clId="{D7CCB470-4233-4CD7-91C2-F11147AA57AB}" dt="2024-06-02T18:27:22.366" v="391" actId="478"/>
          <ac:spMkLst>
            <pc:docMk/>
            <pc:sldMk cId="3262278092" sldId="457"/>
            <ac:spMk id="4" creationId="{D0E2EBA8-4083-4EDC-BA2A-E24E6EAE8882}"/>
          </ac:spMkLst>
        </pc:spChg>
        <pc:spChg chg="add mod">
          <ac:chgData name="" userId="bad2269711fa5a80" providerId="LiveId" clId="{D7CCB470-4233-4CD7-91C2-F11147AA57AB}" dt="2024-06-02T18:37:14.827" v="815" actId="1076"/>
          <ac:spMkLst>
            <pc:docMk/>
            <pc:sldMk cId="3262278092" sldId="457"/>
            <ac:spMk id="5" creationId="{479DD120-D2BF-4A8F-8929-2A24CD0470DC}"/>
          </ac:spMkLst>
        </pc:spChg>
        <pc:spChg chg="add mod">
          <ac:chgData name="" userId="bad2269711fa5a80" providerId="LiveId" clId="{D7CCB470-4233-4CD7-91C2-F11147AA57AB}" dt="2024-06-02T18:49:37.474" v="1137" actId="20577"/>
          <ac:spMkLst>
            <pc:docMk/>
            <pc:sldMk cId="3262278092" sldId="457"/>
            <ac:spMk id="6" creationId="{249B26BA-8F15-4786-B4B1-E4638D5ECC02}"/>
          </ac:spMkLst>
        </pc:spChg>
        <pc:spChg chg="add mod">
          <ac:chgData name="" userId="bad2269711fa5a80" providerId="LiveId" clId="{D7CCB470-4233-4CD7-91C2-F11147AA57AB}" dt="2024-06-02T18:42:51.538" v="1059" actId="122"/>
          <ac:spMkLst>
            <pc:docMk/>
            <pc:sldMk cId="3262278092" sldId="457"/>
            <ac:spMk id="7" creationId="{F3EFA04A-F1DC-4F33-80E8-0546738BD7CE}"/>
          </ac:spMkLst>
        </pc:spChg>
        <pc:spChg chg="add ord">
          <ac:chgData name="" userId="bad2269711fa5a80" providerId="LiveId" clId="{D7CCB470-4233-4CD7-91C2-F11147AA57AB}" dt="2024-06-02T18:48:21.298" v="1114" actId="167"/>
          <ac:spMkLst>
            <pc:docMk/>
            <pc:sldMk cId="3262278092" sldId="457"/>
            <ac:spMk id="8" creationId="{01ED9A19-DE1B-436D-8251-C176114C0DB5}"/>
          </ac:spMkLst>
        </pc:spChg>
      </pc:sldChg>
      <pc:sldChg chg="add del">
        <pc:chgData name="" userId="bad2269711fa5a80" providerId="LiveId" clId="{D7CCB470-4233-4CD7-91C2-F11147AA57AB}" dt="2024-06-02T18:44:55.015" v="1062" actId="2696"/>
        <pc:sldMkLst>
          <pc:docMk/>
          <pc:sldMk cId="4198818951" sldId="4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4E205-BB56-4D71-AB80-E8C9EC72D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D04C5B-721D-4805-8E81-049059E2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7AF0DD-31D6-46EA-8A89-631647DF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E962B8-ADD9-41D2-A00A-A1E84364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4B4A2-E8FD-48B0-B3F5-D248702C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0C65F-8A96-46D4-8BF1-0A07F54F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EBC92F-7BA1-4A10-9E89-ACF339FDD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B3EE68-E7AB-4E30-A54E-C15D2723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BBDDD0-6A67-451D-94FB-08A82252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20279-8B80-4A25-A677-593E5B81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429AC5-55FB-4976-BAC6-249136F6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1446F-4DD5-41DF-BE19-00521F1E2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F8C07-3E40-4634-BBAC-A1C45C9F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34CCD-CB1F-4951-B7C3-CBF4FC0A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5630B3-D205-42B4-9D43-5BE085F0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5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81711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8171176" cy="523220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408065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7CCC43-D20D-3547-4C5C-B84BCD5F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1875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224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4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06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207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2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432C8-35EB-4EE3-912F-4295677E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C0ECED-205C-4E46-95A6-608A75AA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9AB44A-FBE8-403C-B78A-176368DA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518EF-049D-4FB0-97CB-652ECE46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E0616-A43B-43CA-BA68-D4D721C7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1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027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7813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1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061DB949-1463-2A4C-B301-63F1602C5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20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E55DBD91-59FF-4653-822D-8AD6FCA29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8DBF48-0EFD-7E4F-AAF0-AB1C4877B680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1388B4C-0BAF-3342-B4C4-F8F3835171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General Services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589A14A-BBCF-BC41-8E4A-D55A4B8E1B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3BDA1A-1CBB-8E43-A453-55D625CBA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quid slide border color.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8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404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Galaxy slide border color.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67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ground">
            <a:extLst>
              <a:ext uri="{FF2B5EF4-FFF2-40B4-BE49-F238E27FC236}">
                <a16:creationId xmlns:a16="http://schemas.microsoft.com/office/drawing/2014/main" id="{24165E9F-88A0-4663-BF3D-968B84D75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1F4C99-54C2-9541-8F43-762C964F130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servIcons">
              <a:extLst>
                <a:ext uri="{FF2B5EF4-FFF2-40B4-BE49-F238E27FC236}">
                  <a16:creationId xmlns:a16="http://schemas.microsoft.com/office/drawing/2014/main" id="{4A10370E-4F42-8241-BF9F-E9A72893ED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7" name="resourceIcons">
              <a:extLst>
                <a:ext uri="{FF2B5EF4-FFF2-40B4-BE49-F238E27FC236}">
                  <a16:creationId xmlns:a16="http://schemas.microsoft.com/office/drawing/2014/main" id="{E12F472C-8CA3-7949-8253-63E2F46D3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2AB3EF-8D29-0347-A0F4-5A920F8D6324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 descr="Galaxy slide border color.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86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alaxy slide border color.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 descr="Violet border.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9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Cosmos slide border color.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5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B8346-73C1-47FF-AD53-BA826B70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711E4-7D5C-492D-81B1-B6C1EE3E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61BF82-D3A6-48E1-A0EF-CDA6D3DA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CB794-5C28-432C-9C89-1908158F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3CA74-C40D-4E01-8444-4CD33640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677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640936-4DFF-42C0-83B1-59DF52458828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87056-54C9-3C44-8A0E-E8A0308AD2EC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69FAB93-C1F2-A245-90B4-C96C9D1826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F0D628E-4994-3E4C-AFDD-4A6F01ABA7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83B396-C225-9E4D-8732-D5FC98F01E48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Cosmos slide border color.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24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dor slide border color.">
            <a:extLst>
              <a:ext uri="{FF2B5EF4-FFF2-40B4-BE49-F238E27FC236}">
                <a16:creationId xmlns:a16="http://schemas.microsoft.com/office/drawing/2014/main" id="{5573C5A5-FEA2-6F41-A1B4-E8FDB998D4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60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FE73D7B2-348F-4CAE-9CCC-8E93AFD9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9" cy="4913313"/>
            <a:chOff x="0" y="1009650"/>
            <a:chExt cx="12191999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512C27-F57D-C04D-8C2E-2FBCFAEFE9E8}"/>
                </a:ext>
              </a:extLst>
            </p:cNvPr>
            <p:cNvSpPr/>
            <p:nvPr userDrawn="1"/>
          </p:nvSpPr>
          <p:spPr>
            <a:xfrm>
              <a:off x="0" y="1009650"/>
              <a:ext cx="12191999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AE0B215-B435-A046-AB52-3AC5CD6CB09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B3FCFCA-86E9-6843-BBC5-696B46773C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0F07F7-0ACA-744C-8676-DDDFF0EDD79A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8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DF3A4-48ED-4CD2-9513-7E2C8A63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6AA92-8B71-8343-AF02-BAEECFD8F9E8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66A8FD4-AEDF-F246-ACD7-A4642BCCBD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A6DB7508-B76E-E744-9C55-92828693663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Storage Classes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7DB5F5-A7AF-224D-AD0A-3017FEAC6807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EE8DD8F-3E33-DE49-A6C4-85510AAE51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4196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974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ED0519-3CA3-4613-B9CF-C882D1FC70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BCC60938-B1D7-7642-B1A2-9236489D4F1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IoT Resources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42122E-0449-9146-A319-D11DF60C4F51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76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07052761-18F4-4F17-9791-EFBDB99E3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3DE121C-6773-A942-87BC-F4D427316A9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IoT Things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F07151-3D39-D647-9EC4-468CD751516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80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mile slide border color.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16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5E7D35-EF2F-4930-9869-E75AEBD7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F773F9-4F99-D942-BEBB-1593505C68C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AF5CCA0-0690-374D-8772-DEF02BD7F5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C98EB3-F74A-FD47-AF5D-6FDD457384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EDFC34-7FFC-F543-BA55-50C9C7C48B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96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2450AE92-541C-4A10-B87D-AD0EB3F76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9" cy="4913313"/>
            <a:chOff x="0" y="1009650"/>
            <a:chExt cx="12191999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41C06-25C4-FE46-A47C-4B60AE628A89}"/>
                </a:ext>
              </a:extLst>
            </p:cNvPr>
            <p:cNvSpPr/>
            <p:nvPr userDrawn="1"/>
          </p:nvSpPr>
          <p:spPr>
            <a:xfrm>
              <a:off x="0" y="1009650"/>
              <a:ext cx="12191999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98499298-BDCA-EC42-BE59-1F8672E525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1EB6ED-D795-1747-A446-1C4C0434D8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78119F-F6F8-D44F-8ABE-419D35451573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E489E1A-1BF1-F242-86E2-9807F29A1B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049487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Instances</a:t>
              </a:r>
            </a:p>
          </p:txBody>
        </p: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08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Mars slide border color.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48BAE-886A-4D56-A35C-861E5701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DA8D57-59F7-4904-96F5-5F35BD00E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AF8863-03EF-45D3-94F6-398D647E5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7FC621-7F3B-47F2-AEB1-ACCAF244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5C5FB1-7A10-401F-B867-13D76154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3E0E17-9BBE-4D46-A0E2-E756AE66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8390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EB4FE19-FF32-41DE-A8E0-B4805BD9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E300FE-0BEC-454E-9226-4BF426763D4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C2F67B6-6C8E-C641-86AA-C2F4428DDF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BBDD403-20C7-4B41-9D7D-4F367D174F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1A8823-AC99-5D48-BD49-9E36441E381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Mars slide border color.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61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Purple slide border color. 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608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CD41E53D-56D4-4C82-898B-01CE38AB7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0783BA-5DA2-994D-A7B2-8BDAECAFA190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59EAF9B0-BE56-6748-B94F-D6A648A817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0A3CE-0CBA-E54C-B9E6-033E94691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471B9F-0CD6-C044-9881-BAE1BF200229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Purple slide border color. 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40" cy="5635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02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49E57066-5E26-4217-86BB-ED6E4B3C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8C40F516-D969-6E4E-BF93-CCA70344A6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FF49B2-D892-0D45-AB42-3AAD67C3E792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Purple slide border color. 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03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Orbit slide border color.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34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6C1638-F7A9-4E9D-BF49-37BD4311D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2F0230-E8CE-DC44-BE47-8907F62C997D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08B11CB-640D-E043-BAF5-A0C13F493A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3AE031-14EA-8D40-9418-E068CFCCEE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3153ED-10FE-2541-95D5-3FFD37931226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Orbit slide border color.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87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564E-12A4-425C-A283-B8B235FFF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01751"/>
            <a:ext cx="6613109" cy="62356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Any slides that appear following this one are NOT approved for production 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-----------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be sure to remove them before you publish this deck.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A956A5A2-BB71-417D-9961-66F664368EAB}"/>
              </a:ext>
            </a:extLst>
          </p:cNvPr>
          <p:cNvSpPr/>
          <p:nvPr userDrawn="1"/>
        </p:nvSpPr>
        <p:spPr>
          <a:xfrm>
            <a:off x="7348648" y="978647"/>
            <a:ext cx="4360244" cy="436024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/>
              <a:t>STOP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19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3DE74-915D-46C7-8808-0AF8E680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84206E-F1DE-4582-BEA6-38626963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778664-7475-4D3D-A0F1-DC5D732D6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ABDEA2-1F40-4927-8058-9E19D116F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4F3713-0540-4B1D-B68F-00DBC2B3B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5612B8-EE7A-4F9A-B29D-DE59CFAD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358A2D-7F6E-4443-9955-CF944377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6D7670-A6D4-4588-A3E4-B57B0A73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21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F4B47-E668-4062-8772-9A2DFBD9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53C0AB-5218-4F27-B0D2-DF6F7BBE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02F1C8-ABC7-4898-8EB7-57657434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D7737E-29AB-4DA6-8BB3-619940FE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E813BC-A6F6-4794-B942-4481E976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763526-41A4-41B3-99EF-0096A3B3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05F491-5923-4B71-9A9B-A349FD2D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90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8A0CEF-44DD-4236-8BEF-E4C9593E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A89A7E-0C3B-421E-AC18-25C07034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E7303-9224-416B-B0EA-A5AD1A92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305F81-B10C-45F7-B37D-E35FA182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0D584B-2CAA-436D-925A-3733817B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A056B8-1411-4E4A-9391-E1B47725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6892A-8610-4EA2-A6D9-95406185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558702-DA10-4FCD-A626-5502B7D8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E0782C-0A87-4403-A092-7B833644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105A4-DED7-43D6-8DC9-DAEA76FB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55BDA0-8360-4B62-97A1-87C25711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7367CA-E749-4105-A076-76B927CE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7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EBF0D8-9278-4C1C-B220-CB529F9A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FE1029-6BF6-4E8D-BAE8-43CB6D33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4F0A5-5B3B-472F-B778-12FC6D3F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2B20-025B-4E33-BA2B-05AB07382C6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C0ABB-CFBB-488F-BE7B-33D6613AC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E3ACE-C731-4A55-B2AF-FF4EF35D2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C898-65B1-4D97-A64B-3CEA61227F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7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B2FC3-8AFF-AC61-2B5F-77B181CF3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8002"/>
            <a:ext cx="365760" cy="219048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C649E9B-1B14-03BC-223A-A73E4C2C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8CE38-9F29-7D57-6505-1D5D478D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675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4130C2-8F7B-4758-8B2B-714939351F2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6E9D60-4E62-41A6-93DC-DBECD3E11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アプリケーション情報</a:t>
            </a:r>
          </a:p>
        </p:txBody>
      </p:sp>
    </p:spTree>
    <p:extLst>
      <p:ext uri="{BB962C8B-B14F-4D97-AF65-F5344CB8AC3E}">
        <p14:creationId xmlns:p14="http://schemas.microsoft.com/office/powerpoint/2010/main" val="3243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774CAF0-EED4-4448-80D3-6579649E1C4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23353-B2C1-AF3B-831E-EEC5CD82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3A3AE-2786-DFB4-A016-BA86F20B1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4B8DE2-A4E8-46E4-8BBF-D75455EFF32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32F3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5" name="Title 4">
            <a:extLst>
              <a:ext uri="{FF2B5EF4-FFF2-40B4-BE49-F238E27FC236}">
                <a16:creationId xmlns:a16="http://schemas.microsoft.com/office/drawing/2014/main" id="{013DFBCA-B440-4A49-8EBC-0E203239E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アプリケーションシステム構成図</a:t>
            </a:r>
            <a:endParaRPr lang="en-US" altLang="en-US"/>
          </a:p>
        </p:txBody>
      </p:sp>
      <p:sp>
        <p:nvSpPr>
          <p:cNvPr id="57346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3" y="1932922"/>
            <a:ext cx="3061970" cy="16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セッション</a:t>
            </a:r>
            <a:r>
              <a:rPr kumimoji="0" lang="ja-JP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データを取得します。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でセッションが確認できな</a:t>
            </a:r>
            <a:r>
              <a:rPr kumimoji="0" lang="ja-JP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い場合に入力されたアカウント認証を実施します。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AWSCloudGroup" descr="AWS Cloud group.">
            <a:extLst>
              <a:ext uri="{FF2B5EF4-FFF2-40B4-BE49-F238E27FC236}">
                <a16:creationId xmlns:a16="http://schemas.microsoft.com/office/drawing/2014/main" id="{508572A0-51E0-4A68-9902-9401F9A1CEDA}"/>
              </a:ext>
            </a:extLst>
          </p:cNvPr>
          <p:cNvGrpSpPr/>
          <p:nvPr/>
        </p:nvGrpSpPr>
        <p:grpSpPr>
          <a:xfrm>
            <a:off x="4135438" y="1254098"/>
            <a:ext cx="7815262" cy="5095902"/>
            <a:chOff x="4135438" y="1254098"/>
            <a:chExt cx="7815262" cy="4592638"/>
          </a:xfrm>
        </p:grpSpPr>
        <p:sp>
          <p:nvSpPr>
            <p:cNvPr id="41" name="Rectangle 40" descr="Group border and label">
              <a:extLst>
                <a:ext uri="{FF2B5EF4-FFF2-40B4-BE49-F238E27FC236}">
                  <a16:creationId xmlns:a16="http://schemas.microsoft.com/office/drawing/2014/main" id="{5870E4A1-374D-9F33-1BF6-41E9A78F626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4135438" y="1254098"/>
              <a:ext cx="7815262" cy="459263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7" name="Graphic 56" descr="AWS logo in group.">
              <a:extLst>
                <a:ext uri="{FF2B5EF4-FFF2-40B4-BE49-F238E27FC236}">
                  <a16:creationId xmlns:a16="http://schemas.microsoft.com/office/drawing/2014/main" id="{F0D31E0D-B3A7-7584-1BF5-B421F0023FE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135438" y="1254098"/>
              <a:ext cx="381000" cy="381000"/>
            </a:xfrm>
            <a:prstGeom prst="rect">
              <a:avLst/>
            </a:prstGeom>
          </p:spPr>
        </p:pic>
      </p:grpSp>
      <p:sp>
        <p:nvSpPr>
          <p:cNvPr id="42" name="Rectangle 41" descr="AZ group border">
            <a:extLst>
              <a:ext uri="{FF2B5EF4-FFF2-40B4-BE49-F238E27FC236}">
                <a16:creationId xmlns:a16="http://schemas.microsoft.com/office/drawing/2014/main" id="{8E9BD63A-B05C-ACA0-2A4A-B8BE02419F18}"/>
              </a:ext>
            </a:extLst>
          </p:cNvPr>
          <p:cNvSpPr/>
          <p:nvPr/>
        </p:nvSpPr>
        <p:spPr>
          <a:xfrm>
            <a:off x="4729149" y="1576361"/>
            <a:ext cx="6629400" cy="4079875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9151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CIDRcode1">
            <a:extLst>
              <a:ext uri="{FF2B5EF4-FFF2-40B4-BE49-F238E27FC236}">
                <a16:creationId xmlns:a16="http://schemas.microsoft.com/office/drawing/2014/main" id="{44D11A11-F181-E88A-5CA0-34240F740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433" y="4081730"/>
            <a:ext cx="2006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10.0.0.0/16</a:t>
            </a:r>
          </a:p>
        </p:txBody>
      </p:sp>
      <p:grpSp>
        <p:nvGrpSpPr>
          <p:cNvPr id="5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C8F70324-EA8D-4D3F-8C8A-BA234031D1C8}"/>
              </a:ext>
            </a:extLst>
          </p:cNvPr>
          <p:cNvGrpSpPr/>
          <p:nvPr/>
        </p:nvGrpSpPr>
        <p:grpSpPr>
          <a:xfrm>
            <a:off x="4356100" y="2084361"/>
            <a:ext cx="7366000" cy="3386137"/>
            <a:chOff x="4356100" y="2084361"/>
            <a:chExt cx="7366000" cy="3386137"/>
          </a:xfrm>
        </p:grpSpPr>
        <p:sp>
          <p:nvSpPr>
            <p:cNvPr id="40" name="Rectangle 39" descr="VPC group border">
              <a:extLst>
                <a:ext uri="{FF2B5EF4-FFF2-40B4-BE49-F238E27FC236}">
                  <a16:creationId xmlns:a16="http://schemas.microsoft.com/office/drawing/2014/main" id="{C22DF48E-F2FA-02F4-986C-73DA8BF32762}"/>
                </a:ext>
              </a:extLst>
            </p:cNvPr>
            <p:cNvSpPr/>
            <p:nvPr/>
          </p:nvSpPr>
          <p:spPr>
            <a:xfrm>
              <a:off x="4356100" y="2089123"/>
              <a:ext cx="7366000" cy="3381375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 w="0"/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58" name="Graphic 57" descr="VPC group icon.">
              <a:extLst>
                <a:ext uri="{FF2B5EF4-FFF2-40B4-BE49-F238E27FC236}">
                  <a16:creationId xmlns:a16="http://schemas.microsoft.com/office/drawing/2014/main" id="{52BD2F1A-DBDF-DA1E-1946-5E63BAC1B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356100" y="2084361"/>
              <a:ext cx="381000" cy="381000"/>
            </a:xfrm>
            <a:prstGeom prst="rect">
              <a:avLst/>
            </a:prstGeom>
          </p:spPr>
        </p:pic>
      </p:grpSp>
      <p:sp>
        <p:nvSpPr>
          <p:cNvPr id="60" name="background">
            <a:extLst>
              <a:ext uri="{FF2B5EF4-FFF2-40B4-BE49-F238E27FC236}">
                <a16:creationId xmlns:a16="http://schemas.microsoft.com/office/drawing/2014/main" id="{C5CBFBAF-913C-0729-4522-48E44F732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9693" y="1869234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6" name="Group 5" descr="Internet gateway service icon on VPC container.">
            <a:extLst>
              <a:ext uri="{FF2B5EF4-FFF2-40B4-BE49-F238E27FC236}">
                <a16:creationId xmlns:a16="http://schemas.microsoft.com/office/drawing/2014/main" id="{AD7BFD2A-CBB7-40D8-B792-FE5C61F3A546}"/>
              </a:ext>
            </a:extLst>
          </p:cNvPr>
          <p:cNvGrpSpPr/>
          <p:nvPr/>
        </p:nvGrpSpPr>
        <p:grpSpPr>
          <a:xfrm>
            <a:off x="7328508" y="1855841"/>
            <a:ext cx="1403350" cy="734199"/>
            <a:chOff x="7328508" y="1855841"/>
            <a:chExt cx="1403350" cy="734199"/>
          </a:xfrm>
        </p:grpSpPr>
        <p:pic>
          <p:nvPicPr>
            <p:cNvPr id="85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46E33599-DA23-0935-A6F0-66AC6D5E6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7C03B3A0-3B1A-48A7-FC46-1CC201F5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grpSp>
        <p:nvGrpSpPr>
          <p:cNvPr id="8" name="PSgroup" descr="Public subnet group inside VPC cloud group and in the AZ group.">
            <a:extLst>
              <a:ext uri="{FF2B5EF4-FFF2-40B4-BE49-F238E27FC236}">
                <a16:creationId xmlns:a16="http://schemas.microsoft.com/office/drawing/2014/main" id="{BB383A63-9BC2-4B35-9FCE-034A3D553297}"/>
              </a:ext>
            </a:extLst>
          </p:cNvPr>
          <p:cNvGrpSpPr/>
          <p:nvPr/>
        </p:nvGrpSpPr>
        <p:grpSpPr>
          <a:xfrm>
            <a:off x="4794774" y="2612352"/>
            <a:ext cx="6488651" cy="1294434"/>
            <a:chOff x="4794250" y="2652686"/>
            <a:chExt cx="6488651" cy="2284412"/>
          </a:xfrm>
        </p:grpSpPr>
        <p:sp>
          <p:nvSpPr>
            <p:cNvPr id="44" name="Rectangle 43" descr="Public subnet group border.">
              <a:extLst>
                <a:ext uri="{FF2B5EF4-FFF2-40B4-BE49-F238E27FC236}">
                  <a16:creationId xmlns:a16="http://schemas.microsoft.com/office/drawing/2014/main" id="{471EDCF2-A5FD-3D8A-3700-0B1827B188C2}"/>
                </a:ext>
              </a:extLst>
            </p:cNvPr>
            <p:cNvSpPr/>
            <p:nvPr/>
          </p:nvSpPr>
          <p:spPr>
            <a:xfrm>
              <a:off x="4794250" y="2652686"/>
              <a:ext cx="6488651" cy="2284412"/>
            </a:xfrm>
            <a:prstGeom prst="rect">
              <a:avLst/>
            </a:prstGeom>
            <a:noFill/>
            <a:ln w="15875" cmpd="sng">
              <a:solidFill>
                <a:srgbClr val="7AA1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9" name="Graphic 58" descr="Public subnet group icon.">
              <a:extLst>
                <a:ext uri="{FF2B5EF4-FFF2-40B4-BE49-F238E27FC236}">
                  <a16:creationId xmlns:a16="http://schemas.microsoft.com/office/drawing/2014/main" id="{F6FFA00A-ED68-B038-5E75-3684784F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794250" y="2723061"/>
              <a:ext cx="310626" cy="310625"/>
            </a:xfrm>
            <a:prstGeom prst="rect">
              <a:avLst/>
            </a:prstGeom>
          </p:spPr>
        </p:pic>
      </p:grpSp>
      <p:grpSp>
        <p:nvGrpSpPr>
          <p:cNvPr id="47" name="Group 46" descr="Chef Automate represented by a AWS service resource and label.">
            <a:extLst>
              <a:ext uri="{FF2B5EF4-FFF2-40B4-BE49-F238E27FC236}">
                <a16:creationId xmlns:a16="http://schemas.microsoft.com/office/drawing/2014/main" id="{D28D8AD3-C3DB-4623-9A66-E29471843A55}"/>
              </a:ext>
            </a:extLst>
          </p:cNvPr>
          <p:cNvGrpSpPr/>
          <p:nvPr/>
        </p:nvGrpSpPr>
        <p:grpSpPr>
          <a:xfrm>
            <a:off x="7463854" y="2768172"/>
            <a:ext cx="1115568" cy="731918"/>
            <a:chOff x="2319110" y="2880737"/>
            <a:chExt cx="1115568" cy="731918"/>
          </a:xfrm>
        </p:grpSpPr>
        <p:pic>
          <p:nvPicPr>
            <p:cNvPr id="48" name="Graphic 60" descr="Instance resource icon for the Amazon EC2 service.">
              <a:extLst>
                <a:ext uri="{FF2B5EF4-FFF2-40B4-BE49-F238E27FC236}">
                  <a16:creationId xmlns:a16="http://schemas.microsoft.com/office/drawing/2014/main" id="{27D2908B-3140-40C7-BD3C-B5E08712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654300" y="288073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E8997B87-6648-4DCE-A094-E98D46D91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10" y="333565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</a:t>
              </a:r>
              <a:r>
                <a: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サーバ</a:t>
              </a: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EC2</a:t>
              </a:r>
            </a:p>
          </p:txBody>
        </p:sp>
      </p:grpSp>
      <p:sp>
        <p:nvSpPr>
          <p:cNvPr id="46" name="Oval 1">
            <a:extLst>
              <a:ext uri="{FF2B5EF4-FFF2-40B4-BE49-F238E27FC236}">
                <a16:creationId xmlns:a16="http://schemas.microsoft.com/office/drawing/2014/main" id="{DDDFFF9A-DA51-4334-A2F1-E33D54CA1328}"/>
              </a:ext>
            </a:extLst>
          </p:cNvPr>
          <p:cNvSpPr/>
          <p:nvPr/>
        </p:nvSpPr>
        <p:spPr bwMode="auto">
          <a:xfrm>
            <a:off x="6881314" y="3429000"/>
            <a:ext cx="329184" cy="33337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arrow1" descr="arrow pointing from Chef Automate&#10; to Check Workstation (local Chef repo).">
            <a:extLst>
              <a:ext uri="{FF2B5EF4-FFF2-40B4-BE49-F238E27FC236}">
                <a16:creationId xmlns:a16="http://schemas.microsoft.com/office/drawing/2014/main" id="{67FD83B1-90AC-47C9-874A-B390E380F47D}"/>
              </a:ext>
            </a:extLst>
          </p:cNvPr>
          <p:cNvSpPr/>
          <p:nvPr/>
        </p:nvSpPr>
        <p:spPr>
          <a:xfrm>
            <a:off x="7286325" y="2988223"/>
            <a:ext cx="533367" cy="1431325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3" name="Group 72" descr="Chef workstation (local Chef repo) represented by a AWS service resource and label.">
            <a:extLst>
              <a:ext uri="{FF2B5EF4-FFF2-40B4-BE49-F238E27FC236}">
                <a16:creationId xmlns:a16="http://schemas.microsoft.com/office/drawing/2014/main" id="{680B9C6A-7B95-432B-F264-0F48225DAEB7}"/>
              </a:ext>
            </a:extLst>
          </p:cNvPr>
          <p:cNvGrpSpPr/>
          <p:nvPr/>
        </p:nvGrpSpPr>
        <p:grpSpPr>
          <a:xfrm>
            <a:off x="6667811" y="4434537"/>
            <a:ext cx="1230246" cy="916584"/>
            <a:chOff x="2258378" y="2880737"/>
            <a:chExt cx="1230246" cy="916584"/>
          </a:xfrm>
        </p:grpSpPr>
        <p:pic>
          <p:nvPicPr>
            <p:cNvPr id="74" name="Graphic 60" descr="Instance resource icon for the Amazon EC2 service.">
              <a:extLst>
                <a:ext uri="{FF2B5EF4-FFF2-40B4-BE49-F238E27FC236}">
                  <a16:creationId xmlns:a16="http://schemas.microsoft.com/office/drawing/2014/main" id="{68901E35-42E6-731A-341E-876955943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654300" y="288073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16">
              <a:extLst>
                <a:ext uri="{FF2B5EF4-FFF2-40B4-BE49-F238E27FC236}">
                  <a16:creationId xmlns:a16="http://schemas.microsoft.com/office/drawing/2014/main" id="{C9DA24AD-BAAD-D9C8-49E4-E70449F45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378" y="3335656"/>
              <a:ext cx="12302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Mongo</a:t>
              </a:r>
              <a:r>
                <a: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コンテナ</a:t>
              </a:r>
              <a:r>
                <a:rPr kumimoji="0" lang="en-US" altLang="ja-JP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Oval 2">
            <a:extLst>
              <a:ext uri="{FF2B5EF4-FFF2-40B4-BE49-F238E27FC236}">
                <a16:creationId xmlns:a16="http://schemas.microsoft.com/office/drawing/2014/main" id="{7467C3A0-565D-BB07-2DAB-46FEB70DCB95}"/>
              </a:ext>
            </a:extLst>
          </p:cNvPr>
          <p:cNvSpPr/>
          <p:nvPr/>
        </p:nvSpPr>
        <p:spPr bwMode="auto">
          <a:xfrm>
            <a:off x="8943869" y="3470221"/>
            <a:ext cx="329184" cy="33337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50" name="Group 8" descr="Private subnet group.">
            <a:extLst>
              <a:ext uri="{FF2B5EF4-FFF2-40B4-BE49-F238E27FC236}">
                <a16:creationId xmlns:a16="http://schemas.microsoft.com/office/drawing/2014/main" id="{43A12AA4-D8D7-4516-9977-ABE87279DE92}"/>
              </a:ext>
            </a:extLst>
          </p:cNvPr>
          <p:cNvGrpSpPr/>
          <p:nvPr/>
        </p:nvGrpSpPr>
        <p:grpSpPr>
          <a:xfrm>
            <a:off x="5571067" y="4094160"/>
            <a:ext cx="4995333" cy="1320218"/>
            <a:chOff x="4215623" y="2618865"/>
            <a:chExt cx="1765300" cy="889002"/>
          </a:xfrm>
        </p:grpSpPr>
        <p:sp>
          <p:nvSpPr>
            <p:cNvPr id="51" name="Rectangle 71">
              <a:extLst>
                <a:ext uri="{FF2B5EF4-FFF2-40B4-BE49-F238E27FC236}">
                  <a16:creationId xmlns:a16="http://schemas.microsoft.com/office/drawing/2014/main" id="{7B1A7817-0E0D-4E35-A1F6-C48EA2A4E718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52" name="Graphic 72" descr="Private subnet group icon. ">
              <a:extLst>
                <a:ext uri="{FF2B5EF4-FFF2-40B4-BE49-F238E27FC236}">
                  <a16:creationId xmlns:a16="http://schemas.microsoft.com/office/drawing/2014/main" id="{3353CCD1-A883-4327-8DBD-B480E1500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3" y="2618866"/>
              <a:ext cx="121327" cy="186525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B9FC5D7-4CE9-4ECC-A29E-304C54F2A24C}"/>
              </a:ext>
            </a:extLst>
          </p:cNvPr>
          <p:cNvGrpSpPr/>
          <p:nvPr/>
        </p:nvGrpSpPr>
        <p:grpSpPr>
          <a:xfrm>
            <a:off x="7893982" y="4419548"/>
            <a:ext cx="1861363" cy="923330"/>
            <a:chOff x="2287079" y="1483022"/>
            <a:chExt cx="1861363" cy="923330"/>
          </a:xfrm>
        </p:grpSpPr>
        <p:pic>
          <p:nvPicPr>
            <p:cNvPr id="61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1625369C-5FF2-453F-A409-02756F35F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2989263" y="1483022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9">
              <a:extLst>
                <a:ext uri="{FF2B5EF4-FFF2-40B4-BE49-F238E27FC236}">
                  <a16:creationId xmlns:a16="http://schemas.microsoft.com/office/drawing/2014/main" id="{3CA53375-6BF5-49CC-81AE-DCFF39701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079" y="1944687"/>
              <a:ext cx="18613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  <a:p>
              <a:pPr algn="ctr" eaLnBrk="1" hangingPunct="1"/>
              <a:r>
                <a:rPr lang="ja-JP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（ユーザデータ）</a:t>
              </a:r>
              <a:endPara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Freeform 62" descr="Ninety degree arrow pointing down to the left.">
            <a:extLst>
              <a:ext uri="{FF2B5EF4-FFF2-40B4-BE49-F238E27FC236}">
                <a16:creationId xmlns:a16="http://schemas.microsoft.com/office/drawing/2014/main" id="{CD11ED02-1D08-413C-8B2C-D83143319864}"/>
              </a:ext>
            </a:extLst>
          </p:cNvPr>
          <p:cNvSpPr/>
          <p:nvPr/>
        </p:nvSpPr>
        <p:spPr>
          <a:xfrm rot="5400000" flipH="1">
            <a:off x="7840662" y="3403803"/>
            <a:ext cx="1424873" cy="59371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ED9A19-DE1B-436D-8251-C176114C0DB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6E2CE2-9043-4A47-8B9B-71DA1F96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0"/>
            <a:ext cx="10515600" cy="871008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kumimoji="0" lang="ja-JP" altLang="en-US" sz="2800" b="1">
                <a:solidFill>
                  <a:srgbClr val="232F3E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サーバサイド構成</a:t>
            </a:r>
            <a:endParaRPr lang="ja-JP" altLang="en-US" sz="28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9DD120-D2BF-4A8F-8929-2A24CD0470DC}"/>
              </a:ext>
            </a:extLst>
          </p:cNvPr>
          <p:cNvSpPr/>
          <p:nvPr/>
        </p:nvSpPr>
        <p:spPr>
          <a:xfrm>
            <a:off x="372532" y="4088342"/>
            <a:ext cx="5452534" cy="24045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>
                <a:solidFill>
                  <a:schemeClr val="tx1">
                    <a:lumMod val="75000"/>
                    <a:lumOff val="25000"/>
                  </a:schemeClr>
                </a:solidFill>
              </a:rPr>
              <a:t>RDS(MySQL)</a:t>
            </a: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データベース：</a:t>
            </a:r>
            <a:r>
              <a:rPr lang="en-US" altLang="ja-JP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marvel_mydb</a:t>
            </a:r>
            <a:endParaRPr kumimoji="1"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テーブル</a:t>
            </a:r>
            <a:r>
              <a:rPr kumimoji="1"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: users</a:t>
            </a:r>
          </a:p>
          <a:p>
            <a:endParaRPr kumimoji="1"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Column:</a:t>
            </a:r>
            <a:endParaRPr kumimoji="1"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username -&gt; VARCHAR(255)</a:t>
            </a: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1"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assword -&gt; VARCHAR(255)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9B26BA-8F15-4786-B4B1-E4638D5ECC02}"/>
              </a:ext>
            </a:extLst>
          </p:cNvPr>
          <p:cNvSpPr/>
          <p:nvPr/>
        </p:nvSpPr>
        <p:spPr>
          <a:xfrm>
            <a:off x="6443134" y="4088341"/>
            <a:ext cx="5376334" cy="240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b="1">
                <a:solidFill>
                  <a:schemeClr val="tx1">
                    <a:lumMod val="75000"/>
                    <a:lumOff val="25000"/>
                  </a:schemeClr>
                </a:solidFill>
              </a:rPr>
              <a:t>Amazon Linux2023</a:t>
            </a:r>
            <a:r>
              <a:rPr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上のコンテナ）</a:t>
            </a:r>
            <a:endParaRPr lang="en-US" altLang="ja-JP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データベース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MarvelAppDatabase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Collections:</a:t>
            </a:r>
          </a:p>
          <a:p>
            <a:r>
              <a:rPr kumimoji="1"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Characters -&gt; </a:t>
            </a:r>
            <a:r>
              <a:rPr kumimoji="1" lang="en-US" altLang="ja-JP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MarvelAPI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のキャラクターデータ</a:t>
            </a:r>
            <a:endParaRPr kumimoji="1"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Movies -&gt; </a:t>
            </a:r>
            <a:r>
              <a:rPr lang="en-US" altLang="ja-JP" err="1">
                <a:solidFill>
                  <a:schemeClr val="tx1">
                    <a:lumMod val="75000"/>
                    <a:lumOff val="25000"/>
                  </a:schemeClr>
                </a:solidFill>
              </a:rPr>
              <a:t>TMDbAPI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の映画データ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Sessions -&gt; 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セッションデータの格納</a:t>
            </a:r>
            <a:endParaRPr kumimoji="1"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Favorites -&gt; username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と逸れに紐づくお気に入り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EFA04A-F1DC-4F33-80E8-0546738BD7CE}"/>
              </a:ext>
            </a:extLst>
          </p:cNvPr>
          <p:cNvSpPr/>
          <p:nvPr/>
        </p:nvSpPr>
        <p:spPr>
          <a:xfrm>
            <a:off x="3471333" y="1100668"/>
            <a:ext cx="5122334" cy="264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サーバ</a:t>
            </a:r>
            <a:r>
              <a:rPr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b="1">
                <a:solidFill>
                  <a:schemeClr val="tx1">
                    <a:lumMod val="75000"/>
                    <a:lumOff val="25000"/>
                  </a:schemeClr>
                </a:solidFill>
              </a:rPr>
              <a:t>Amazon Linux2023</a:t>
            </a:r>
            <a:r>
              <a:rPr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ja-JP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ja-JP" err="1">
                <a:solidFill>
                  <a:schemeClr val="tx1">
                    <a:lumMod val="75000"/>
                    <a:lumOff val="25000"/>
                  </a:schemeClr>
                </a:solidFill>
              </a:rPr>
              <a:t>nginx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ja-JP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conf.d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ja-JP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default.conf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↑にて、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/var/www/marvel-project/public</a:t>
            </a:r>
          </a:p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を転送し、ブラウザからのリクエストに応じて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下記データベースの操作を行う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78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-Background-Master">
  <a:themeElements>
    <a:clrScheme name="Architecture Icons Light Background">
      <a:dk1>
        <a:srgbClr val="000000"/>
      </a:dk1>
      <a:lt1>
        <a:srgbClr val="FFFFFF"/>
      </a:lt1>
      <a:dk2>
        <a:srgbClr val="232F3E"/>
      </a:dk2>
      <a:lt2>
        <a:srgbClr val="F1F3F3"/>
      </a:lt2>
      <a:accent1>
        <a:srgbClr val="ED7100"/>
      </a:accent1>
      <a:accent2>
        <a:srgbClr val="037F0C"/>
      </a:accent2>
      <a:accent3>
        <a:srgbClr val="D91515"/>
      </a:accent3>
      <a:accent4>
        <a:srgbClr val="F2F3F3"/>
      </a:accent4>
      <a:accent5>
        <a:srgbClr val="D5DBDB"/>
      </a:accent5>
      <a:accent6>
        <a:srgbClr val="0971D3"/>
      </a:accent6>
      <a:hlink>
        <a:srgbClr val="0971D3"/>
      </a:hlink>
      <a:folHlink>
        <a:srgbClr val="0971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177</Words>
  <Application>Microsoft Office PowerPoint</Application>
  <PresentationFormat>ワイド画面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Amazon Ember</vt:lpstr>
      <vt:lpstr>ＭＳ Ｐゴシック</vt:lpstr>
      <vt:lpstr>游ゴシック</vt:lpstr>
      <vt:lpstr>游ゴシック Light</vt:lpstr>
      <vt:lpstr>Arial</vt:lpstr>
      <vt:lpstr>Office テーマ</vt:lpstr>
      <vt:lpstr>Light-Background-Master</vt:lpstr>
      <vt:lpstr>アプリケーション情報</vt:lpstr>
      <vt:lpstr>アプリケーションシステム構成図</vt:lpstr>
      <vt:lpstr>サーバサイド構成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013 ND</dc:creator>
  <cp:lastModifiedBy>013 ND</cp:lastModifiedBy>
  <cp:revision>5</cp:revision>
  <dcterms:created xsi:type="dcterms:W3CDTF">2024-06-02T10:18:23Z</dcterms:created>
  <dcterms:modified xsi:type="dcterms:W3CDTF">2024-06-02T18:49:42Z</dcterms:modified>
</cp:coreProperties>
</file>