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0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8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3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1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8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88F2-F27A-4E43-BF76-2AB6900D8FB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5CCB-D9B3-4C40-B1C0-BEBE42BE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6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2564904"/>
            <a:ext cx="10438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 M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9314" y="5075218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3618" y="5075219"/>
            <a:ext cx="10659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TAX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8144" y="5075219"/>
            <a:ext cx="10470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IND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5510" y="3793270"/>
            <a:ext cx="97174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DIS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3677" y="3793269"/>
            <a:ext cx="11360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NOX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9837" y="2555774"/>
            <a:ext cx="10997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AGE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3618" y="2555776"/>
            <a:ext cx="10807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CRT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1261864"/>
            <a:ext cx="10232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LST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8492" y="1261864"/>
            <a:ext cx="12057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MED 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19" name="直接箭头连接符 18"/>
          <p:cNvCxnSpPr>
            <a:stCxn id="4" idx="1"/>
            <a:endCxn id="13" idx="2"/>
          </p:cNvCxnSpPr>
          <p:nvPr/>
        </p:nvCxnSpPr>
        <p:spPr>
          <a:xfrm flipH="1" flipV="1">
            <a:off x="3351382" y="1846639"/>
            <a:ext cx="644554" cy="101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2" idx="2"/>
          </p:cNvCxnSpPr>
          <p:nvPr/>
        </p:nvCxnSpPr>
        <p:spPr>
          <a:xfrm flipV="1">
            <a:off x="5039812" y="1846639"/>
            <a:ext cx="691875" cy="101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1"/>
            <a:endCxn id="13" idx="3"/>
          </p:cNvCxnSpPr>
          <p:nvPr/>
        </p:nvCxnSpPr>
        <p:spPr>
          <a:xfrm flipH="1">
            <a:off x="3954271" y="1554252"/>
            <a:ext cx="126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3" idx="1"/>
          </p:cNvCxnSpPr>
          <p:nvPr/>
        </p:nvCxnSpPr>
        <p:spPr>
          <a:xfrm flipV="1">
            <a:off x="2163991" y="1554252"/>
            <a:ext cx="584501" cy="100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8" idx="1"/>
          </p:cNvCxnSpPr>
          <p:nvPr/>
        </p:nvCxnSpPr>
        <p:spPr>
          <a:xfrm>
            <a:off x="2163991" y="3140551"/>
            <a:ext cx="701519" cy="945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0"/>
            <a:endCxn id="12" idx="3"/>
          </p:cNvCxnSpPr>
          <p:nvPr/>
        </p:nvCxnSpPr>
        <p:spPr>
          <a:xfrm flipH="1" flipV="1">
            <a:off x="6243301" y="1554252"/>
            <a:ext cx="796430" cy="1001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0"/>
            <a:endCxn id="10" idx="1"/>
          </p:cNvCxnSpPr>
          <p:nvPr/>
        </p:nvCxnSpPr>
        <p:spPr>
          <a:xfrm flipV="1">
            <a:off x="5731686" y="2848162"/>
            <a:ext cx="758151" cy="945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1"/>
            <a:endCxn id="8" idx="3"/>
          </p:cNvCxnSpPr>
          <p:nvPr/>
        </p:nvCxnSpPr>
        <p:spPr>
          <a:xfrm flipH="1">
            <a:off x="3837251" y="4085657"/>
            <a:ext cx="13264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0"/>
            <a:endCxn id="13" idx="2"/>
          </p:cNvCxnSpPr>
          <p:nvPr/>
        </p:nvCxnSpPr>
        <p:spPr>
          <a:xfrm flipH="1" flipV="1">
            <a:off x="3351382" y="1846639"/>
            <a:ext cx="3688349" cy="70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2"/>
            <a:endCxn id="7" idx="0"/>
          </p:cNvCxnSpPr>
          <p:nvPr/>
        </p:nvCxnSpPr>
        <p:spPr>
          <a:xfrm flipH="1">
            <a:off x="5731685" y="4378044"/>
            <a:ext cx="1" cy="69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6" idx="3"/>
            <a:endCxn id="5" idx="1"/>
          </p:cNvCxnSpPr>
          <p:nvPr/>
        </p:nvCxnSpPr>
        <p:spPr>
          <a:xfrm flipV="1">
            <a:off x="2689551" y="5367606"/>
            <a:ext cx="8397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8</cp:revision>
  <dcterms:created xsi:type="dcterms:W3CDTF">2018-05-06T11:34:31Z</dcterms:created>
  <dcterms:modified xsi:type="dcterms:W3CDTF">2018-05-06T11:46:32Z</dcterms:modified>
</cp:coreProperties>
</file>