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2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1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99D6-BD60-444B-8421-DEECDFE3702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07EE-07A2-4326-98F2-71E801B5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4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8713" y="2610678"/>
            <a:ext cx="9568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WestLaw</a:t>
            </a:r>
            <a:endParaRPr lang="zh-CN" altLang="en-US" sz="9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1478" y="5108713"/>
            <a:ext cx="4873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Chinese WestLaw</a:t>
            </a:r>
            <a:endParaRPr lang="zh-CN" alt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6" y="736531"/>
            <a:ext cx="1346032" cy="5587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79670" y="736531"/>
            <a:ext cx="1948436" cy="558730"/>
            <a:chOff x="1879670" y="736531"/>
            <a:chExt cx="1948436" cy="5587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430" y="800021"/>
              <a:ext cx="396240" cy="396240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>
            <a:xfrm>
              <a:off x="1879670" y="736531"/>
              <a:ext cx="1948436" cy="55873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57670" y="736531"/>
              <a:ext cx="1008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 索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79670" y="1851885"/>
            <a:ext cx="1686609" cy="484599"/>
            <a:chOff x="1879670" y="718785"/>
            <a:chExt cx="1948436" cy="56427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430" y="800021"/>
              <a:ext cx="396240" cy="396240"/>
            </a:xfrm>
            <a:prstGeom prst="rect">
              <a:avLst/>
            </a:prstGeom>
          </p:spPr>
        </p:pic>
        <p:sp>
          <p:nvSpPr>
            <p:cNvPr id="13" name="圆角矩形 12"/>
            <p:cNvSpPr/>
            <p:nvPr/>
          </p:nvSpPr>
          <p:spPr>
            <a:xfrm>
              <a:off x="1879670" y="718785"/>
              <a:ext cx="1948436" cy="558731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75276" y="736531"/>
              <a:ext cx="1037408" cy="546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 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6" y="1851885"/>
            <a:ext cx="1168254" cy="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泽林</dc:creator>
  <cp:lastModifiedBy>叶 泽林</cp:lastModifiedBy>
  <cp:revision>7</cp:revision>
  <dcterms:created xsi:type="dcterms:W3CDTF">2020-06-11T02:02:55Z</dcterms:created>
  <dcterms:modified xsi:type="dcterms:W3CDTF">2020-06-11T03:04:58Z</dcterms:modified>
</cp:coreProperties>
</file>