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23"/>
  </p:notesMasterIdLst>
  <p:handoutMasterIdLst>
    <p:handoutMasterId r:id="rId24"/>
  </p:handoutMasterIdLst>
  <p:sldIdLst>
    <p:sldId id="973" r:id="rId2"/>
    <p:sldId id="1579" r:id="rId3"/>
    <p:sldId id="2042" r:id="rId4"/>
    <p:sldId id="2043" r:id="rId5"/>
    <p:sldId id="2044" r:id="rId6"/>
    <p:sldId id="2045" r:id="rId7"/>
    <p:sldId id="2008" r:id="rId8"/>
    <p:sldId id="2011" r:id="rId9"/>
    <p:sldId id="2002" r:id="rId10"/>
    <p:sldId id="2014" r:id="rId11"/>
    <p:sldId id="2015" r:id="rId12"/>
    <p:sldId id="2016" r:id="rId13"/>
    <p:sldId id="2017" r:id="rId14"/>
    <p:sldId id="2018" r:id="rId15"/>
    <p:sldId id="2019" r:id="rId16"/>
    <p:sldId id="2020" r:id="rId17"/>
    <p:sldId id="2034" r:id="rId18"/>
    <p:sldId id="2038" r:id="rId19"/>
    <p:sldId id="2021" r:id="rId20"/>
    <p:sldId id="2023" r:id="rId21"/>
    <p:sldId id="2036" r:id="rId22"/>
  </p:sldIdLst>
  <p:sldSz cx="9144000" cy="6858000" type="screen4x3"/>
  <p:notesSz cx="6881813" cy="9296400"/>
  <p:custDataLst>
    <p:tags r:id="rId25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2" autoAdjust="0"/>
    <p:restoredTop sz="77212" autoAdjust="0"/>
  </p:normalViewPr>
  <p:slideViewPr>
    <p:cSldViewPr snapToObjects="1">
      <p:cViewPr varScale="1">
        <p:scale>
          <a:sx n="69" d="100"/>
          <a:sy n="69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2773AE8C-DD00-C649-AE39-7E748DD45B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9A15A7E2-0636-9742-A1A7-382D3DC048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22CD4F9D-342E-6F4D-A418-65891FED7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9E99B754-31E1-C74E-BC74-BAC0CB44AC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CE20FF9-EE7E-44F3-A794-601D1F49B1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7A6EE8E-9AA2-1543-9BEB-204A183B6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33E5BA5-E5DB-7B4C-8B32-F2AE9CCD80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79E4A1BC-DC02-7B41-A54F-4B32DACAC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A70F40C-4B46-8248-9A9D-F2041A9DB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EC648957-38B2-674E-A271-8812285D3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11E0DE-00A2-403D-8B6C-B9446EC62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CEA41E0-C5CF-46BD-BFF8-E7E6D292FF53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25E5B-78F1-4456-9EB5-5EED6B2D8039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32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9FE07F3-DDAE-4F9D-8F9E-9BDF2CBD781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F796079-6654-4925-AD6A-91409EFA722F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3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E71E2F0-09DF-47CF-A490-E259A67FD6CF}" type="slidenum">
              <a:rPr lang="en-US" altLang="ko-KR" smtClean="0">
                <a:latin typeface="굴림" panose="020B0600000101010101" pitchFamily="50" charset="-127"/>
              </a:rPr>
              <a:pPr/>
              <a:t>19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AF9AB5C-0407-984C-A486-CA7FCCD2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10AA4B5-A5C4-C647-B2DC-F7DDDF34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990585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DE93F3-FF93-AB41-A257-C22EBB8A8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B1F1-636E-4FFA-A9C8-30331FEF0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67594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54240B9B-95E4-F041-B3B4-5166F4F6C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5E9D51-B3CB-44BD-BC2F-E7C97B1C1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1.png"/><Relationship Id="rId5" Type="http://schemas.openxmlformats.org/officeDocument/2006/relationships/tags" Target="../tags/tag15.xml"/><Relationship Id="rId10" Type="http://schemas.openxmlformats.org/officeDocument/2006/relationships/image" Target="../media/image10.png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9.xml"/><Relationship Id="rId7" Type="http://schemas.openxmlformats.org/officeDocument/2006/relationships/image" Target="../media/image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15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9.png"/><Relationship Id="rId2" Type="http://schemas.openxmlformats.org/officeDocument/2006/relationships/tags" Target="../tags/tag22.xml"/><Relationship Id="rId16" Type="http://schemas.openxmlformats.org/officeDocument/2006/relationships/image" Target="../media/image8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17328D-F9DC-394E-B32E-44C2592E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51896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 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22, 2020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F6345D-7C5D-4F44-8F71-5CCFE932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Convolutional neural networks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6E884-E61D-E54D-A876-362B413E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54834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</a:t>
            </a:r>
            <a:r>
              <a:rPr lang="en-US" altLang="ko-KR" sz="2800" b="1" kern="0" dirty="0" smtClean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10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Visual cortex (</a:t>
            </a:r>
            <a:r>
              <a:rPr lang="ko-KR" altLang="en-US" smtClean="0">
                <a:ea typeface="굴림" panose="020B0600000101010101" pitchFamily="50" charset="-127"/>
              </a:rPr>
              <a:t>시각피질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B6E2D-221E-49C8-9E0E-AB2C190CC7D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 smtClean="0"/>
          </a:p>
        </p:txBody>
      </p:sp>
      <p:pic>
        <p:nvPicPr>
          <p:cNvPr id="3277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214438"/>
            <a:ext cx="40322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5129213" y="1744663"/>
            <a:ext cx="431800" cy="4318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" name="타원 16"/>
          <p:cNvSpPr>
            <a:spLocks noChangeArrowheads="1"/>
          </p:cNvSpPr>
          <p:nvPr/>
        </p:nvSpPr>
        <p:spPr bwMode="auto">
          <a:xfrm>
            <a:off x="5200650" y="2171700"/>
            <a:ext cx="433388" cy="4318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8" name="타원 17"/>
          <p:cNvSpPr>
            <a:spLocks noChangeArrowheads="1"/>
          </p:cNvSpPr>
          <p:nvPr/>
        </p:nvSpPr>
        <p:spPr bwMode="auto">
          <a:xfrm>
            <a:off x="4716463" y="2298700"/>
            <a:ext cx="431800" cy="4318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9" name="내용 개체 틀 2 3 3 1 1"/>
          <p:cNvSpPr txBox="1">
            <a:spLocks/>
          </p:cNvSpPr>
          <p:nvPr/>
        </p:nvSpPr>
        <p:spPr bwMode="auto">
          <a:xfrm>
            <a:off x="194260" y="4201089"/>
            <a:ext cx="7831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Hubel &amp; Wiesel ’58/’59 observed: </a:t>
            </a:r>
            <a:endParaRPr lang="en-US" altLang="ko-KR" sz="2800" dirty="0"/>
          </a:p>
        </p:txBody>
      </p:sp>
      <p:sp>
        <p:nvSpPr>
          <p:cNvPr id="25" name="내용 개체 틀 2 3 3 1 1"/>
          <p:cNvSpPr txBox="1">
            <a:spLocks/>
          </p:cNvSpPr>
          <p:nvPr/>
        </p:nvSpPr>
        <p:spPr bwMode="auto">
          <a:xfrm>
            <a:off x="5634038" y="1610518"/>
            <a:ext cx="360952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primary visual cortex</a:t>
            </a:r>
          </a:p>
        </p:txBody>
      </p:sp>
      <p:sp>
        <p:nvSpPr>
          <p:cNvPr id="26" name="내용 개체 틀 2 3 3 1 1"/>
          <p:cNvSpPr txBox="1">
            <a:spLocks/>
          </p:cNvSpPr>
          <p:nvPr/>
        </p:nvSpPr>
        <p:spPr bwMode="auto">
          <a:xfrm>
            <a:off x="194260" y="4771001"/>
            <a:ext cx="6619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1.</a:t>
            </a:r>
          </a:p>
        </p:txBody>
      </p:sp>
      <p:sp>
        <p:nvSpPr>
          <p:cNvPr id="27" name="내용 개체 틀 2 3 3 1 1"/>
          <p:cNvSpPr txBox="1">
            <a:spLocks/>
          </p:cNvSpPr>
          <p:nvPr/>
        </p:nvSpPr>
        <p:spPr bwMode="auto">
          <a:xfrm>
            <a:off x="197082" y="6017189"/>
            <a:ext cx="88312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 dirty="0" smtClean="0"/>
              <a:t>*Won </a:t>
            </a:r>
            <a:r>
              <a:rPr lang="en-US" altLang="ko-KR" sz="2000" dirty="0"/>
              <a:t>them the </a:t>
            </a:r>
            <a:r>
              <a:rPr lang="en-US" altLang="ko-KR" sz="2000" b="1" dirty="0"/>
              <a:t>Nobel Prize </a:t>
            </a:r>
            <a:r>
              <a:rPr lang="en-US" altLang="ko-KR" sz="2000" dirty="0"/>
              <a:t>in Physiology or Medicine in </a:t>
            </a:r>
            <a:r>
              <a:rPr lang="en-US" altLang="ko-KR" sz="2000" b="1" dirty="0"/>
              <a:t>‘81</a:t>
            </a:r>
            <a:r>
              <a:rPr lang="en-US" altLang="ko-KR" sz="2000" dirty="0"/>
              <a:t>. </a:t>
            </a:r>
          </a:p>
        </p:txBody>
      </p:sp>
      <p:sp>
        <p:nvSpPr>
          <p:cNvPr id="28" name="내용 개체 틀 2 3 3 1 1"/>
          <p:cNvSpPr txBox="1">
            <a:spLocks/>
          </p:cNvSpPr>
          <p:nvPr/>
        </p:nvSpPr>
        <p:spPr bwMode="auto">
          <a:xfrm>
            <a:off x="194260" y="5337739"/>
            <a:ext cx="661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</a:p>
        </p:txBody>
      </p:sp>
      <p:sp>
        <p:nvSpPr>
          <p:cNvPr id="29" name="내용 개체 틀 2 3 3 1 1"/>
          <p:cNvSpPr txBox="1">
            <a:spLocks/>
          </p:cNvSpPr>
          <p:nvPr/>
        </p:nvSpPr>
        <p:spPr bwMode="auto">
          <a:xfrm>
            <a:off x="526047" y="4767826"/>
            <a:ext cx="8569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 </a:t>
            </a:r>
            <a:r>
              <a:rPr lang="en-US" altLang="ko-KR" sz="2800" i="1" dirty="0" smtClean="0"/>
              <a:t>React </a:t>
            </a:r>
            <a:r>
              <a:rPr lang="en-US" altLang="ko-KR" sz="2800" i="1" dirty="0"/>
              <a:t>only to</a:t>
            </a:r>
            <a:r>
              <a:rPr lang="en-US" altLang="ko-KR" sz="2800" dirty="0"/>
              <a:t> a limited region (</a:t>
            </a:r>
            <a:r>
              <a:rPr lang="en-US" altLang="ko-KR" sz="2800" i="1" dirty="0"/>
              <a:t>receptive field)</a:t>
            </a:r>
            <a:endParaRPr lang="en-US" altLang="ko-KR" sz="2800" dirty="0"/>
          </a:p>
        </p:txBody>
      </p:sp>
      <p:sp>
        <p:nvSpPr>
          <p:cNvPr id="30" name="내용 개체 틀 2 3 3 1 1"/>
          <p:cNvSpPr txBox="1">
            <a:spLocks/>
          </p:cNvSpPr>
          <p:nvPr/>
        </p:nvSpPr>
        <p:spPr bwMode="auto">
          <a:xfrm>
            <a:off x="638313" y="5328214"/>
            <a:ext cx="8570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Higher-level </a:t>
            </a:r>
            <a:r>
              <a:rPr lang="en-US" altLang="ko-KR" sz="2800" dirty="0"/>
              <a:t>neurons are based on </a:t>
            </a:r>
            <a:r>
              <a:rPr lang="en-US" altLang="ko-KR" sz="2800" dirty="0" smtClean="0"/>
              <a:t>lower-level ones.</a:t>
            </a:r>
            <a:endParaRPr lang="en-US" altLang="ko-KR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Led to a birth of CNNs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43DBE-E8C5-4985-9DEE-168B46602A9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3200" y="1825972"/>
            <a:ext cx="5965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Inspired Fukushima to propose the first CNN in 1980: Neocognitron</a:t>
            </a:r>
            <a:endParaRPr lang="ko-KR" altLang="en-US" sz="2800"/>
          </a:p>
        </p:txBody>
      </p:sp>
      <p:pic>
        <p:nvPicPr>
          <p:cNvPr id="34821" name="Picture 2" descr="Image result for kunihiko fukush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268760"/>
            <a:ext cx="167957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직사각형 7"/>
          <p:cNvSpPr>
            <a:spLocks noChangeArrowheads="1"/>
          </p:cNvSpPr>
          <p:nvPr/>
        </p:nvSpPr>
        <p:spPr bwMode="auto">
          <a:xfrm>
            <a:off x="7599363" y="2573685"/>
            <a:ext cx="1439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/>
              <a:t>Kunihiko Fukushima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/>
              <a:t>1980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90500" y="4038947"/>
            <a:ext cx="5738813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Developed another CNN in 1988: LeNet-5</a:t>
            </a:r>
            <a:endParaRPr lang="ko-KR" altLang="en-US" sz="2800"/>
          </a:p>
        </p:txBody>
      </p:sp>
      <p:pic>
        <p:nvPicPr>
          <p:cNvPr id="10" name="Picture 4" descr="Image result for Yann Lecu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4096097"/>
            <a:ext cx="1890712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7608888" y="5456267"/>
            <a:ext cx="1673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/>
              <a:t>Yann </a:t>
            </a:r>
            <a:r>
              <a:rPr lang="en-US" altLang="ko-KR" sz="2000" dirty="0" err="1"/>
              <a:t>LeCun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1988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8913" y="5172422"/>
            <a:ext cx="53197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Commercialized for handwritten check numbers recognition.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Two building blocks of CNNs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74650" y="1844675"/>
            <a:ext cx="7005638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smtClean="0">
                <a:ea typeface="굴림" panose="020B0600000101010101" pitchFamily="50" charset="-127"/>
              </a:rPr>
              <a:t>1. Convolutional layer (Conv layer)</a:t>
            </a:r>
            <a:endParaRPr lang="ko-KR" altLang="en-US" sz="2800" b="1" smtClean="0"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ko-KR" altLang="en-US" sz="2800" b="1" smtClean="0">
              <a:ea typeface="굴림" panose="020B0600000101010101" pitchFamily="50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15FAF-4A02-4EBB-AD9A-92C89D96960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288" y="3860800"/>
            <a:ext cx="32575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2. Pooling layer</a:t>
            </a:r>
            <a:endParaRPr lang="ko-KR" altLang="en-US" sz="2800" b="1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27088" y="2641600"/>
            <a:ext cx="756126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Role:</a:t>
            </a:r>
            <a:r>
              <a:rPr lang="en-US" altLang="ko-KR" sz="2800"/>
              <a:t> Mimick neurons’ behaviors: </a:t>
            </a:r>
            <a:br>
              <a:rPr lang="en-US" altLang="ko-KR" sz="2800"/>
            </a:br>
            <a:r>
              <a:rPr lang="en-US" altLang="ko-KR" sz="2800"/>
              <a:t>          Reacting only to receptive fields.</a:t>
            </a:r>
            <a:endParaRPr lang="ko-KR" altLang="en-US" sz="280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57238" y="4656138"/>
            <a:ext cx="75612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Role:</a:t>
            </a:r>
            <a:r>
              <a:rPr lang="en-US" altLang="ko-KR" sz="2800"/>
              <a:t> Downsample to reduce complexity </a:t>
            </a:r>
            <a:br>
              <a:rPr lang="en-US" altLang="ko-KR" sz="2800"/>
            </a:br>
            <a:r>
              <a:rPr lang="en-US" altLang="ko-KR" sz="2800"/>
              <a:t>          (# parameters &amp; memory size).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Conv layer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1801813" y="5505450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F04A4-7D95-411F-BEAA-40CB9EC00E3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 smtClean="0"/>
          </a:p>
        </p:txBody>
      </p:sp>
      <p:grpSp>
        <p:nvGrpSpPr>
          <p:cNvPr id="12" name="그룹 11"/>
          <p:cNvGrpSpPr>
            <a:grpSpLocks/>
          </p:cNvGrpSpPr>
          <p:nvPr/>
        </p:nvGrpSpPr>
        <p:grpSpPr bwMode="auto">
          <a:xfrm>
            <a:off x="1652588" y="2484438"/>
            <a:ext cx="1471612" cy="2141537"/>
            <a:chOff x="1619672" y="2888940"/>
            <a:chExt cx="1008112" cy="1476164"/>
          </a:xfrm>
        </p:grpSpPr>
        <p:sp>
          <p:nvSpPr>
            <p:cNvPr id="36886" name="이등변 삼각형 8"/>
            <p:cNvSpPr>
              <a:spLocks noChangeArrowheads="1"/>
            </p:cNvSpPr>
            <p:nvPr/>
          </p:nvSpPr>
          <p:spPr bwMode="auto">
            <a:xfrm>
              <a:off x="1619672" y="2888940"/>
              <a:ext cx="1008112" cy="64807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6887" name="직사각형 9"/>
            <p:cNvSpPr>
              <a:spLocks noChangeArrowheads="1"/>
            </p:cNvSpPr>
            <p:nvPr/>
          </p:nvSpPr>
          <p:spPr bwMode="auto">
            <a:xfrm>
              <a:off x="1813394" y="3537012"/>
              <a:ext cx="648072" cy="8280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C602F9-B6AB-F242-89DD-75D65BB272E3}"/>
                </a:ext>
              </a:extLst>
            </p:cNvPr>
            <p:cNvSpPr/>
            <p:nvPr/>
          </p:nvSpPr>
          <p:spPr bwMode="auto">
            <a:xfrm>
              <a:off x="1992684" y="3849705"/>
              <a:ext cx="274050" cy="5121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823913"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</p:grpSp>
      <p:sp>
        <p:nvSpPr>
          <p:cNvPr id="15" name="타원 14"/>
          <p:cNvSpPr>
            <a:spLocks noChangeArrowheads="1"/>
          </p:cNvSpPr>
          <p:nvPr/>
        </p:nvSpPr>
        <p:spPr bwMode="auto">
          <a:xfrm>
            <a:off x="6692900" y="317023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324600" y="5472113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cxnSp>
        <p:nvCxnSpPr>
          <p:cNvPr id="18" name="직선 연결선 17"/>
          <p:cNvCxnSpPr>
            <a:cxnSpLocks noChangeShapeType="1"/>
            <a:stCxn id="15" idx="2"/>
          </p:cNvCxnSpPr>
          <p:nvPr/>
        </p:nvCxnSpPr>
        <p:spPr bwMode="auto">
          <a:xfrm flipH="1" flipV="1">
            <a:off x="2444750" y="2484438"/>
            <a:ext cx="4248150" cy="7937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19"/>
          <p:cNvCxnSpPr>
            <a:cxnSpLocks noChangeShapeType="1"/>
            <a:stCxn id="15" idx="2"/>
            <a:endCxn id="36886" idx="4"/>
          </p:cNvCxnSpPr>
          <p:nvPr/>
        </p:nvCxnSpPr>
        <p:spPr bwMode="auto">
          <a:xfrm flipH="1">
            <a:off x="3124200" y="3278188"/>
            <a:ext cx="3568700" cy="1460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6324600" y="2706688"/>
            <a:ext cx="13906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neuron</a:t>
            </a:r>
            <a:endParaRPr lang="ko-KR" altLang="en-US"/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401638" y="2233613"/>
            <a:ext cx="17176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receptive field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1581150" y="2351088"/>
            <a:ext cx="1695450" cy="1222375"/>
          </a:xfrm>
          <a:custGeom>
            <a:avLst/>
            <a:gdLst>
              <a:gd name="T0" fmla="*/ 128870 w 1903267"/>
              <a:gd name="T1" fmla="*/ 229741 h 1330550"/>
              <a:gd name="T2" fmla="*/ 317929 w 1903267"/>
              <a:gd name="T3" fmla="*/ 966 h 1330550"/>
              <a:gd name="T4" fmla="*/ 567381 w 1903267"/>
              <a:gd name="T5" fmla="*/ 319865 h 1330550"/>
              <a:gd name="T6" fmla="*/ 648782 w 1903267"/>
              <a:gd name="T7" fmla="*/ 583305 h 1330550"/>
              <a:gd name="T8" fmla="*/ 163007 w 1903267"/>
              <a:gd name="T9" fmla="*/ 607569 h 1330550"/>
              <a:gd name="T10" fmla="*/ 206 w 1903267"/>
              <a:gd name="T11" fmla="*/ 479315 h 1330550"/>
              <a:gd name="T12" fmla="*/ 128870 w 1903267"/>
              <a:gd name="T13" fmla="*/ 229741 h 13305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3267" h="1330550">
                <a:moveTo>
                  <a:pt x="364856" y="492724"/>
                </a:moveTo>
                <a:cubicBezTo>
                  <a:pt x="514778" y="321739"/>
                  <a:pt x="693198" y="-30145"/>
                  <a:pt x="900115" y="2070"/>
                </a:cubicBezTo>
                <a:cubicBezTo>
                  <a:pt x="1107032" y="34285"/>
                  <a:pt x="1450241" y="477856"/>
                  <a:pt x="1606358" y="686012"/>
                </a:cubicBezTo>
                <a:cubicBezTo>
                  <a:pt x="1762475" y="894168"/>
                  <a:pt x="2027627" y="1148168"/>
                  <a:pt x="1836817" y="1251007"/>
                </a:cubicBezTo>
                <a:cubicBezTo>
                  <a:pt x="1646007" y="1353846"/>
                  <a:pt x="767539" y="1340217"/>
                  <a:pt x="461500" y="1303046"/>
                </a:cubicBezTo>
                <a:cubicBezTo>
                  <a:pt x="155461" y="1265875"/>
                  <a:pt x="14212" y="1164274"/>
                  <a:pt x="583" y="1027982"/>
                </a:cubicBezTo>
                <a:cubicBezTo>
                  <a:pt x="-13046" y="891690"/>
                  <a:pt x="214934" y="663709"/>
                  <a:pt x="364856" y="492724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5556250" y="3470275"/>
            <a:ext cx="342106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A function of values in the receptive field </a:t>
            </a:r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5338696-5EA1-7340-8FB0-E7BC38987A41}"/>
              </a:ext>
            </a:extLst>
          </p:cNvPr>
          <p:cNvSpPr/>
          <p:nvPr/>
        </p:nvSpPr>
        <p:spPr bwMode="auto">
          <a:xfrm>
            <a:off x="3873500" y="2546350"/>
            <a:ext cx="1471613" cy="939800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4003675" y="2103438"/>
            <a:ext cx="14144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weights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5291138" y="4313238"/>
            <a:ext cx="38782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= </a:t>
            </a:r>
            <a:r>
              <a:rPr lang="en-US" altLang="ko-KR" b="1"/>
              <a:t>Cross-correlation</a:t>
            </a:r>
            <a:r>
              <a:rPr lang="en-US" altLang="ko-KR"/>
              <a:t> btw</a:t>
            </a:r>
            <a:br>
              <a:rPr lang="en-US" altLang="ko-KR"/>
            </a:br>
            <a:r>
              <a:rPr lang="en-US" altLang="ko-KR"/>
              <a:t>   </a:t>
            </a:r>
            <a:r>
              <a:rPr lang="en-US" altLang="ko-KR">
                <a:solidFill>
                  <a:srgbClr val="FF0000"/>
                </a:solidFill>
              </a:rPr>
              <a:t>receptive field </a:t>
            </a:r>
            <a:r>
              <a:rPr lang="en-US" altLang="ko-KR"/>
              <a:t>&amp; </a:t>
            </a:r>
            <a:r>
              <a:rPr lang="en-US" altLang="ko-KR">
                <a:solidFill>
                  <a:schemeClr val="accent2"/>
                </a:solidFill>
              </a:rPr>
              <a:t>weights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152400" y="6096000"/>
            <a:ext cx="88249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Convolution operation is very similar to cross-correlation.</a:t>
            </a:r>
            <a:endParaRPr lang="ko-KR" altLang="en-US"/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803275" y="1700213"/>
            <a:ext cx="3024188" cy="3529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5318125" y="1700213"/>
            <a:ext cx="3024188" cy="3529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5" name="내용 개체 틀 2"/>
          <p:cNvSpPr txBox="1">
            <a:spLocks/>
          </p:cNvSpPr>
          <p:nvPr/>
        </p:nvSpPr>
        <p:spPr bwMode="auto">
          <a:xfrm>
            <a:off x="4003675" y="1755775"/>
            <a:ext cx="141446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(or filter)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4003675" y="1354138"/>
            <a:ext cx="16478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(or kernel)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/>
      <p:bldP spid="24" grpId="0"/>
      <p:bldP spid="25" grpId="0"/>
      <p:bldP spid="28" grpId="0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803275" y="1716088"/>
            <a:ext cx="1008063" cy="9921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7891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Abstraction via grids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822BC-3ABF-4184-9650-A9D8E768670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 smtClean="0"/>
          </a:p>
        </p:txBody>
      </p:sp>
      <p:sp>
        <p:nvSpPr>
          <p:cNvPr id="37893" name="내용 개체 틀 2 1"/>
          <p:cNvSpPr>
            <a:spLocks noGrp="1" noChangeArrowheads="1"/>
          </p:cNvSpPr>
          <p:nvPr>
            <p:ph idx="1"/>
          </p:nvPr>
        </p:nvSpPr>
        <p:spPr>
          <a:xfrm>
            <a:off x="1801813" y="5505450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grpSp>
        <p:nvGrpSpPr>
          <p:cNvPr id="37894" name="그룹 100"/>
          <p:cNvGrpSpPr>
            <a:grpSpLocks/>
          </p:cNvGrpSpPr>
          <p:nvPr/>
        </p:nvGrpSpPr>
        <p:grpSpPr bwMode="auto">
          <a:xfrm>
            <a:off x="5340350" y="1687513"/>
            <a:ext cx="3024188" cy="3529012"/>
            <a:chOff x="3982569" y="4293096"/>
            <a:chExt cx="3024335" cy="3528940"/>
          </a:xfrm>
        </p:grpSpPr>
        <p:sp>
          <p:nvSpPr>
            <p:cNvPr id="37949" name="직사각형 57"/>
            <p:cNvSpPr>
              <a:spLocks noChangeArrowheads="1"/>
            </p:cNvSpPr>
            <p:nvPr/>
          </p:nvSpPr>
          <p:spPr bwMode="auto">
            <a:xfrm>
              <a:off x="3982569" y="4293096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0" name="직사각형 58"/>
            <p:cNvSpPr>
              <a:spLocks noChangeArrowheads="1"/>
            </p:cNvSpPr>
            <p:nvPr/>
          </p:nvSpPr>
          <p:spPr bwMode="auto">
            <a:xfrm>
              <a:off x="398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1" name="직사각형 59"/>
            <p:cNvSpPr>
              <a:spLocks noChangeArrowheads="1"/>
            </p:cNvSpPr>
            <p:nvPr/>
          </p:nvSpPr>
          <p:spPr bwMode="auto">
            <a:xfrm>
              <a:off x="3982569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2" name="직사각형 60"/>
            <p:cNvSpPr>
              <a:spLocks noChangeArrowheads="1"/>
            </p:cNvSpPr>
            <p:nvPr/>
          </p:nvSpPr>
          <p:spPr bwMode="auto">
            <a:xfrm>
              <a:off x="3982569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3" name="직사각형 61"/>
            <p:cNvSpPr>
              <a:spLocks noChangeArrowheads="1"/>
            </p:cNvSpPr>
            <p:nvPr/>
          </p:nvSpPr>
          <p:spPr bwMode="auto">
            <a:xfrm>
              <a:off x="3982569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4" name="직사각형 62"/>
            <p:cNvSpPr>
              <a:spLocks noChangeArrowheads="1"/>
            </p:cNvSpPr>
            <p:nvPr/>
          </p:nvSpPr>
          <p:spPr bwMode="auto">
            <a:xfrm>
              <a:off x="3982569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5" name="직사각형 63"/>
            <p:cNvSpPr>
              <a:spLocks noChangeArrowheads="1"/>
            </p:cNvSpPr>
            <p:nvPr/>
          </p:nvSpPr>
          <p:spPr bwMode="auto">
            <a:xfrm>
              <a:off x="3982569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6" name="직사각형 64"/>
            <p:cNvSpPr>
              <a:spLocks noChangeArrowheads="1"/>
            </p:cNvSpPr>
            <p:nvPr/>
          </p:nvSpPr>
          <p:spPr bwMode="auto">
            <a:xfrm>
              <a:off x="4486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7" name="직사각형 65"/>
            <p:cNvSpPr>
              <a:spLocks noChangeArrowheads="1"/>
            </p:cNvSpPr>
            <p:nvPr/>
          </p:nvSpPr>
          <p:spPr bwMode="auto">
            <a:xfrm>
              <a:off x="3982569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8" name="직사각형 66"/>
            <p:cNvSpPr>
              <a:spLocks noChangeArrowheads="1"/>
            </p:cNvSpPr>
            <p:nvPr/>
          </p:nvSpPr>
          <p:spPr bwMode="auto">
            <a:xfrm>
              <a:off x="4990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59" name="직사각형 67"/>
            <p:cNvSpPr>
              <a:spLocks noChangeArrowheads="1"/>
            </p:cNvSpPr>
            <p:nvPr/>
          </p:nvSpPr>
          <p:spPr bwMode="auto">
            <a:xfrm>
              <a:off x="5494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0" name="직사각형 68"/>
            <p:cNvSpPr>
              <a:spLocks noChangeArrowheads="1"/>
            </p:cNvSpPr>
            <p:nvPr/>
          </p:nvSpPr>
          <p:spPr bwMode="auto">
            <a:xfrm>
              <a:off x="5998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1" name="직사각형 69"/>
            <p:cNvSpPr>
              <a:spLocks noChangeArrowheads="1"/>
            </p:cNvSpPr>
            <p:nvPr/>
          </p:nvSpPr>
          <p:spPr bwMode="auto">
            <a:xfrm>
              <a:off x="650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2" name="직사각형 70"/>
            <p:cNvSpPr>
              <a:spLocks noChangeArrowheads="1"/>
            </p:cNvSpPr>
            <p:nvPr/>
          </p:nvSpPr>
          <p:spPr bwMode="auto">
            <a:xfrm>
              <a:off x="4486680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3" name="직사각형 71"/>
            <p:cNvSpPr>
              <a:spLocks noChangeArrowheads="1"/>
            </p:cNvSpPr>
            <p:nvPr/>
          </p:nvSpPr>
          <p:spPr bwMode="auto">
            <a:xfrm>
              <a:off x="4486680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4" name="직사각형 72"/>
            <p:cNvSpPr>
              <a:spLocks noChangeArrowheads="1"/>
            </p:cNvSpPr>
            <p:nvPr/>
          </p:nvSpPr>
          <p:spPr bwMode="auto">
            <a:xfrm>
              <a:off x="4486680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5" name="직사각형 73"/>
            <p:cNvSpPr>
              <a:spLocks noChangeArrowheads="1"/>
            </p:cNvSpPr>
            <p:nvPr/>
          </p:nvSpPr>
          <p:spPr bwMode="auto">
            <a:xfrm>
              <a:off x="4486680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6" name="직사각형 74"/>
            <p:cNvSpPr>
              <a:spLocks noChangeArrowheads="1"/>
            </p:cNvSpPr>
            <p:nvPr/>
          </p:nvSpPr>
          <p:spPr bwMode="auto">
            <a:xfrm>
              <a:off x="4486680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7" name="직사각형 75"/>
            <p:cNvSpPr>
              <a:spLocks noChangeArrowheads="1"/>
            </p:cNvSpPr>
            <p:nvPr/>
          </p:nvSpPr>
          <p:spPr bwMode="auto">
            <a:xfrm>
              <a:off x="4486680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8" name="직사각형 76"/>
            <p:cNvSpPr>
              <a:spLocks noChangeArrowheads="1"/>
            </p:cNvSpPr>
            <p:nvPr/>
          </p:nvSpPr>
          <p:spPr bwMode="auto">
            <a:xfrm>
              <a:off x="4990681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69" name="직사각형 77"/>
            <p:cNvSpPr>
              <a:spLocks noChangeArrowheads="1"/>
            </p:cNvSpPr>
            <p:nvPr/>
          </p:nvSpPr>
          <p:spPr bwMode="auto">
            <a:xfrm>
              <a:off x="4990681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0" name="직사각형 78"/>
            <p:cNvSpPr>
              <a:spLocks noChangeArrowheads="1"/>
            </p:cNvSpPr>
            <p:nvPr/>
          </p:nvSpPr>
          <p:spPr bwMode="auto">
            <a:xfrm>
              <a:off x="4990681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1" name="직사각형 79"/>
            <p:cNvSpPr>
              <a:spLocks noChangeArrowheads="1"/>
            </p:cNvSpPr>
            <p:nvPr/>
          </p:nvSpPr>
          <p:spPr bwMode="auto">
            <a:xfrm>
              <a:off x="4990681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2" name="직사각형 80"/>
            <p:cNvSpPr>
              <a:spLocks noChangeArrowheads="1"/>
            </p:cNvSpPr>
            <p:nvPr/>
          </p:nvSpPr>
          <p:spPr bwMode="auto">
            <a:xfrm>
              <a:off x="4990681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3" name="직사각형 81"/>
            <p:cNvSpPr>
              <a:spLocks noChangeArrowheads="1"/>
            </p:cNvSpPr>
            <p:nvPr/>
          </p:nvSpPr>
          <p:spPr bwMode="auto">
            <a:xfrm>
              <a:off x="4990681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4" name="직사각형 82"/>
            <p:cNvSpPr>
              <a:spLocks noChangeArrowheads="1"/>
            </p:cNvSpPr>
            <p:nvPr/>
          </p:nvSpPr>
          <p:spPr bwMode="auto">
            <a:xfrm>
              <a:off x="5494792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5" name="직사각형 83"/>
            <p:cNvSpPr>
              <a:spLocks noChangeArrowheads="1"/>
            </p:cNvSpPr>
            <p:nvPr/>
          </p:nvSpPr>
          <p:spPr bwMode="auto">
            <a:xfrm>
              <a:off x="5494792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6" name="직사각형 84"/>
            <p:cNvSpPr>
              <a:spLocks noChangeArrowheads="1"/>
            </p:cNvSpPr>
            <p:nvPr/>
          </p:nvSpPr>
          <p:spPr bwMode="auto">
            <a:xfrm>
              <a:off x="5494792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7" name="직사각형 85"/>
            <p:cNvSpPr>
              <a:spLocks noChangeArrowheads="1"/>
            </p:cNvSpPr>
            <p:nvPr/>
          </p:nvSpPr>
          <p:spPr bwMode="auto">
            <a:xfrm>
              <a:off x="5494792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8" name="직사각형 86"/>
            <p:cNvSpPr>
              <a:spLocks noChangeArrowheads="1"/>
            </p:cNvSpPr>
            <p:nvPr/>
          </p:nvSpPr>
          <p:spPr bwMode="auto">
            <a:xfrm>
              <a:off x="5494792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79" name="직사각형 87"/>
            <p:cNvSpPr>
              <a:spLocks noChangeArrowheads="1"/>
            </p:cNvSpPr>
            <p:nvPr/>
          </p:nvSpPr>
          <p:spPr bwMode="auto">
            <a:xfrm>
              <a:off x="5494792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0" name="직사각형 88"/>
            <p:cNvSpPr>
              <a:spLocks noChangeArrowheads="1"/>
            </p:cNvSpPr>
            <p:nvPr/>
          </p:nvSpPr>
          <p:spPr bwMode="auto">
            <a:xfrm>
              <a:off x="5998793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1" name="직사각형 89"/>
            <p:cNvSpPr>
              <a:spLocks noChangeArrowheads="1"/>
            </p:cNvSpPr>
            <p:nvPr/>
          </p:nvSpPr>
          <p:spPr bwMode="auto">
            <a:xfrm>
              <a:off x="5998793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2" name="직사각형 90"/>
            <p:cNvSpPr>
              <a:spLocks noChangeArrowheads="1"/>
            </p:cNvSpPr>
            <p:nvPr/>
          </p:nvSpPr>
          <p:spPr bwMode="auto">
            <a:xfrm>
              <a:off x="5998793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3" name="직사각형 91"/>
            <p:cNvSpPr>
              <a:spLocks noChangeArrowheads="1"/>
            </p:cNvSpPr>
            <p:nvPr/>
          </p:nvSpPr>
          <p:spPr bwMode="auto">
            <a:xfrm>
              <a:off x="5998793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4" name="직사각형 92"/>
            <p:cNvSpPr>
              <a:spLocks noChangeArrowheads="1"/>
            </p:cNvSpPr>
            <p:nvPr/>
          </p:nvSpPr>
          <p:spPr bwMode="auto">
            <a:xfrm>
              <a:off x="5998793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5" name="직사각형 93"/>
            <p:cNvSpPr>
              <a:spLocks noChangeArrowheads="1"/>
            </p:cNvSpPr>
            <p:nvPr/>
          </p:nvSpPr>
          <p:spPr bwMode="auto">
            <a:xfrm>
              <a:off x="5998793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6" name="직사각형 94"/>
            <p:cNvSpPr>
              <a:spLocks noChangeArrowheads="1"/>
            </p:cNvSpPr>
            <p:nvPr/>
          </p:nvSpPr>
          <p:spPr bwMode="auto">
            <a:xfrm>
              <a:off x="6502904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7" name="직사각형 95"/>
            <p:cNvSpPr>
              <a:spLocks noChangeArrowheads="1"/>
            </p:cNvSpPr>
            <p:nvPr/>
          </p:nvSpPr>
          <p:spPr bwMode="auto">
            <a:xfrm>
              <a:off x="6502904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8" name="직사각형 96"/>
            <p:cNvSpPr>
              <a:spLocks noChangeArrowheads="1"/>
            </p:cNvSpPr>
            <p:nvPr/>
          </p:nvSpPr>
          <p:spPr bwMode="auto">
            <a:xfrm>
              <a:off x="6502904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89" name="직사각형 97"/>
            <p:cNvSpPr>
              <a:spLocks noChangeArrowheads="1"/>
            </p:cNvSpPr>
            <p:nvPr/>
          </p:nvSpPr>
          <p:spPr bwMode="auto">
            <a:xfrm>
              <a:off x="6502904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90" name="직사각형 98"/>
            <p:cNvSpPr>
              <a:spLocks noChangeArrowheads="1"/>
            </p:cNvSpPr>
            <p:nvPr/>
          </p:nvSpPr>
          <p:spPr bwMode="auto">
            <a:xfrm>
              <a:off x="6502904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91" name="직사각형 99"/>
            <p:cNvSpPr>
              <a:spLocks noChangeArrowheads="1"/>
            </p:cNvSpPr>
            <p:nvPr/>
          </p:nvSpPr>
          <p:spPr bwMode="auto">
            <a:xfrm>
              <a:off x="6502904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37895" name="그룹 103"/>
          <p:cNvGrpSpPr>
            <a:grpSpLocks/>
          </p:cNvGrpSpPr>
          <p:nvPr/>
        </p:nvGrpSpPr>
        <p:grpSpPr bwMode="auto">
          <a:xfrm>
            <a:off x="803275" y="1700213"/>
            <a:ext cx="3024188" cy="3529012"/>
            <a:chOff x="803770" y="1700808"/>
            <a:chExt cx="3024335" cy="3528940"/>
          </a:xfrm>
        </p:grpSpPr>
        <p:sp>
          <p:nvSpPr>
            <p:cNvPr id="37906" name="직사각형 5"/>
            <p:cNvSpPr>
              <a:spLocks noChangeArrowheads="1"/>
            </p:cNvSpPr>
            <p:nvPr/>
          </p:nvSpPr>
          <p:spPr bwMode="auto">
            <a:xfrm>
              <a:off x="803770" y="1700808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07" name="직사각형 13"/>
            <p:cNvSpPr>
              <a:spLocks noChangeArrowheads="1"/>
            </p:cNvSpPr>
            <p:nvPr/>
          </p:nvSpPr>
          <p:spPr bwMode="auto">
            <a:xfrm>
              <a:off x="80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08" name="직사각형 14"/>
            <p:cNvSpPr>
              <a:spLocks noChangeArrowheads="1"/>
            </p:cNvSpPr>
            <p:nvPr/>
          </p:nvSpPr>
          <p:spPr bwMode="auto">
            <a:xfrm>
              <a:off x="803770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09" name="직사각형 15"/>
            <p:cNvSpPr>
              <a:spLocks noChangeArrowheads="1"/>
            </p:cNvSpPr>
            <p:nvPr/>
          </p:nvSpPr>
          <p:spPr bwMode="auto">
            <a:xfrm>
              <a:off x="803770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0" name="직사각형 16"/>
            <p:cNvSpPr>
              <a:spLocks noChangeArrowheads="1"/>
            </p:cNvSpPr>
            <p:nvPr/>
          </p:nvSpPr>
          <p:spPr bwMode="auto">
            <a:xfrm>
              <a:off x="803770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1" name="직사각형 17"/>
            <p:cNvSpPr>
              <a:spLocks noChangeArrowheads="1"/>
            </p:cNvSpPr>
            <p:nvPr/>
          </p:nvSpPr>
          <p:spPr bwMode="auto">
            <a:xfrm>
              <a:off x="803770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2" name="직사각형 18"/>
            <p:cNvSpPr>
              <a:spLocks noChangeArrowheads="1"/>
            </p:cNvSpPr>
            <p:nvPr/>
          </p:nvSpPr>
          <p:spPr bwMode="auto">
            <a:xfrm>
              <a:off x="803770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3" name="직사각형 19"/>
            <p:cNvSpPr>
              <a:spLocks noChangeArrowheads="1"/>
            </p:cNvSpPr>
            <p:nvPr/>
          </p:nvSpPr>
          <p:spPr bwMode="auto">
            <a:xfrm>
              <a:off x="1307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4" name="직사각형 20"/>
            <p:cNvSpPr>
              <a:spLocks noChangeArrowheads="1"/>
            </p:cNvSpPr>
            <p:nvPr/>
          </p:nvSpPr>
          <p:spPr bwMode="auto">
            <a:xfrm>
              <a:off x="803770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5" name="직사각형 22"/>
            <p:cNvSpPr>
              <a:spLocks noChangeArrowheads="1"/>
            </p:cNvSpPr>
            <p:nvPr/>
          </p:nvSpPr>
          <p:spPr bwMode="auto">
            <a:xfrm>
              <a:off x="1811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6" name="직사각형 23"/>
            <p:cNvSpPr>
              <a:spLocks noChangeArrowheads="1"/>
            </p:cNvSpPr>
            <p:nvPr/>
          </p:nvSpPr>
          <p:spPr bwMode="auto">
            <a:xfrm>
              <a:off x="2315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7" name="직사각형 24"/>
            <p:cNvSpPr>
              <a:spLocks noChangeArrowheads="1"/>
            </p:cNvSpPr>
            <p:nvPr/>
          </p:nvSpPr>
          <p:spPr bwMode="auto">
            <a:xfrm>
              <a:off x="2819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8" name="직사각형 25"/>
            <p:cNvSpPr>
              <a:spLocks noChangeArrowheads="1"/>
            </p:cNvSpPr>
            <p:nvPr/>
          </p:nvSpPr>
          <p:spPr bwMode="auto">
            <a:xfrm>
              <a:off x="332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19" name="직사각형 27"/>
            <p:cNvSpPr>
              <a:spLocks noChangeArrowheads="1"/>
            </p:cNvSpPr>
            <p:nvPr/>
          </p:nvSpPr>
          <p:spPr bwMode="auto">
            <a:xfrm>
              <a:off x="1307881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0" name="직사각형 28"/>
            <p:cNvSpPr>
              <a:spLocks noChangeArrowheads="1"/>
            </p:cNvSpPr>
            <p:nvPr/>
          </p:nvSpPr>
          <p:spPr bwMode="auto">
            <a:xfrm>
              <a:off x="1307881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1" name="직사각형 29"/>
            <p:cNvSpPr>
              <a:spLocks noChangeArrowheads="1"/>
            </p:cNvSpPr>
            <p:nvPr/>
          </p:nvSpPr>
          <p:spPr bwMode="auto">
            <a:xfrm>
              <a:off x="1307881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2" name="직사각형 30"/>
            <p:cNvSpPr>
              <a:spLocks noChangeArrowheads="1"/>
            </p:cNvSpPr>
            <p:nvPr/>
          </p:nvSpPr>
          <p:spPr bwMode="auto">
            <a:xfrm>
              <a:off x="1307881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3" name="직사각형 31"/>
            <p:cNvSpPr>
              <a:spLocks noChangeArrowheads="1"/>
            </p:cNvSpPr>
            <p:nvPr/>
          </p:nvSpPr>
          <p:spPr bwMode="auto">
            <a:xfrm>
              <a:off x="1307881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4" name="직사각형 32"/>
            <p:cNvSpPr>
              <a:spLocks noChangeArrowheads="1"/>
            </p:cNvSpPr>
            <p:nvPr/>
          </p:nvSpPr>
          <p:spPr bwMode="auto">
            <a:xfrm>
              <a:off x="1307881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5" name="직사각형 33"/>
            <p:cNvSpPr>
              <a:spLocks noChangeArrowheads="1"/>
            </p:cNvSpPr>
            <p:nvPr/>
          </p:nvSpPr>
          <p:spPr bwMode="auto">
            <a:xfrm>
              <a:off x="1811882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6" name="직사각형 34"/>
            <p:cNvSpPr>
              <a:spLocks noChangeArrowheads="1"/>
            </p:cNvSpPr>
            <p:nvPr/>
          </p:nvSpPr>
          <p:spPr bwMode="auto">
            <a:xfrm>
              <a:off x="1811882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7" name="직사각형 35"/>
            <p:cNvSpPr>
              <a:spLocks noChangeArrowheads="1"/>
            </p:cNvSpPr>
            <p:nvPr/>
          </p:nvSpPr>
          <p:spPr bwMode="auto">
            <a:xfrm>
              <a:off x="1811882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8" name="직사각형 36"/>
            <p:cNvSpPr>
              <a:spLocks noChangeArrowheads="1"/>
            </p:cNvSpPr>
            <p:nvPr/>
          </p:nvSpPr>
          <p:spPr bwMode="auto">
            <a:xfrm>
              <a:off x="1811882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29" name="직사각형 37"/>
            <p:cNvSpPr>
              <a:spLocks noChangeArrowheads="1"/>
            </p:cNvSpPr>
            <p:nvPr/>
          </p:nvSpPr>
          <p:spPr bwMode="auto">
            <a:xfrm>
              <a:off x="1811882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0" name="직사각형 38"/>
            <p:cNvSpPr>
              <a:spLocks noChangeArrowheads="1"/>
            </p:cNvSpPr>
            <p:nvPr/>
          </p:nvSpPr>
          <p:spPr bwMode="auto">
            <a:xfrm>
              <a:off x="1811882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1" name="직사각형 39"/>
            <p:cNvSpPr>
              <a:spLocks noChangeArrowheads="1"/>
            </p:cNvSpPr>
            <p:nvPr/>
          </p:nvSpPr>
          <p:spPr bwMode="auto">
            <a:xfrm>
              <a:off x="2315993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2" name="직사각형 40"/>
            <p:cNvSpPr>
              <a:spLocks noChangeArrowheads="1"/>
            </p:cNvSpPr>
            <p:nvPr/>
          </p:nvSpPr>
          <p:spPr bwMode="auto">
            <a:xfrm>
              <a:off x="2315993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3" name="직사각형 41"/>
            <p:cNvSpPr>
              <a:spLocks noChangeArrowheads="1"/>
            </p:cNvSpPr>
            <p:nvPr/>
          </p:nvSpPr>
          <p:spPr bwMode="auto">
            <a:xfrm>
              <a:off x="2315993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4" name="직사각형 42"/>
            <p:cNvSpPr>
              <a:spLocks noChangeArrowheads="1"/>
            </p:cNvSpPr>
            <p:nvPr/>
          </p:nvSpPr>
          <p:spPr bwMode="auto">
            <a:xfrm>
              <a:off x="2315993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5" name="직사각형 43"/>
            <p:cNvSpPr>
              <a:spLocks noChangeArrowheads="1"/>
            </p:cNvSpPr>
            <p:nvPr/>
          </p:nvSpPr>
          <p:spPr bwMode="auto">
            <a:xfrm>
              <a:off x="2315993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6" name="직사각형 44"/>
            <p:cNvSpPr>
              <a:spLocks noChangeArrowheads="1"/>
            </p:cNvSpPr>
            <p:nvPr/>
          </p:nvSpPr>
          <p:spPr bwMode="auto">
            <a:xfrm>
              <a:off x="2315993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7" name="직사각형 45"/>
            <p:cNvSpPr>
              <a:spLocks noChangeArrowheads="1"/>
            </p:cNvSpPr>
            <p:nvPr/>
          </p:nvSpPr>
          <p:spPr bwMode="auto">
            <a:xfrm>
              <a:off x="2819994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8" name="직사각형 46"/>
            <p:cNvSpPr>
              <a:spLocks noChangeArrowheads="1"/>
            </p:cNvSpPr>
            <p:nvPr/>
          </p:nvSpPr>
          <p:spPr bwMode="auto">
            <a:xfrm>
              <a:off x="2819994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39" name="직사각형 47"/>
            <p:cNvSpPr>
              <a:spLocks noChangeArrowheads="1"/>
            </p:cNvSpPr>
            <p:nvPr/>
          </p:nvSpPr>
          <p:spPr bwMode="auto">
            <a:xfrm>
              <a:off x="2819994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0" name="직사각형 48"/>
            <p:cNvSpPr>
              <a:spLocks noChangeArrowheads="1"/>
            </p:cNvSpPr>
            <p:nvPr/>
          </p:nvSpPr>
          <p:spPr bwMode="auto">
            <a:xfrm>
              <a:off x="2819994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1" name="직사각형 49"/>
            <p:cNvSpPr>
              <a:spLocks noChangeArrowheads="1"/>
            </p:cNvSpPr>
            <p:nvPr/>
          </p:nvSpPr>
          <p:spPr bwMode="auto">
            <a:xfrm>
              <a:off x="2819994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2" name="직사각형 50"/>
            <p:cNvSpPr>
              <a:spLocks noChangeArrowheads="1"/>
            </p:cNvSpPr>
            <p:nvPr/>
          </p:nvSpPr>
          <p:spPr bwMode="auto">
            <a:xfrm>
              <a:off x="2819994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3" name="직사각형 51"/>
            <p:cNvSpPr>
              <a:spLocks noChangeArrowheads="1"/>
            </p:cNvSpPr>
            <p:nvPr/>
          </p:nvSpPr>
          <p:spPr bwMode="auto">
            <a:xfrm>
              <a:off x="3324105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4" name="직사각형 52"/>
            <p:cNvSpPr>
              <a:spLocks noChangeArrowheads="1"/>
            </p:cNvSpPr>
            <p:nvPr/>
          </p:nvSpPr>
          <p:spPr bwMode="auto">
            <a:xfrm>
              <a:off x="3324105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5" name="직사각형 53"/>
            <p:cNvSpPr>
              <a:spLocks noChangeArrowheads="1"/>
            </p:cNvSpPr>
            <p:nvPr/>
          </p:nvSpPr>
          <p:spPr bwMode="auto">
            <a:xfrm>
              <a:off x="3324105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6" name="직사각형 54"/>
            <p:cNvSpPr>
              <a:spLocks noChangeArrowheads="1"/>
            </p:cNvSpPr>
            <p:nvPr/>
          </p:nvSpPr>
          <p:spPr bwMode="auto">
            <a:xfrm>
              <a:off x="3324105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7" name="직사각형 55"/>
            <p:cNvSpPr>
              <a:spLocks noChangeArrowheads="1"/>
            </p:cNvSpPr>
            <p:nvPr/>
          </p:nvSpPr>
          <p:spPr bwMode="auto">
            <a:xfrm>
              <a:off x="3324105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7948" name="직사각형 56"/>
            <p:cNvSpPr>
              <a:spLocks noChangeArrowheads="1"/>
            </p:cNvSpPr>
            <p:nvPr/>
          </p:nvSpPr>
          <p:spPr bwMode="auto">
            <a:xfrm>
              <a:off x="3324105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37896" name="내용 개체 틀 2 2"/>
          <p:cNvSpPr txBox="1">
            <a:spLocks/>
          </p:cNvSpPr>
          <p:nvPr/>
        </p:nvSpPr>
        <p:spPr bwMode="auto">
          <a:xfrm>
            <a:off x="6324600" y="5472113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105" name="직사각형 104"/>
          <p:cNvSpPr>
            <a:spLocks noChangeArrowheads="1"/>
          </p:cNvSpPr>
          <p:nvPr/>
        </p:nvSpPr>
        <p:spPr bwMode="auto">
          <a:xfrm>
            <a:off x="5340350" y="1692275"/>
            <a:ext cx="503238" cy="504825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4017963" y="1687513"/>
            <a:ext cx="1009650" cy="993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8" name="내용 개체 틀 2 3"/>
          <p:cNvSpPr txBox="1">
            <a:spLocks/>
          </p:cNvSpPr>
          <p:nvPr/>
        </p:nvSpPr>
        <p:spPr bwMode="auto">
          <a:xfrm>
            <a:off x="214313" y="1233488"/>
            <a:ext cx="2187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olidFill>
                  <a:srgbClr val="FF0000"/>
                </a:solidFill>
              </a:rPr>
              <a:t>receptive field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9" name="내용 개체 틀 2 4"/>
          <p:cNvSpPr txBox="1">
            <a:spLocks/>
          </p:cNvSpPr>
          <p:nvPr/>
        </p:nvSpPr>
        <p:spPr bwMode="auto">
          <a:xfrm>
            <a:off x="5226050" y="1228725"/>
            <a:ext cx="13906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neuron</a:t>
            </a:r>
            <a:endParaRPr lang="ko-KR" altLang="en-US"/>
          </a:p>
        </p:txBody>
      </p:sp>
      <p:sp>
        <p:nvSpPr>
          <p:cNvPr id="110" name="내용 개체 틀 2 5"/>
          <p:cNvSpPr txBox="1">
            <a:spLocks/>
          </p:cNvSpPr>
          <p:nvPr/>
        </p:nvSpPr>
        <p:spPr bwMode="auto">
          <a:xfrm>
            <a:off x="3973513" y="1228725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filter</a:t>
            </a: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112" name="직선 화살표 연결선 111"/>
          <p:cNvCxnSpPr>
            <a:cxnSpLocks noChangeShapeType="1"/>
          </p:cNvCxnSpPr>
          <p:nvPr/>
        </p:nvCxnSpPr>
        <p:spPr bwMode="auto">
          <a:xfrm>
            <a:off x="5148263" y="1676400"/>
            <a:ext cx="0" cy="1004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6" name="그림 1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946275"/>
            <a:ext cx="3365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직선 화살표 연결선 116"/>
          <p:cNvCxnSpPr>
            <a:cxnSpLocks noChangeShapeType="1"/>
          </p:cNvCxnSpPr>
          <p:nvPr/>
        </p:nvCxnSpPr>
        <p:spPr bwMode="auto">
          <a:xfrm>
            <a:off x="4017963" y="2809875"/>
            <a:ext cx="1009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" name="그림 1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2911475"/>
            <a:ext cx="381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7" grpId="0" animBg="1"/>
      <p:bldP spid="108" grpId="0"/>
      <p:bldP spid="109" grpId="0"/>
      <p:bldP spid="1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직사각형 102"/>
          <p:cNvSpPr>
            <a:spLocks noChangeArrowheads="1"/>
          </p:cNvSpPr>
          <p:nvPr/>
        </p:nvSpPr>
        <p:spPr bwMode="auto">
          <a:xfrm>
            <a:off x="798513" y="1717675"/>
            <a:ext cx="1009650" cy="9921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1312863" y="1716088"/>
            <a:ext cx="1008062" cy="9921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8916" name="제목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562850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What about for next </a:t>
            </a:r>
            <a:r>
              <a:rPr lang="en-US" altLang="ko-KR" i="1" smtClean="0">
                <a:ea typeface="굴림" panose="020B0600000101010101" pitchFamily="50" charset="-127"/>
              </a:rPr>
              <a:t>right</a:t>
            </a:r>
            <a:r>
              <a:rPr lang="en-US" altLang="ko-KR" smtClean="0">
                <a:ea typeface="굴림" panose="020B0600000101010101" pitchFamily="50" charset="-127"/>
              </a:rPr>
              <a:t> neuron?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891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E717D-A1C9-4585-B38B-2782F75B4F6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 smtClean="0"/>
          </a:p>
        </p:txBody>
      </p:sp>
      <p:sp>
        <p:nvSpPr>
          <p:cNvPr id="38918" name="내용 개체 틀 2 1"/>
          <p:cNvSpPr>
            <a:spLocks noGrp="1" noChangeArrowheads="1"/>
          </p:cNvSpPr>
          <p:nvPr>
            <p:ph idx="1"/>
          </p:nvPr>
        </p:nvSpPr>
        <p:spPr>
          <a:xfrm>
            <a:off x="1801813" y="5505450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grpSp>
        <p:nvGrpSpPr>
          <p:cNvPr id="38919" name="그룹 100"/>
          <p:cNvGrpSpPr>
            <a:grpSpLocks/>
          </p:cNvGrpSpPr>
          <p:nvPr/>
        </p:nvGrpSpPr>
        <p:grpSpPr bwMode="auto">
          <a:xfrm>
            <a:off x="5340350" y="1687513"/>
            <a:ext cx="3024188" cy="3529012"/>
            <a:chOff x="3982569" y="4293096"/>
            <a:chExt cx="3024335" cy="3528940"/>
          </a:xfrm>
        </p:grpSpPr>
        <p:sp>
          <p:nvSpPr>
            <p:cNvPr id="38974" name="직사각형 57"/>
            <p:cNvSpPr>
              <a:spLocks noChangeArrowheads="1"/>
            </p:cNvSpPr>
            <p:nvPr/>
          </p:nvSpPr>
          <p:spPr bwMode="auto">
            <a:xfrm>
              <a:off x="3982569" y="4293096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5" name="직사각형 58"/>
            <p:cNvSpPr>
              <a:spLocks noChangeArrowheads="1"/>
            </p:cNvSpPr>
            <p:nvPr/>
          </p:nvSpPr>
          <p:spPr bwMode="auto">
            <a:xfrm>
              <a:off x="398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6" name="직사각형 59"/>
            <p:cNvSpPr>
              <a:spLocks noChangeArrowheads="1"/>
            </p:cNvSpPr>
            <p:nvPr/>
          </p:nvSpPr>
          <p:spPr bwMode="auto">
            <a:xfrm>
              <a:off x="3982569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7" name="직사각형 60"/>
            <p:cNvSpPr>
              <a:spLocks noChangeArrowheads="1"/>
            </p:cNvSpPr>
            <p:nvPr/>
          </p:nvSpPr>
          <p:spPr bwMode="auto">
            <a:xfrm>
              <a:off x="3982569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8" name="직사각형 61"/>
            <p:cNvSpPr>
              <a:spLocks noChangeArrowheads="1"/>
            </p:cNvSpPr>
            <p:nvPr/>
          </p:nvSpPr>
          <p:spPr bwMode="auto">
            <a:xfrm>
              <a:off x="3982569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9" name="직사각형 62"/>
            <p:cNvSpPr>
              <a:spLocks noChangeArrowheads="1"/>
            </p:cNvSpPr>
            <p:nvPr/>
          </p:nvSpPr>
          <p:spPr bwMode="auto">
            <a:xfrm>
              <a:off x="3982569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0" name="직사각형 63"/>
            <p:cNvSpPr>
              <a:spLocks noChangeArrowheads="1"/>
            </p:cNvSpPr>
            <p:nvPr/>
          </p:nvSpPr>
          <p:spPr bwMode="auto">
            <a:xfrm>
              <a:off x="3982569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1" name="직사각형 64"/>
            <p:cNvSpPr>
              <a:spLocks noChangeArrowheads="1"/>
            </p:cNvSpPr>
            <p:nvPr/>
          </p:nvSpPr>
          <p:spPr bwMode="auto">
            <a:xfrm>
              <a:off x="4486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2" name="직사각형 65"/>
            <p:cNvSpPr>
              <a:spLocks noChangeArrowheads="1"/>
            </p:cNvSpPr>
            <p:nvPr/>
          </p:nvSpPr>
          <p:spPr bwMode="auto">
            <a:xfrm>
              <a:off x="3982569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3" name="직사각형 66"/>
            <p:cNvSpPr>
              <a:spLocks noChangeArrowheads="1"/>
            </p:cNvSpPr>
            <p:nvPr/>
          </p:nvSpPr>
          <p:spPr bwMode="auto">
            <a:xfrm>
              <a:off x="4990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4" name="직사각형 67"/>
            <p:cNvSpPr>
              <a:spLocks noChangeArrowheads="1"/>
            </p:cNvSpPr>
            <p:nvPr/>
          </p:nvSpPr>
          <p:spPr bwMode="auto">
            <a:xfrm>
              <a:off x="5494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5" name="직사각형 68"/>
            <p:cNvSpPr>
              <a:spLocks noChangeArrowheads="1"/>
            </p:cNvSpPr>
            <p:nvPr/>
          </p:nvSpPr>
          <p:spPr bwMode="auto">
            <a:xfrm>
              <a:off x="5998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6" name="직사각형 69"/>
            <p:cNvSpPr>
              <a:spLocks noChangeArrowheads="1"/>
            </p:cNvSpPr>
            <p:nvPr/>
          </p:nvSpPr>
          <p:spPr bwMode="auto">
            <a:xfrm>
              <a:off x="650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7" name="직사각형 70"/>
            <p:cNvSpPr>
              <a:spLocks noChangeArrowheads="1"/>
            </p:cNvSpPr>
            <p:nvPr/>
          </p:nvSpPr>
          <p:spPr bwMode="auto">
            <a:xfrm>
              <a:off x="4486680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8" name="직사각형 71"/>
            <p:cNvSpPr>
              <a:spLocks noChangeArrowheads="1"/>
            </p:cNvSpPr>
            <p:nvPr/>
          </p:nvSpPr>
          <p:spPr bwMode="auto">
            <a:xfrm>
              <a:off x="4486680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89" name="직사각형 72"/>
            <p:cNvSpPr>
              <a:spLocks noChangeArrowheads="1"/>
            </p:cNvSpPr>
            <p:nvPr/>
          </p:nvSpPr>
          <p:spPr bwMode="auto">
            <a:xfrm>
              <a:off x="4486680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0" name="직사각형 73"/>
            <p:cNvSpPr>
              <a:spLocks noChangeArrowheads="1"/>
            </p:cNvSpPr>
            <p:nvPr/>
          </p:nvSpPr>
          <p:spPr bwMode="auto">
            <a:xfrm>
              <a:off x="4486680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1" name="직사각형 74"/>
            <p:cNvSpPr>
              <a:spLocks noChangeArrowheads="1"/>
            </p:cNvSpPr>
            <p:nvPr/>
          </p:nvSpPr>
          <p:spPr bwMode="auto">
            <a:xfrm>
              <a:off x="4486680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2" name="직사각형 75"/>
            <p:cNvSpPr>
              <a:spLocks noChangeArrowheads="1"/>
            </p:cNvSpPr>
            <p:nvPr/>
          </p:nvSpPr>
          <p:spPr bwMode="auto">
            <a:xfrm>
              <a:off x="4486680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3" name="직사각형 76"/>
            <p:cNvSpPr>
              <a:spLocks noChangeArrowheads="1"/>
            </p:cNvSpPr>
            <p:nvPr/>
          </p:nvSpPr>
          <p:spPr bwMode="auto">
            <a:xfrm>
              <a:off x="4990681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4" name="직사각형 77"/>
            <p:cNvSpPr>
              <a:spLocks noChangeArrowheads="1"/>
            </p:cNvSpPr>
            <p:nvPr/>
          </p:nvSpPr>
          <p:spPr bwMode="auto">
            <a:xfrm>
              <a:off x="4990681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5" name="직사각형 78"/>
            <p:cNvSpPr>
              <a:spLocks noChangeArrowheads="1"/>
            </p:cNvSpPr>
            <p:nvPr/>
          </p:nvSpPr>
          <p:spPr bwMode="auto">
            <a:xfrm>
              <a:off x="4990681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6" name="직사각형 79"/>
            <p:cNvSpPr>
              <a:spLocks noChangeArrowheads="1"/>
            </p:cNvSpPr>
            <p:nvPr/>
          </p:nvSpPr>
          <p:spPr bwMode="auto">
            <a:xfrm>
              <a:off x="4990681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7" name="직사각형 80"/>
            <p:cNvSpPr>
              <a:spLocks noChangeArrowheads="1"/>
            </p:cNvSpPr>
            <p:nvPr/>
          </p:nvSpPr>
          <p:spPr bwMode="auto">
            <a:xfrm>
              <a:off x="4990681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8" name="직사각형 81"/>
            <p:cNvSpPr>
              <a:spLocks noChangeArrowheads="1"/>
            </p:cNvSpPr>
            <p:nvPr/>
          </p:nvSpPr>
          <p:spPr bwMode="auto">
            <a:xfrm>
              <a:off x="4990681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99" name="직사각형 82"/>
            <p:cNvSpPr>
              <a:spLocks noChangeArrowheads="1"/>
            </p:cNvSpPr>
            <p:nvPr/>
          </p:nvSpPr>
          <p:spPr bwMode="auto">
            <a:xfrm>
              <a:off x="5494792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0" name="직사각형 83"/>
            <p:cNvSpPr>
              <a:spLocks noChangeArrowheads="1"/>
            </p:cNvSpPr>
            <p:nvPr/>
          </p:nvSpPr>
          <p:spPr bwMode="auto">
            <a:xfrm>
              <a:off x="5494792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1" name="직사각형 84"/>
            <p:cNvSpPr>
              <a:spLocks noChangeArrowheads="1"/>
            </p:cNvSpPr>
            <p:nvPr/>
          </p:nvSpPr>
          <p:spPr bwMode="auto">
            <a:xfrm>
              <a:off x="5494792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2" name="직사각형 85"/>
            <p:cNvSpPr>
              <a:spLocks noChangeArrowheads="1"/>
            </p:cNvSpPr>
            <p:nvPr/>
          </p:nvSpPr>
          <p:spPr bwMode="auto">
            <a:xfrm>
              <a:off x="5494792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3" name="직사각형 86"/>
            <p:cNvSpPr>
              <a:spLocks noChangeArrowheads="1"/>
            </p:cNvSpPr>
            <p:nvPr/>
          </p:nvSpPr>
          <p:spPr bwMode="auto">
            <a:xfrm>
              <a:off x="5494792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4" name="직사각형 87"/>
            <p:cNvSpPr>
              <a:spLocks noChangeArrowheads="1"/>
            </p:cNvSpPr>
            <p:nvPr/>
          </p:nvSpPr>
          <p:spPr bwMode="auto">
            <a:xfrm>
              <a:off x="5494792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5" name="직사각형 88"/>
            <p:cNvSpPr>
              <a:spLocks noChangeArrowheads="1"/>
            </p:cNvSpPr>
            <p:nvPr/>
          </p:nvSpPr>
          <p:spPr bwMode="auto">
            <a:xfrm>
              <a:off x="5998793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6" name="직사각형 89"/>
            <p:cNvSpPr>
              <a:spLocks noChangeArrowheads="1"/>
            </p:cNvSpPr>
            <p:nvPr/>
          </p:nvSpPr>
          <p:spPr bwMode="auto">
            <a:xfrm>
              <a:off x="5998793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7" name="직사각형 90"/>
            <p:cNvSpPr>
              <a:spLocks noChangeArrowheads="1"/>
            </p:cNvSpPr>
            <p:nvPr/>
          </p:nvSpPr>
          <p:spPr bwMode="auto">
            <a:xfrm>
              <a:off x="5998793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8" name="직사각형 91"/>
            <p:cNvSpPr>
              <a:spLocks noChangeArrowheads="1"/>
            </p:cNvSpPr>
            <p:nvPr/>
          </p:nvSpPr>
          <p:spPr bwMode="auto">
            <a:xfrm>
              <a:off x="5998793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09" name="직사각형 92"/>
            <p:cNvSpPr>
              <a:spLocks noChangeArrowheads="1"/>
            </p:cNvSpPr>
            <p:nvPr/>
          </p:nvSpPr>
          <p:spPr bwMode="auto">
            <a:xfrm>
              <a:off x="5998793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10" name="직사각형 93"/>
            <p:cNvSpPr>
              <a:spLocks noChangeArrowheads="1"/>
            </p:cNvSpPr>
            <p:nvPr/>
          </p:nvSpPr>
          <p:spPr bwMode="auto">
            <a:xfrm>
              <a:off x="5998793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11" name="직사각형 94"/>
            <p:cNvSpPr>
              <a:spLocks noChangeArrowheads="1"/>
            </p:cNvSpPr>
            <p:nvPr/>
          </p:nvSpPr>
          <p:spPr bwMode="auto">
            <a:xfrm>
              <a:off x="6502904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12" name="직사각형 95"/>
            <p:cNvSpPr>
              <a:spLocks noChangeArrowheads="1"/>
            </p:cNvSpPr>
            <p:nvPr/>
          </p:nvSpPr>
          <p:spPr bwMode="auto">
            <a:xfrm>
              <a:off x="6502904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13" name="직사각형 96"/>
            <p:cNvSpPr>
              <a:spLocks noChangeArrowheads="1"/>
            </p:cNvSpPr>
            <p:nvPr/>
          </p:nvSpPr>
          <p:spPr bwMode="auto">
            <a:xfrm>
              <a:off x="6502904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14" name="직사각형 97"/>
            <p:cNvSpPr>
              <a:spLocks noChangeArrowheads="1"/>
            </p:cNvSpPr>
            <p:nvPr/>
          </p:nvSpPr>
          <p:spPr bwMode="auto">
            <a:xfrm>
              <a:off x="6502904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15" name="직사각형 98"/>
            <p:cNvSpPr>
              <a:spLocks noChangeArrowheads="1"/>
            </p:cNvSpPr>
            <p:nvPr/>
          </p:nvSpPr>
          <p:spPr bwMode="auto">
            <a:xfrm>
              <a:off x="6502904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016" name="직사각형 99"/>
            <p:cNvSpPr>
              <a:spLocks noChangeArrowheads="1"/>
            </p:cNvSpPr>
            <p:nvPr/>
          </p:nvSpPr>
          <p:spPr bwMode="auto">
            <a:xfrm>
              <a:off x="6502904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38920" name="그룹 103"/>
          <p:cNvGrpSpPr>
            <a:grpSpLocks/>
          </p:cNvGrpSpPr>
          <p:nvPr/>
        </p:nvGrpSpPr>
        <p:grpSpPr bwMode="auto">
          <a:xfrm>
            <a:off x="803275" y="1700213"/>
            <a:ext cx="3024188" cy="3529012"/>
            <a:chOff x="803770" y="1700808"/>
            <a:chExt cx="3024335" cy="3528940"/>
          </a:xfrm>
        </p:grpSpPr>
        <p:sp>
          <p:nvSpPr>
            <p:cNvPr id="38931" name="직사각형 5"/>
            <p:cNvSpPr>
              <a:spLocks noChangeArrowheads="1"/>
            </p:cNvSpPr>
            <p:nvPr/>
          </p:nvSpPr>
          <p:spPr bwMode="auto">
            <a:xfrm>
              <a:off x="803770" y="1700808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2" name="직사각형 13"/>
            <p:cNvSpPr>
              <a:spLocks noChangeArrowheads="1"/>
            </p:cNvSpPr>
            <p:nvPr/>
          </p:nvSpPr>
          <p:spPr bwMode="auto">
            <a:xfrm>
              <a:off x="80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3" name="직사각형 14"/>
            <p:cNvSpPr>
              <a:spLocks noChangeArrowheads="1"/>
            </p:cNvSpPr>
            <p:nvPr/>
          </p:nvSpPr>
          <p:spPr bwMode="auto">
            <a:xfrm>
              <a:off x="803770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4" name="직사각형 15"/>
            <p:cNvSpPr>
              <a:spLocks noChangeArrowheads="1"/>
            </p:cNvSpPr>
            <p:nvPr/>
          </p:nvSpPr>
          <p:spPr bwMode="auto">
            <a:xfrm>
              <a:off x="803770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5" name="직사각형 16"/>
            <p:cNvSpPr>
              <a:spLocks noChangeArrowheads="1"/>
            </p:cNvSpPr>
            <p:nvPr/>
          </p:nvSpPr>
          <p:spPr bwMode="auto">
            <a:xfrm>
              <a:off x="803770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6" name="직사각형 17"/>
            <p:cNvSpPr>
              <a:spLocks noChangeArrowheads="1"/>
            </p:cNvSpPr>
            <p:nvPr/>
          </p:nvSpPr>
          <p:spPr bwMode="auto">
            <a:xfrm>
              <a:off x="803770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7" name="직사각형 18"/>
            <p:cNvSpPr>
              <a:spLocks noChangeArrowheads="1"/>
            </p:cNvSpPr>
            <p:nvPr/>
          </p:nvSpPr>
          <p:spPr bwMode="auto">
            <a:xfrm>
              <a:off x="803770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8" name="직사각형 19"/>
            <p:cNvSpPr>
              <a:spLocks noChangeArrowheads="1"/>
            </p:cNvSpPr>
            <p:nvPr/>
          </p:nvSpPr>
          <p:spPr bwMode="auto">
            <a:xfrm>
              <a:off x="1307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39" name="직사각형 20"/>
            <p:cNvSpPr>
              <a:spLocks noChangeArrowheads="1"/>
            </p:cNvSpPr>
            <p:nvPr/>
          </p:nvSpPr>
          <p:spPr bwMode="auto">
            <a:xfrm>
              <a:off x="803770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0" name="직사각형 22"/>
            <p:cNvSpPr>
              <a:spLocks noChangeArrowheads="1"/>
            </p:cNvSpPr>
            <p:nvPr/>
          </p:nvSpPr>
          <p:spPr bwMode="auto">
            <a:xfrm>
              <a:off x="1811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1" name="직사각형 23"/>
            <p:cNvSpPr>
              <a:spLocks noChangeArrowheads="1"/>
            </p:cNvSpPr>
            <p:nvPr/>
          </p:nvSpPr>
          <p:spPr bwMode="auto">
            <a:xfrm>
              <a:off x="2315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2" name="직사각형 24"/>
            <p:cNvSpPr>
              <a:spLocks noChangeArrowheads="1"/>
            </p:cNvSpPr>
            <p:nvPr/>
          </p:nvSpPr>
          <p:spPr bwMode="auto">
            <a:xfrm>
              <a:off x="2819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3" name="직사각형 25"/>
            <p:cNvSpPr>
              <a:spLocks noChangeArrowheads="1"/>
            </p:cNvSpPr>
            <p:nvPr/>
          </p:nvSpPr>
          <p:spPr bwMode="auto">
            <a:xfrm>
              <a:off x="332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4" name="직사각형 27"/>
            <p:cNvSpPr>
              <a:spLocks noChangeArrowheads="1"/>
            </p:cNvSpPr>
            <p:nvPr/>
          </p:nvSpPr>
          <p:spPr bwMode="auto">
            <a:xfrm>
              <a:off x="1307881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5" name="직사각형 28"/>
            <p:cNvSpPr>
              <a:spLocks noChangeArrowheads="1"/>
            </p:cNvSpPr>
            <p:nvPr/>
          </p:nvSpPr>
          <p:spPr bwMode="auto">
            <a:xfrm>
              <a:off x="1307881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6" name="직사각형 29"/>
            <p:cNvSpPr>
              <a:spLocks noChangeArrowheads="1"/>
            </p:cNvSpPr>
            <p:nvPr/>
          </p:nvSpPr>
          <p:spPr bwMode="auto">
            <a:xfrm>
              <a:off x="1307881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7" name="직사각형 30"/>
            <p:cNvSpPr>
              <a:spLocks noChangeArrowheads="1"/>
            </p:cNvSpPr>
            <p:nvPr/>
          </p:nvSpPr>
          <p:spPr bwMode="auto">
            <a:xfrm>
              <a:off x="1307881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8" name="직사각형 31"/>
            <p:cNvSpPr>
              <a:spLocks noChangeArrowheads="1"/>
            </p:cNvSpPr>
            <p:nvPr/>
          </p:nvSpPr>
          <p:spPr bwMode="auto">
            <a:xfrm>
              <a:off x="1307881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49" name="직사각형 32"/>
            <p:cNvSpPr>
              <a:spLocks noChangeArrowheads="1"/>
            </p:cNvSpPr>
            <p:nvPr/>
          </p:nvSpPr>
          <p:spPr bwMode="auto">
            <a:xfrm>
              <a:off x="1307881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0" name="직사각형 33"/>
            <p:cNvSpPr>
              <a:spLocks noChangeArrowheads="1"/>
            </p:cNvSpPr>
            <p:nvPr/>
          </p:nvSpPr>
          <p:spPr bwMode="auto">
            <a:xfrm>
              <a:off x="1811882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1" name="직사각형 34"/>
            <p:cNvSpPr>
              <a:spLocks noChangeArrowheads="1"/>
            </p:cNvSpPr>
            <p:nvPr/>
          </p:nvSpPr>
          <p:spPr bwMode="auto">
            <a:xfrm>
              <a:off x="1811882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2" name="직사각형 35"/>
            <p:cNvSpPr>
              <a:spLocks noChangeArrowheads="1"/>
            </p:cNvSpPr>
            <p:nvPr/>
          </p:nvSpPr>
          <p:spPr bwMode="auto">
            <a:xfrm>
              <a:off x="1811882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3" name="직사각형 36"/>
            <p:cNvSpPr>
              <a:spLocks noChangeArrowheads="1"/>
            </p:cNvSpPr>
            <p:nvPr/>
          </p:nvSpPr>
          <p:spPr bwMode="auto">
            <a:xfrm>
              <a:off x="1811882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4" name="직사각형 37"/>
            <p:cNvSpPr>
              <a:spLocks noChangeArrowheads="1"/>
            </p:cNvSpPr>
            <p:nvPr/>
          </p:nvSpPr>
          <p:spPr bwMode="auto">
            <a:xfrm>
              <a:off x="1811882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5" name="직사각형 38"/>
            <p:cNvSpPr>
              <a:spLocks noChangeArrowheads="1"/>
            </p:cNvSpPr>
            <p:nvPr/>
          </p:nvSpPr>
          <p:spPr bwMode="auto">
            <a:xfrm>
              <a:off x="1811882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6" name="직사각형 39"/>
            <p:cNvSpPr>
              <a:spLocks noChangeArrowheads="1"/>
            </p:cNvSpPr>
            <p:nvPr/>
          </p:nvSpPr>
          <p:spPr bwMode="auto">
            <a:xfrm>
              <a:off x="2315993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7" name="직사각형 40"/>
            <p:cNvSpPr>
              <a:spLocks noChangeArrowheads="1"/>
            </p:cNvSpPr>
            <p:nvPr/>
          </p:nvSpPr>
          <p:spPr bwMode="auto">
            <a:xfrm>
              <a:off x="2315993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8" name="직사각형 41"/>
            <p:cNvSpPr>
              <a:spLocks noChangeArrowheads="1"/>
            </p:cNvSpPr>
            <p:nvPr/>
          </p:nvSpPr>
          <p:spPr bwMode="auto">
            <a:xfrm>
              <a:off x="2315993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59" name="직사각형 42"/>
            <p:cNvSpPr>
              <a:spLocks noChangeArrowheads="1"/>
            </p:cNvSpPr>
            <p:nvPr/>
          </p:nvSpPr>
          <p:spPr bwMode="auto">
            <a:xfrm>
              <a:off x="2315993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0" name="직사각형 43"/>
            <p:cNvSpPr>
              <a:spLocks noChangeArrowheads="1"/>
            </p:cNvSpPr>
            <p:nvPr/>
          </p:nvSpPr>
          <p:spPr bwMode="auto">
            <a:xfrm>
              <a:off x="2315993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1" name="직사각형 44"/>
            <p:cNvSpPr>
              <a:spLocks noChangeArrowheads="1"/>
            </p:cNvSpPr>
            <p:nvPr/>
          </p:nvSpPr>
          <p:spPr bwMode="auto">
            <a:xfrm>
              <a:off x="2315993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2" name="직사각형 45"/>
            <p:cNvSpPr>
              <a:spLocks noChangeArrowheads="1"/>
            </p:cNvSpPr>
            <p:nvPr/>
          </p:nvSpPr>
          <p:spPr bwMode="auto">
            <a:xfrm>
              <a:off x="2819994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3" name="직사각형 46"/>
            <p:cNvSpPr>
              <a:spLocks noChangeArrowheads="1"/>
            </p:cNvSpPr>
            <p:nvPr/>
          </p:nvSpPr>
          <p:spPr bwMode="auto">
            <a:xfrm>
              <a:off x="2819994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4" name="직사각형 47"/>
            <p:cNvSpPr>
              <a:spLocks noChangeArrowheads="1"/>
            </p:cNvSpPr>
            <p:nvPr/>
          </p:nvSpPr>
          <p:spPr bwMode="auto">
            <a:xfrm>
              <a:off x="2819994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5" name="직사각형 48"/>
            <p:cNvSpPr>
              <a:spLocks noChangeArrowheads="1"/>
            </p:cNvSpPr>
            <p:nvPr/>
          </p:nvSpPr>
          <p:spPr bwMode="auto">
            <a:xfrm>
              <a:off x="2819994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6" name="직사각형 49"/>
            <p:cNvSpPr>
              <a:spLocks noChangeArrowheads="1"/>
            </p:cNvSpPr>
            <p:nvPr/>
          </p:nvSpPr>
          <p:spPr bwMode="auto">
            <a:xfrm>
              <a:off x="2819994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7" name="직사각형 50"/>
            <p:cNvSpPr>
              <a:spLocks noChangeArrowheads="1"/>
            </p:cNvSpPr>
            <p:nvPr/>
          </p:nvSpPr>
          <p:spPr bwMode="auto">
            <a:xfrm>
              <a:off x="2819994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8" name="직사각형 51"/>
            <p:cNvSpPr>
              <a:spLocks noChangeArrowheads="1"/>
            </p:cNvSpPr>
            <p:nvPr/>
          </p:nvSpPr>
          <p:spPr bwMode="auto">
            <a:xfrm>
              <a:off x="3324105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69" name="직사각형 52"/>
            <p:cNvSpPr>
              <a:spLocks noChangeArrowheads="1"/>
            </p:cNvSpPr>
            <p:nvPr/>
          </p:nvSpPr>
          <p:spPr bwMode="auto">
            <a:xfrm>
              <a:off x="3324105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0" name="직사각형 53"/>
            <p:cNvSpPr>
              <a:spLocks noChangeArrowheads="1"/>
            </p:cNvSpPr>
            <p:nvPr/>
          </p:nvSpPr>
          <p:spPr bwMode="auto">
            <a:xfrm>
              <a:off x="3324105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1" name="직사각형 54"/>
            <p:cNvSpPr>
              <a:spLocks noChangeArrowheads="1"/>
            </p:cNvSpPr>
            <p:nvPr/>
          </p:nvSpPr>
          <p:spPr bwMode="auto">
            <a:xfrm>
              <a:off x="3324105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2" name="직사각형 55"/>
            <p:cNvSpPr>
              <a:spLocks noChangeArrowheads="1"/>
            </p:cNvSpPr>
            <p:nvPr/>
          </p:nvSpPr>
          <p:spPr bwMode="auto">
            <a:xfrm>
              <a:off x="3324105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8973" name="직사각형 56"/>
            <p:cNvSpPr>
              <a:spLocks noChangeArrowheads="1"/>
            </p:cNvSpPr>
            <p:nvPr/>
          </p:nvSpPr>
          <p:spPr bwMode="auto">
            <a:xfrm>
              <a:off x="3324105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38921" name="내용 개체 틀 2 2"/>
          <p:cNvSpPr txBox="1">
            <a:spLocks/>
          </p:cNvSpPr>
          <p:nvPr/>
        </p:nvSpPr>
        <p:spPr bwMode="auto">
          <a:xfrm>
            <a:off x="6324600" y="5472113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38922" name="직사각형 104"/>
          <p:cNvSpPr>
            <a:spLocks noChangeArrowheads="1"/>
          </p:cNvSpPr>
          <p:nvPr/>
        </p:nvSpPr>
        <p:spPr bwMode="auto">
          <a:xfrm>
            <a:off x="5853113" y="1692275"/>
            <a:ext cx="504825" cy="504825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672C91C-6A2C-B443-9801-0E9BE34F0646}"/>
              </a:ext>
            </a:extLst>
          </p:cNvPr>
          <p:cNvSpPr/>
          <p:nvPr/>
        </p:nvSpPr>
        <p:spPr bwMode="auto">
          <a:xfrm>
            <a:off x="5340350" y="1692275"/>
            <a:ext cx="5032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8924" name="내용 개체 틀 2 4"/>
          <p:cNvSpPr txBox="1">
            <a:spLocks/>
          </p:cNvSpPr>
          <p:nvPr/>
        </p:nvSpPr>
        <p:spPr bwMode="auto">
          <a:xfrm>
            <a:off x="5903913" y="1308100"/>
            <a:ext cx="13890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neuron</a:t>
            </a:r>
            <a:endParaRPr lang="ko-KR" altLang="en-US"/>
          </a:p>
        </p:txBody>
      </p:sp>
      <p:cxnSp>
        <p:nvCxnSpPr>
          <p:cNvPr id="115" name="직선 화살표 연결선 114"/>
          <p:cNvCxnSpPr>
            <a:cxnSpLocks noChangeShapeType="1"/>
          </p:cNvCxnSpPr>
          <p:nvPr/>
        </p:nvCxnSpPr>
        <p:spPr bwMode="auto">
          <a:xfrm>
            <a:off x="793750" y="1557338"/>
            <a:ext cx="519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60475"/>
            <a:ext cx="3746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내용 개체 틀 2 1"/>
          <p:cNvSpPr txBox="1">
            <a:spLocks/>
          </p:cNvSpPr>
          <p:nvPr/>
        </p:nvSpPr>
        <p:spPr bwMode="auto">
          <a:xfrm>
            <a:off x="673100" y="1104900"/>
            <a:ext cx="1128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stride</a:t>
            </a:r>
            <a:endParaRPr lang="ko-KR" altLang="en-US"/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4017963" y="1687513"/>
            <a:ext cx="1009650" cy="993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04" name="내용 개체 틀 2 5"/>
          <p:cNvSpPr txBox="1">
            <a:spLocks/>
          </p:cNvSpPr>
          <p:nvPr/>
        </p:nvSpPr>
        <p:spPr bwMode="auto">
          <a:xfrm>
            <a:off x="3313113" y="1219200"/>
            <a:ext cx="2419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same filter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5" name="내용 개체 틀 2 5"/>
          <p:cNvSpPr txBox="1">
            <a:spLocks/>
          </p:cNvSpPr>
          <p:nvPr/>
        </p:nvSpPr>
        <p:spPr bwMode="auto">
          <a:xfrm>
            <a:off x="3859213" y="2790825"/>
            <a:ext cx="48006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Later will see why we share the same filter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9" grpId="0"/>
      <p:bldP spid="103" grpId="0" animBg="1"/>
      <p:bldP spid="104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직사각형 102"/>
          <p:cNvSpPr>
            <a:spLocks noChangeArrowheads="1"/>
          </p:cNvSpPr>
          <p:nvPr/>
        </p:nvSpPr>
        <p:spPr bwMode="auto">
          <a:xfrm>
            <a:off x="798513" y="1717675"/>
            <a:ext cx="1009650" cy="9921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808038" y="2220913"/>
            <a:ext cx="1008062" cy="9921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3994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What about for next </a:t>
            </a:r>
            <a:r>
              <a:rPr lang="en-US" altLang="ko-KR" i="1" smtClean="0">
                <a:ea typeface="굴림" panose="020B0600000101010101" pitchFamily="50" charset="-127"/>
              </a:rPr>
              <a:t>below</a:t>
            </a:r>
            <a:r>
              <a:rPr lang="en-US" altLang="ko-KR" smtClean="0">
                <a:ea typeface="굴림" panose="020B0600000101010101" pitchFamily="50" charset="-127"/>
              </a:rPr>
              <a:t> neuron?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3994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A6FC7-C5AB-4364-9C32-B274ADE6E08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 smtClean="0"/>
          </a:p>
        </p:txBody>
      </p:sp>
      <p:sp>
        <p:nvSpPr>
          <p:cNvPr id="39942" name="내용 개체 틀 2 1"/>
          <p:cNvSpPr>
            <a:spLocks noGrp="1" noChangeArrowheads="1"/>
          </p:cNvSpPr>
          <p:nvPr>
            <p:ph idx="1"/>
          </p:nvPr>
        </p:nvSpPr>
        <p:spPr>
          <a:xfrm>
            <a:off x="1801813" y="5505450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grpSp>
        <p:nvGrpSpPr>
          <p:cNvPr id="39943" name="그룹 100"/>
          <p:cNvGrpSpPr>
            <a:grpSpLocks/>
          </p:cNvGrpSpPr>
          <p:nvPr/>
        </p:nvGrpSpPr>
        <p:grpSpPr bwMode="auto">
          <a:xfrm>
            <a:off x="5340350" y="1687513"/>
            <a:ext cx="3024188" cy="3529012"/>
            <a:chOff x="3982569" y="4293096"/>
            <a:chExt cx="3024335" cy="3528940"/>
          </a:xfrm>
        </p:grpSpPr>
        <p:sp>
          <p:nvSpPr>
            <p:cNvPr id="39995" name="직사각형 57"/>
            <p:cNvSpPr>
              <a:spLocks noChangeArrowheads="1"/>
            </p:cNvSpPr>
            <p:nvPr/>
          </p:nvSpPr>
          <p:spPr bwMode="auto">
            <a:xfrm>
              <a:off x="3982569" y="4293096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6" name="직사각형 58"/>
            <p:cNvSpPr>
              <a:spLocks noChangeArrowheads="1"/>
            </p:cNvSpPr>
            <p:nvPr/>
          </p:nvSpPr>
          <p:spPr bwMode="auto">
            <a:xfrm>
              <a:off x="398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7" name="직사각형 59"/>
            <p:cNvSpPr>
              <a:spLocks noChangeArrowheads="1"/>
            </p:cNvSpPr>
            <p:nvPr/>
          </p:nvSpPr>
          <p:spPr bwMode="auto">
            <a:xfrm>
              <a:off x="3982569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8" name="직사각형 60"/>
            <p:cNvSpPr>
              <a:spLocks noChangeArrowheads="1"/>
            </p:cNvSpPr>
            <p:nvPr/>
          </p:nvSpPr>
          <p:spPr bwMode="auto">
            <a:xfrm>
              <a:off x="3982569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9" name="직사각형 61"/>
            <p:cNvSpPr>
              <a:spLocks noChangeArrowheads="1"/>
            </p:cNvSpPr>
            <p:nvPr/>
          </p:nvSpPr>
          <p:spPr bwMode="auto">
            <a:xfrm>
              <a:off x="3982569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0" name="직사각형 62"/>
            <p:cNvSpPr>
              <a:spLocks noChangeArrowheads="1"/>
            </p:cNvSpPr>
            <p:nvPr/>
          </p:nvSpPr>
          <p:spPr bwMode="auto">
            <a:xfrm>
              <a:off x="3982569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1" name="직사각형 63"/>
            <p:cNvSpPr>
              <a:spLocks noChangeArrowheads="1"/>
            </p:cNvSpPr>
            <p:nvPr/>
          </p:nvSpPr>
          <p:spPr bwMode="auto">
            <a:xfrm>
              <a:off x="3982569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2" name="직사각형 64"/>
            <p:cNvSpPr>
              <a:spLocks noChangeArrowheads="1"/>
            </p:cNvSpPr>
            <p:nvPr/>
          </p:nvSpPr>
          <p:spPr bwMode="auto">
            <a:xfrm>
              <a:off x="4486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3" name="직사각형 65"/>
            <p:cNvSpPr>
              <a:spLocks noChangeArrowheads="1"/>
            </p:cNvSpPr>
            <p:nvPr/>
          </p:nvSpPr>
          <p:spPr bwMode="auto">
            <a:xfrm>
              <a:off x="3982569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4" name="직사각형 66"/>
            <p:cNvSpPr>
              <a:spLocks noChangeArrowheads="1"/>
            </p:cNvSpPr>
            <p:nvPr/>
          </p:nvSpPr>
          <p:spPr bwMode="auto">
            <a:xfrm>
              <a:off x="4990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5" name="직사각형 67"/>
            <p:cNvSpPr>
              <a:spLocks noChangeArrowheads="1"/>
            </p:cNvSpPr>
            <p:nvPr/>
          </p:nvSpPr>
          <p:spPr bwMode="auto">
            <a:xfrm>
              <a:off x="5494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6" name="직사각형 68"/>
            <p:cNvSpPr>
              <a:spLocks noChangeArrowheads="1"/>
            </p:cNvSpPr>
            <p:nvPr/>
          </p:nvSpPr>
          <p:spPr bwMode="auto">
            <a:xfrm>
              <a:off x="5998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7" name="직사각형 69"/>
            <p:cNvSpPr>
              <a:spLocks noChangeArrowheads="1"/>
            </p:cNvSpPr>
            <p:nvPr/>
          </p:nvSpPr>
          <p:spPr bwMode="auto">
            <a:xfrm>
              <a:off x="650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8" name="직사각형 70"/>
            <p:cNvSpPr>
              <a:spLocks noChangeArrowheads="1"/>
            </p:cNvSpPr>
            <p:nvPr/>
          </p:nvSpPr>
          <p:spPr bwMode="auto">
            <a:xfrm>
              <a:off x="4486680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09" name="직사각형 71"/>
            <p:cNvSpPr>
              <a:spLocks noChangeArrowheads="1"/>
            </p:cNvSpPr>
            <p:nvPr/>
          </p:nvSpPr>
          <p:spPr bwMode="auto">
            <a:xfrm>
              <a:off x="4486680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0" name="직사각형 72"/>
            <p:cNvSpPr>
              <a:spLocks noChangeArrowheads="1"/>
            </p:cNvSpPr>
            <p:nvPr/>
          </p:nvSpPr>
          <p:spPr bwMode="auto">
            <a:xfrm>
              <a:off x="4486680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1" name="직사각형 73"/>
            <p:cNvSpPr>
              <a:spLocks noChangeArrowheads="1"/>
            </p:cNvSpPr>
            <p:nvPr/>
          </p:nvSpPr>
          <p:spPr bwMode="auto">
            <a:xfrm>
              <a:off x="4486680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2" name="직사각형 74"/>
            <p:cNvSpPr>
              <a:spLocks noChangeArrowheads="1"/>
            </p:cNvSpPr>
            <p:nvPr/>
          </p:nvSpPr>
          <p:spPr bwMode="auto">
            <a:xfrm>
              <a:off x="4486680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3" name="직사각형 75"/>
            <p:cNvSpPr>
              <a:spLocks noChangeArrowheads="1"/>
            </p:cNvSpPr>
            <p:nvPr/>
          </p:nvSpPr>
          <p:spPr bwMode="auto">
            <a:xfrm>
              <a:off x="4486680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4" name="직사각형 76"/>
            <p:cNvSpPr>
              <a:spLocks noChangeArrowheads="1"/>
            </p:cNvSpPr>
            <p:nvPr/>
          </p:nvSpPr>
          <p:spPr bwMode="auto">
            <a:xfrm>
              <a:off x="4990681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5" name="직사각형 77"/>
            <p:cNvSpPr>
              <a:spLocks noChangeArrowheads="1"/>
            </p:cNvSpPr>
            <p:nvPr/>
          </p:nvSpPr>
          <p:spPr bwMode="auto">
            <a:xfrm>
              <a:off x="4990681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6" name="직사각형 78"/>
            <p:cNvSpPr>
              <a:spLocks noChangeArrowheads="1"/>
            </p:cNvSpPr>
            <p:nvPr/>
          </p:nvSpPr>
          <p:spPr bwMode="auto">
            <a:xfrm>
              <a:off x="4990681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7" name="직사각형 79"/>
            <p:cNvSpPr>
              <a:spLocks noChangeArrowheads="1"/>
            </p:cNvSpPr>
            <p:nvPr/>
          </p:nvSpPr>
          <p:spPr bwMode="auto">
            <a:xfrm>
              <a:off x="4990681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8" name="직사각형 80"/>
            <p:cNvSpPr>
              <a:spLocks noChangeArrowheads="1"/>
            </p:cNvSpPr>
            <p:nvPr/>
          </p:nvSpPr>
          <p:spPr bwMode="auto">
            <a:xfrm>
              <a:off x="4990681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19" name="직사각형 81"/>
            <p:cNvSpPr>
              <a:spLocks noChangeArrowheads="1"/>
            </p:cNvSpPr>
            <p:nvPr/>
          </p:nvSpPr>
          <p:spPr bwMode="auto">
            <a:xfrm>
              <a:off x="4990681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0" name="직사각형 82"/>
            <p:cNvSpPr>
              <a:spLocks noChangeArrowheads="1"/>
            </p:cNvSpPr>
            <p:nvPr/>
          </p:nvSpPr>
          <p:spPr bwMode="auto">
            <a:xfrm>
              <a:off x="5494792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1" name="직사각형 83"/>
            <p:cNvSpPr>
              <a:spLocks noChangeArrowheads="1"/>
            </p:cNvSpPr>
            <p:nvPr/>
          </p:nvSpPr>
          <p:spPr bwMode="auto">
            <a:xfrm>
              <a:off x="5494792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2" name="직사각형 84"/>
            <p:cNvSpPr>
              <a:spLocks noChangeArrowheads="1"/>
            </p:cNvSpPr>
            <p:nvPr/>
          </p:nvSpPr>
          <p:spPr bwMode="auto">
            <a:xfrm>
              <a:off x="5494792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3" name="직사각형 85"/>
            <p:cNvSpPr>
              <a:spLocks noChangeArrowheads="1"/>
            </p:cNvSpPr>
            <p:nvPr/>
          </p:nvSpPr>
          <p:spPr bwMode="auto">
            <a:xfrm>
              <a:off x="5494792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4" name="직사각형 86"/>
            <p:cNvSpPr>
              <a:spLocks noChangeArrowheads="1"/>
            </p:cNvSpPr>
            <p:nvPr/>
          </p:nvSpPr>
          <p:spPr bwMode="auto">
            <a:xfrm>
              <a:off x="5494792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5" name="직사각형 87"/>
            <p:cNvSpPr>
              <a:spLocks noChangeArrowheads="1"/>
            </p:cNvSpPr>
            <p:nvPr/>
          </p:nvSpPr>
          <p:spPr bwMode="auto">
            <a:xfrm>
              <a:off x="5494792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6" name="직사각형 88"/>
            <p:cNvSpPr>
              <a:spLocks noChangeArrowheads="1"/>
            </p:cNvSpPr>
            <p:nvPr/>
          </p:nvSpPr>
          <p:spPr bwMode="auto">
            <a:xfrm>
              <a:off x="5998793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7" name="직사각형 89"/>
            <p:cNvSpPr>
              <a:spLocks noChangeArrowheads="1"/>
            </p:cNvSpPr>
            <p:nvPr/>
          </p:nvSpPr>
          <p:spPr bwMode="auto">
            <a:xfrm>
              <a:off x="5998793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8" name="직사각형 90"/>
            <p:cNvSpPr>
              <a:spLocks noChangeArrowheads="1"/>
            </p:cNvSpPr>
            <p:nvPr/>
          </p:nvSpPr>
          <p:spPr bwMode="auto">
            <a:xfrm>
              <a:off x="5998793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29" name="직사각형 91"/>
            <p:cNvSpPr>
              <a:spLocks noChangeArrowheads="1"/>
            </p:cNvSpPr>
            <p:nvPr/>
          </p:nvSpPr>
          <p:spPr bwMode="auto">
            <a:xfrm>
              <a:off x="5998793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0" name="직사각형 92"/>
            <p:cNvSpPr>
              <a:spLocks noChangeArrowheads="1"/>
            </p:cNvSpPr>
            <p:nvPr/>
          </p:nvSpPr>
          <p:spPr bwMode="auto">
            <a:xfrm>
              <a:off x="5998793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1" name="직사각형 93"/>
            <p:cNvSpPr>
              <a:spLocks noChangeArrowheads="1"/>
            </p:cNvSpPr>
            <p:nvPr/>
          </p:nvSpPr>
          <p:spPr bwMode="auto">
            <a:xfrm>
              <a:off x="5998793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2" name="직사각형 94"/>
            <p:cNvSpPr>
              <a:spLocks noChangeArrowheads="1"/>
            </p:cNvSpPr>
            <p:nvPr/>
          </p:nvSpPr>
          <p:spPr bwMode="auto">
            <a:xfrm>
              <a:off x="6502904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3" name="직사각형 95"/>
            <p:cNvSpPr>
              <a:spLocks noChangeArrowheads="1"/>
            </p:cNvSpPr>
            <p:nvPr/>
          </p:nvSpPr>
          <p:spPr bwMode="auto">
            <a:xfrm>
              <a:off x="6502904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4" name="직사각형 96"/>
            <p:cNvSpPr>
              <a:spLocks noChangeArrowheads="1"/>
            </p:cNvSpPr>
            <p:nvPr/>
          </p:nvSpPr>
          <p:spPr bwMode="auto">
            <a:xfrm>
              <a:off x="6502904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5" name="직사각형 97"/>
            <p:cNvSpPr>
              <a:spLocks noChangeArrowheads="1"/>
            </p:cNvSpPr>
            <p:nvPr/>
          </p:nvSpPr>
          <p:spPr bwMode="auto">
            <a:xfrm>
              <a:off x="6502904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6" name="직사각형 98"/>
            <p:cNvSpPr>
              <a:spLocks noChangeArrowheads="1"/>
            </p:cNvSpPr>
            <p:nvPr/>
          </p:nvSpPr>
          <p:spPr bwMode="auto">
            <a:xfrm>
              <a:off x="6502904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037" name="직사각형 99"/>
            <p:cNvSpPr>
              <a:spLocks noChangeArrowheads="1"/>
            </p:cNvSpPr>
            <p:nvPr/>
          </p:nvSpPr>
          <p:spPr bwMode="auto">
            <a:xfrm>
              <a:off x="6502904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39944" name="그룹 103"/>
          <p:cNvGrpSpPr>
            <a:grpSpLocks/>
          </p:cNvGrpSpPr>
          <p:nvPr/>
        </p:nvGrpSpPr>
        <p:grpSpPr bwMode="auto">
          <a:xfrm>
            <a:off x="803275" y="1700213"/>
            <a:ext cx="3024188" cy="3529012"/>
            <a:chOff x="803770" y="1700808"/>
            <a:chExt cx="3024335" cy="3528940"/>
          </a:xfrm>
        </p:grpSpPr>
        <p:sp>
          <p:nvSpPr>
            <p:cNvPr id="39952" name="직사각형 5"/>
            <p:cNvSpPr>
              <a:spLocks noChangeArrowheads="1"/>
            </p:cNvSpPr>
            <p:nvPr/>
          </p:nvSpPr>
          <p:spPr bwMode="auto">
            <a:xfrm>
              <a:off x="803770" y="1700808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53" name="직사각형 13"/>
            <p:cNvSpPr>
              <a:spLocks noChangeArrowheads="1"/>
            </p:cNvSpPr>
            <p:nvPr/>
          </p:nvSpPr>
          <p:spPr bwMode="auto">
            <a:xfrm>
              <a:off x="80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54" name="직사각형 14"/>
            <p:cNvSpPr>
              <a:spLocks noChangeArrowheads="1"/>
            </p:cNvSpPr>
            <p:nvPr/>
          </p:nvSpPr>
          <p:spPr bwMode="auto">
            <a:xfrm>
              <a:off x="803770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55" name="직사각형 15"/>
            <p:cNvSpPr>
              <a:spLocks noChangeArrowheads="1"/>
            </p:cNvSpPr>
            <p:nvPr/>
          </p:nvSpPr>
          <p:spPr bwMode="auto">
            <a:xfrm>
              <a:off x="803770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56" name="직사각형 16"/>
            <p:cNvSpPr>
              <a:spLocks noChangeArrowheads="1"/>
            </p:cNvSpPr>
            <p:nvPr/>
          </p:nvSpPr>
          <p:spPr bwMode="auto">
            <a:xfrm>
              <a:off x="803770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57" name="직사각형 17"/>
            <p:cNvSpPr>
              <a:spLocks noChangeArrowheads="1"/>
            </p:cNvSpPr>
            <p:nvPr/>
          </p:nvSpPr>
          <p:spPr bwMode="auto">
            <a:xfrm>
              <a:off x="803770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58" name="직사각형 18"/>
            <p:cNvSpPr>
              <a:spLocks noChangeArrowheads="1"/>
            </p:cNvSpPr>
            <p:nvPr/>
          </p:nvSpPr>
          <p:spPr bwMode="auto">
            <a:xfrm>
              <a:off x="803770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59" name="직사각형 19"/>
            <p:cNvSpPr>
              <a:spLocks noChangeArrowheads="1"/>
            </p:cNvSpPr>
            <p:nvPr/>
          </p:nvSpPr>
          <p:spPr bwMode="auto">
            <a:xfrm>
              <a:off x="1307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0" name="직사각형 20"/>
            <p:cNvSpPr>
              <a:spLocks noChangeArrowheads="1"/>
            </p:cNvSpPr>
            <p:nvPr/>
          </p:nvSpPr>
          <p:spPr bwMode="auto">
            <a:xfrm>
              <a:off x="803770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1" name="직사각형 22"/>
            <p:cNvSpPr>
              <a:spLocks noChangeArrowheads="1"/>
            </p:cNvSpPr>
            <p:nvPr/>
          </p:nvSpPr>
          <p:spPr bwMode="auto">
            <a:xfrm>
              <a:off x="1811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2" name="직사각형 23"/>
            <p:cNvSpPr>
              <a:spLocks noChangeArrowheads="1"/>
            </p:cNvSpPr>
            <p:nvPr/>
          </p:nvSpPr>
          <p:spPr bwMode="auto">
            <a:xfrm>
              <a:off x="2315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3" name="직사각형 24"/>
            <p:cNvSpPr>
              <a:spLocks noChangeArrowheads="1"/>
            </p:cNvSpPr>
            <p:nvPr/>
          </p:nvSpPr>
          <p:spPr bwMode="auto">
            <a:xfrm>
              <a:off x="2819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4" name="직사각형 25"/>
            <p:cNvSpPr>
              <a:spLocks noChangeArrowheads="1"/>
            </p:cNvSpPr>
            <p:nvPr/>
          </p:nvSpPr>
          <p:spPr bwMode="auto">
            <a:xfrm>
              <a:off x="332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5" name="직사각형 27"/>
            <p:cNvSpPr>
              <a:spLocks noChangeArrowheads="1"/>
            </p:cNvSpPr>
            <p:nvPr/>
          </p:nvSpPr>
          <p:spPr bwMode="auto">
            <a:xfrm>
              <a:off x="1307881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6" name="직사각형 28"/>
            <p:cNvSpPr>
              <a:spLocks noChangeArrowheads="1"/>
            </p:cNvSpPr>
            <p:nvPr/>
          </p:nvSpPr>
          <p:spPr bwMode="auto">
            <a:xfrm>
              <a:off x="1307881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7" name="직사각형 29"/>
            <p:cNvSpPr>
              <a:spLocks noChangeArrowheads="1"/>
            </p:cNvSpPr>
            <p:nvPr/>
          </p:nvSpPr>
          <p:spPr bwMode="auto">
            <a:xfrm>
              <a:off x="1307881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8" name="직사각형 30"/>
            <p:cNvSpPr>
              <a:spLocks noChangeArrowheads="1"/>
            </p:cNvSpPr>
            <p:nvPr/>
          </p:nvSpPr>
          <p:spPr bwMode="auto">
            <a:xfrm>
              <a:off x="1307881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69" name="직사각형 31"/>
            <p:cNvSpPr>
              <a:spLocks noChangeArrowheads="1"/>
            </p:cNvSpPr>
            <p:nvPr/>
          </p:nvSpPr>
          <p:spPr bwMode="auto">
            <a:xfrm>
              <a:off x="1307881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0" name="직사각형 32"/>
            <p:cNvSpPr>
              <a:spLocks noChangeArrowheads="1"/>
            </p:cNvSpPr>
            <p:nvPr/>
          </p:nvSpPr>
          <p:spPr bwMode="auto">
            <a:xfrm>
              <a:off x="1307881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1" name="직사각형 33"/>
            <p:cNvSpPr>
              <a:spLocks noChangeArrowheads="1"/>
            </p:cNvSpPr>
            <p:nvPr/>
          </p:nvSpPr>
          <p:spPr bwMode="auto">
            <a:xfrm>
              <a:off x="1811882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2" name="직사각형 34"/>
            <p:cNvSpPr>
              <a:spLocks noChangeArrowheads="1"/>
            </p:cNvSpPr>
            <p:nvPr/>
          </p:nvSpPr>
          <p:spPr bwMode="auto">
            <a:xfrm>
              <a:off x="1811882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3" name="직사각형 35"/>
            <p:cNvSpPr>
              <a:spLocks noChangeArrowheads="1"/>
            </p:cNvSpPr>
            <p:nvPr/>
          </p:nvSpPr>
          <p:spPr bwMode="auto">
            <a:xfrm>
              <a:off x="1811882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4" name="직사각형 36"/>
            <p:cNvSpPr>
              <a:spLocks noChangeArrowheads="1"/>
            </p:cNvSpPr>
            <p:nvPr/>
          </p:nvSpPr>
          <p:spPr bwMode="auto">
            <a:xfrm>
              <a:off x="1811882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5" name="직사각형 37"/>
            <p:cNvSpPr>
              <a:spLocks noChangeArrowheads="1"/>
            </p:cNvSpPr>
            <p:nvPr/>
          </p:nvSpPr>
          <p:spPr bwMode="auto">
            <a:xfrm>
              <a:off x="1811882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6" name="직사각형 38"/>
            <p:cNvSpPr>
              <a:spLocks noChangeArrowheads="1"/>
            </p:cNvSpPr>
            <p:nvPr/>
          </p:nvSpPr>
          <p:spPr bwMode="auto">
            <a:xfrm>
              <a:off x="1811882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7" name="직사각형 39"/>
            <p:cNvSpPr>
              <a:spLocks noChangeArrowheads="1"/>
            </p:cNvSpPr>
            <p:nvPr/>
          </p:nvSpPr>
          <p:spPr bwMode="auto">
            <a:xfrm>
              <a:off x="2315993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8" name="직사각형 40"/>
            <p:cNvSpPr>
              <a:spLocks noChangeArrowheads="1"/>
            </p:cNvSpPr>
            <p:nvPr/>
          </p:nvSpPr>
          <p:spPr bwMode="auto">
            <a:xfrm>
              <a:off x="2315993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79" name="직사각형 41"/>
            <p:cNvSpPr>
              <a:spLocks noChangeArrowheads="1"/>
            </p:cNvSpPr>
            <p:nvPr/>
          </p:nvSpPr>
          <p:spPr bwMode="auto">
            <a:xfrm>
              <a:off x="2315993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0" name="직사각형 42"/>
            <p:cNvSpPr>
              <a:spLocks noChangeArrowheads="1"/>
            </p:cNvSpPr>
            <p:nvPr/>
          </p:nvSpPr>
          <p:spPr bwMode="auto">
            <a:xfrm>
              <a:off x="2315993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1" name="직사각형 43"/>
            <p:cNvSpPr>
              <a:spLocks noChangeArrowheads="1"/>
            </p:cNvSpPr>
            <p:nvPr/>
          </p:nvSpPr>
          <p:spPr bwMode="auto">
            <a:xfrm>
              <a:off x="2315993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2" name="직사각형 44"/>
            <p:cNvSpPr>
              <a:spLocks noChangeArrowheads="1"/>
            </p:cNvSpPr>
            <p:nvPr/>
          </p:nvSpPr>
          <p:spPr bwMode="auto">
            <a:xfrm>
              <a:off x="2315993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3" name="직사각형 45"/>
            <p:cNvSpPr>
              <a:spLocks noChangeArrowheads="1"/>
            </p:cNvSpPr>
            <p:nvPr/>
          </p:nvSpPr>
          <p:spPr bwMode="auto">
            <a:xfrm>
              <a:off x="2819994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4" name="직사각형 46"/>
            <p:cNvSpPr>
              <a:spLocks noChangeArrowheads="1"/>
            </p:cNvSpPr>
            <p:nvPr/>
          </p:nvSpPr>
          <p:spPr bwMode="auto">
            <a:xfrm>
              <a:off x="2819994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5" name="직사각형 47"/>
            <p:cNvSpPr>
              <a:spLocks noChangeArrowheads="1"/>
            </p:cNvSpPr>
            <p:nvPr/>
          </p:nvSpPr>
          <p:spPr bwMode="auto">
            <a:xfrm>
              <a:off x="2819994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6" name="직사각형 48"/>
            <p:cNvSpPr>
              <a:spLocks noChangeArrowheads="1"/>
            </p:cNvSpPr>
            <p:nvPr/>
          </p:nvSpPr>
          <p:spPr bwMode="auto">
            <a:xfrm>
              <a:off x="2819994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7" name="직사각형 49"/>
            <p:cNvSpPr>
              <a:spLocks noChangeArrowheads="1"/>
            </p:cNvSpPr>
            <p:nvPr/>
          </p:nvSpPr>
          <p:spPr bwMode="auto">
            <a:xfrm>
              <a:off x="2819994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8" name="직사각형 50"/>
            <p:cNvSpPr>
              <a:spLocks noChangeArrowheads="1"/>
            </p:cNvSpPr>
            <p:nvPr/>
          </p:nvSpPr>
          <p:spPr bwMode="auto">
            <a:xfrm>
              <a:off x="2819994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89" name="직사각형 51"/>
            <p:cNvSpPr>
              <a:spLocks noChangeArrowheads="1"/>
            </p:cNvSpPr>
            <p:nvPr/>
          </p:nvSpPr>
          <p:spPr bwMode="auto">
            <a:xfrm>
              <a:off x="3324105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0" name="직사각형 52"/>
            <p:cNvSpPr>
              <a:spLocks noChangeArrowheads="1"/>
            </p:cNvSpPr>
            <p:nvPr/>
          </p:nvSpPr>
          <p:spPr bwMode="auto">
            <a:xfrm>
              <a:off x="3324105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1" name="직사각형 53"/>
            <p:cNvSpPr>
              <a:spLocks noChangeArrowheads="1"/>
            </p:cNvSpPr>
            <p:nvPr/>
          </p:nvSpPr>
          <p:spPr bwMode="auto">
            <a:xfrm>
              <a:off x="3324105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2" name="직사각형 54"/>
            <p:cNvSpPr>
              <a:spLocks noChangeArrowheads="1"/>
            </p:cNvSpPr>
            <p:nvPr/>
          </p:nvSpPr>
          <p:spPr bwMode="auto">
            <a:xfrm>
              <a:off x="3324105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3" name="직사각형 55"/>
            <p:cNvSpPr>
              <a:spLocks noChangeArrowheads="1"/>
            </p:cNvSpPr>
            <p:nvPr/>
          </p:nvSpPr>
          <p:spPr bwMode="auto">
            <a:xfrm>
              <a:off x="3324105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9994" name="직사각형 56"/>
            <p:cNvSpPr>
              <a:spLocks noChangeArrowheads="1"/>
            </p:cNvSpPr>
            <p:nvPr/>
          </p:nvSpPr>
          <p:spPr bwMode="auto">
            <a:xfrm>
              <a:off x="3324105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39945" name="내용 개체 틀 2 2"/>
          <p:cNvSpPr txBox="1">
            <a:spLocks/>
          </p:cNvSpPr>
          <p:nvPr/>
        </p:nvSpPr>
        <p:spPr bwMode="auto">
          <a:xfrm>
            <a:off x="6324600" y="5472113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39946" name="직사각형 104"/>
          <p:cNvSpPr>
            <a:spLocks noChangeArrowheads="1"/>
          </p:cNvSpPr>
          <p:nvPr/>
        </p:nvSpPr>
        <p:spPr bwMode="auto">
          <a:xfrm>
            <a:off x="5338763" y="2198688"/>
            <a:ext cx="504825" cy="504825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1C362B7-2745-F341-8C08-5DC40FE9E815}"/>
              </a:ext>
            </a:extLst>
          </p:cNvPr>
          <p:cNvSpPr/>
          <p:nvPr/>
        </p:nvSpPr>
        <p:spPr bwMode="auto">
          <a:xfrm>
            <a:off x="5340350" y="1692275"/>
            <a:ext cx="5032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115" name="직선 화살표 연결선 114"/>
          <p:cNvCxnSpPr>
            <a:cxnSpLocks noChangeShapeType="1"/>
          </p:cNvCxnSpPr>
          <p:nvPr/>
        </p:nvCxnSpPr>
        <p:spPr bwMode="auto">
          <a:xfrm flipV="1">
            <a:off x="622300" y="1708150"/>
            <a:ext cx="6350" cy="547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49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225550"/>
            <a:ext cx="3746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50" name="직선 화살표 연결선 105"/>
          <p:cNvCxnSpPr>
            <a:cxnSpLocks noChangeShapeType="1"/>
          </p:cNvCxnSpPr>
          <p:nvPr/>
        </p:nvCxnSpPr>
        <p:spPr bwMode="auto">
          <a:xfrm>
            <a:off x="793750" y="1557338"/>
            <a:ext cx="519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그림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912938"/>
            <a:ext cx="330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직사각형 102"/>
          <p:cNvSpPr>
            <a:spLocks noChangeArrowheads="1"/>
          </p:cNvSpPr>
          <p:nvPr/>
        </p:nvSpPr>
        <p:spPr bwMode="auto">
          <a:xfrm>
            <a:off x="798513" y="1717675"/>
            <a:ext cx="1009650" cy="9921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1831975" y="2716213"/>
            <a:ext cx="1009650" cy="9921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6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In general …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096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0667D6-D994-4A16-8208-06112E35496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 smtClean="0"/>
          </a:p>
        </p:txBody>
      </p:sp>
      <p:sp>
        <p:nvSpPr>
          <p:cNvPr id="40966" name="내용 개체 틀 2 1"/>
          <p:cNvSpPr>
            <a:spLocks noGrp="1" noChangeArrowheads="1"/>
          </p:cNvSpPr>
          <p:nvPr>
            <p:ph idx="1"/>
          </p:nvPr>
        </p:nvSpPr>
        <p:spPr>
          <a:xfrm>
            <a:off x="1801813" y="5505450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grpSp>
        <p:nvGrpSpPr>
          <p:cNvPr id="40967" name="그룹 100"/>
          <p:cNvGrpSpPr>
            <a:grpSpLocks/>
          </p:cNvGrpSpPr>
          <p:nvPr/>
        </p:nvGrpSpPr>
        <p:grpSpPr bwMode="auto">
          <a:xfrm>
            <a:off x="5340350" y="1687513"/>
            <a:ext cx="3024188" cy="3529012"/>
            <a:chOff x="3982569" y="4293096"/>
            <a:chExt cx="3024335" cy="3528940"/>
          </a:xfrm>
        </p:grpSpPr>
        <p:sp>
          <p:nvSpPr>
            <p:cNvPr id="41027" name="직사각형 57"/>
            <p:cNvSpPr>
              <a:spLocks noChangeArrowheads="1"/>
            </p:cNvSpPr>
            <p:nvPr/>
          </p:nvSpPr>
          <p:spPr bwMode="auto">
            <a:xfrm>
              <a:off x="3982569" y="4293096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8" name="직사각형 58"/>
            <p:cNvSpPr>
              <a:spLocks noChangeArrowheads="1"/>
            </p:cNvSpPr>
            <p:nvPr/>
          </p:nvSpPr>
          <p:spPr bwMode="auto">
            <a:xfrm>
              <a:off x="398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9" name="직사각형 59"/>
            <p:cNvSpPr>
              <a:spLocks noChangeArrowheads="1"/>
            </p:cNvSpPr>
            <p:nvPr/>
          </p:nvSpPr>
          <p:spPr bwMode="auto">
            <a:xfrm>
              <a:off x="3982569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0" name="직사각형 60"/>
            <p:cNvSpPr>
              <a:spLocks noChangeArrowheads="1"/>
            </p:cNvSpPr>
            <p:nvPr/>
          </p:nvSpPr>
          <p:spPr bwMode="auto">
            <a:xfrm>
              <a:off x="3982569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1" name="직사각형 61"/>
            <p:cNvSpPr>
              <a:spLocks noChangeArrowheads="1"/>
            </p:cNvSpPr>
            <p:nvPr/>
          </p:nvSpPr>
          <p:spPr bwMode="auto">
            <a:xfrm>
              <a:off x="3982569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2" name="직사각형 62"/>
            <p:cNvSpPr>
              <a:spLocks noChangeArrowheads="1"/>
            </p:cNvSpPr>
            <p:nvPr/>
          </p:nvSpPr>
          <p:spPr bwMode="auto">
            <a:xfrm>
              <a:off x="3982569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3" name="직사각형 63"/>
            <p:cNvSpPr>
              <a:spLocks noChangeArrowheads="1"/>
            </p:cNvSpPr>
            <p:nvPr/>
          </p:nvSpPr>
          <p:spPr bwMode="auto">
            <a:xfrm>
              <a:off x="3982569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4" name="직사각형 64"/>
            <p:cNvSpPr>
              <a:spLocks noChangeArrowheads="1"/>
            </p:cNvSpPr>
            <p:nvPr/>
          </p:nvSpPr>
          <p:spPr bwMode="auto">
            <a:xfrm>
              <a:off x="4486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5" name="직사각형 65"/>
            <p:cNvSpPr>
              <a:spLocks noChangeArrowheads="1"/>
            </p:cNvSpPr>
            <p:nvPr/>
          </p:nvSpPr>
          <p:spPr bwMode="auto">
            <a:xfrm>
              <a:off x="3982569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6" name="직사각형 66"/>
            <p:cNvSpPr>
              <a:spLocks noChangeArrowheads="1"/>
            </p:cNvSpPr>
            <p:nvPr/>
          </p:nvSpPr>
          <p:spPr bwMode="auto">
            <a:xfrm>
              <a:off x="4990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7" name="직사각형 67"/>
            <p:cNvSpPr>
              <a:spLocks noChangeArrowheads="1"/>
            </p:cNvSpPr>
            <p:nvPr/>
          </p:nvSpPr>
          <p:spPr bwMode="auto">
            <a:xfrm>
              <a:off x="5494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8" name="직사각형 68"/>
            <p:cNvSpPr>
              <a:spLocks noChangeArrowheads="1"/>
            </p:cNvSpPr>
            <p:nvPr/>
          </p:nvSpPr>
          <p:spPr bwMode="auto">
            <a:xfrm>
              <a:off x="5998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39" name="직사각형 69"/>
            <p:cNvSpPr>
              <a:spLocks noChangeArrowheads="1"/>
            </p:cNvSpPr>
            <p:nvPr/>
          </p:nvSpPr>
          <p:spPr bwMode="auto">
            <a:xfrm>
              <a:off x="650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0" name="직사각형 70"/>
            <p:cNvSpPr>
              <a:spLocks noChangeArrowheads="1"/>
            </p:cNvSpPr>
            <p:nvPr/>
          </p:nvSpPr>
          <p:spPr bwMode="auto">
            <a:xfrm>
              <a:off x="4486680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1" name="직사각형 71"/>
            <p:cNvSpPr>
              <a:spLocks noChangeArrowheads="1"/>
            </p:cNvSpPr>
            <p:nvPr/>
          </p:nvSpPr>
          <p:spPr bwMode="auto">
            <a:xfrm>
              <a:off x="4486680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2" name="직사각형 72"/>
            <p:cNvSpPr>
              <a:spLocks noChangeArrowheads="1"/>
            </p:cNvSpPr>
            <p:nvPr/>
          </p:nvSpPr>
          <p:spPr bwMode="auto">
            <a:xfrm>
              <a:off x="4486680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3" name="직사각형 73"/>
            <p:cNvSpPr>
              <a:spLocks noChangeArrowheads="1"/>
            </p:cNvSpPr>
            <p:nvPr/>
          </p:nvSpPr>
          <p:spPr bwMode="auto">
            <a:xfrm>
              <a:off x="4486680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4" name="직사각형 74"/>
            <p:cNvSpPr>
              <a:spLocks noChangeArrowheads="1"/>
            </p:cNvSpPr>
            <p:nvPr/>
          </p:nvSpPr>
          <p:spPr bwMode="auto">
            <a:xfrm>
              <a:off x="4486680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5" name="직사각형 75"/>
            <p:cNvSpPr>
              <a:spLocks noChangeArrowheads="1"/>
            </p:cNvSpPr>
            <p:nvPr/>
          </p:nvSpPr>
          <p:spPr bwMode="auto">
            <a:xfrm>
              <a:off x="4486680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6" name="직사각형 76"/>
            <p:cNvSpPr>
              <a:spLocks noChangeArrowheads="1"/>
            </p:cNvSpPr>
            <p:nvPr/>
          </p:nvSpPr>
          <p:spPr bwMode="auto">
            <a:xfrm>
              <a:off x="4990681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7" name="직사각형 77"/>
            <p:cNvSpPr>
              <a:spLocks noChangeArrowheads="1"/>
            </p:cNvSpPr>
            <p:nvPr/>
          </p:nvSpPr>
          <p:spPr bwMode="auto">
            <a:xfrm>
              <a:off x="4990681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8" name="직사각형 78"/>
            <p:cNvSpPr>
              <a:spLocks noChangeArrowheads="1"/>
            </p:cNvSpPr>
            <p:nvPr/>
          </p:nvSpPr>
          <p:spPr bwMode="auto">
            <a:xfrm>
              <a:off x="4990681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49" name="직사각형 79"/>
            <p:cNvSpPr>
              <a:spLocks noChangeArrowheads="1"/>
            </p:cNvSpPr>
            <p:nvPr/>
          </p:nvSpPr>
          <p:spPr bwMode="auto">
            <a:xfrm>
              <a:off x="4990681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0" name="직사각형 80"/>
            <p:cNvSpPr>
              <a:spLocks noChangeArrowheads="1"/>
            </p:cNvSpPr>
            <p:nvPr/>
          </p:nvSpPr>
          <p:spPr bwMode="auto">
            <a:xfrm>
              <a:off x="4990681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1" name="직사각형 81"/>
            <p:cNvSpPr>
              <a:spLocks noChangeArrowheads="1"/>
            </p:cNvSpPr>
            <p:nvPr/>
          </p:nvSpPr>
          <p:spPr bwMode="auto">
            <a:xfrm>
              <a:off x="4990681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2" name="직사각형 82"/>
            <p:cNvSpPr>
              <a:spLocks noChangeArrowheads="1"/>
            </p:cNvSpPr>
            <p:nvPr/>
          </p:nvSpPr>
          <p:spPr bwMode="auto">
            <a:xfrm>
              <a:off x="5494792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3" name="직사각형 83"/>
            <p:cNvSpPr>
              <a:spLocks noChangeArrowheads="1"/>
            </p:cNvSpPr>
            <p:nvPr/>
          </p:nvSpPr>
          <p:spPr bwMode="auto">
            <a:xfrm>
              <a:off x="5494792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4" name="직사각형 84"/>
            <p:cNvSpPr>
              <a:spLocks noChangeArrowheads="1"/>
            </p:cNvSpPr>
            <p:nvPr/>
          </p:nvSpPr>
          <p:spPr bwMode="auto">
            <a:xfrm>
              <a:off x="5494792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5" name="직사각형 85"/>
            <p:cNvSpPr>
              <a:spLocks noChangeArrowheads="1"/>
            </p:cNvSpPr>
            <p:nvPr/>
          </p:nvSpPr>
          <p:spPr bwMode="auto">
            <a:xfrm>
              <a:off x="5494792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6" name="직사각형 86"/>
            <p:cNvSpPr>
              <a:spLocks noChangeArrowheads="1"/>
            </p:cNvSpPr>
            <p:nvPr/>
          </p:nvSpPr>
          <p:spPr bwMode="auto">
            <a:xfrm>
              <a:off x="5494792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7" name="직사각형 87"/>
            <p:cNvSpPr>
              <a:spLocks noChangeArrowheads="1"/>
            </p:cNvSpPr>
            <p:nvPr/>
          </p:nvSpPr>
          <p:spPr bwMode="auto">
            <a:xfrm>
              <a:off x="5494792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8" name="직사각형 88"/>
            <p:cNvSpPr>
              <a:spLocks noChangeArrowheads="1"/>
            </p:cNvSpPr>
            <p:nvPr/>
          </p:nvSpPr>
          <p:spPr bwMode="auto">
            <a:xfrm>
              <a:off x="5998793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59" name="직사각형 89"/>
            <p:cNvSpPr>
              <a:spLocks noChangeArrowheads="1"/>
            </p:cNvSpPr>
            <p:nvPr/>
          </p:nvSpPr>
          <p:spPr bwMode="auto">
            <a:xfrm>
              <a:off x="5998793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0" name="직사각형 90"/>
            <p:cNvSpPr>
              <a:spLocks noChangeArrowheads="1"/>
            </p:cNvSpPr>
            <p:nvPr/>
          </p:nvSpPr>
          <p:spPr bwMode="auto">
            <a:xfrm>
              <a:off x="5998793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1" name="직사각형 91"/>
            <p:cNvSpPr>
              <a:spLocks noChangeArrowheads="1"/>
            </p:cNvSpPr>
            <p:nvPr/>
          </p:nvSpPr>
          <p:spPr bwMode="auto">
            <a:xfrm>
              <a:off x="5998793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2" name="직사각형 92"/>
            <p:cNvSpPr>
              <a:spLocks noChangeArrowheads="1"/>
            </p:cNvSpPr>
            <p:nvPr/>
          </p:nvSpPr>
          <p:spPr bwMode="auto">
            <a:xfrm>
              <a:off x="5998793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3" name="직사각형 93"/>
            <p:cNvSpPr>
              <a:spLocks noChangeArrowheads="1"/>
            </p:cNvSpPr>
            <p:nvPr/>
          </p:nvSpPr>
          <p:spPr bwMode="auto">
            <a:xfrm>
              <a:off x="5998793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4" name="직사각형 94"/>
            <p:cNvSpPr>
              <a:spLocks noChangeArrowheads="1"/>
            </p:cNvSpPr>
            <p:nvPr/>
          </p:nvSpPr>
          <p:spPr bwMode="auto">
            <a:xfrm>
              <a:off x="6502904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5" name="직사각형 95"/>
            <p:cNvSpPr>
              <a:spLocks noChangeArrowheads="1"/>
            </p:cNvSpPr>
            <p:nvPr/>
          </p:nvSpPr>
          <p:spPr bwMode="auto">
            <a:xfrm>
              <a:off x="6502904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6" name="직사각형 96"/>
            <p:cNvSpPr>
              <a:spLocks noChangeArrowheads="1"/>
            </p:cNvSpPr>
            <p:nvPr/>
          </p:nvSpPr>
          <p:spPr bwMode="auto">
            <a:xfrm>
              <a:off x="6502904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7" name="직사각형 97"/>
            <p:cNvSpPr>
              <a:spLocks noChangeArrowheads="1"/>
            </p:cNvSpPr>
            <p:nvPr/>
          </p:nvSpPr>
          <p:spPr bwMode="auto">
            <a:xfrm>
              <a:off x="6502904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8" name="직사각형 98"/>
            <p:cNvSpPr>
              <a:spLocks noChangeArrowheads="1"/>
            </p:cNvSpPr>
            <p:nvPr/>
          </p:nvSpPr>
          <p:spPr bwMode="auto">
            <a:xfrm>
              <a:off x="6502904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69" name="직사각형 99"/>
            <p:cNvSpPr>
              <a:spLocks noChangeArrowheads="1"/>
            </p:cNvSpPr>
            <p:nvPr/>
          </p:nvSpPr>
          <p:spPr bwMode="auto">
            <a:xfrm>
              <a:off x="6502904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40968" name="그룹 103"/>
          <p:cNvGrpSpPr>
            <a:grpSpLocks/>
          </p:cNvGrpSpPr>
          <p:nvPr/>
        </p:nvGrpSpPr>
        <p:grpSpPr bwMode="auto">
          <a:xfrm>
            <a:off x="803275" y="1700213"/>
            <a:ext cx="3024188" cy="3529012"/>
            <a:chOff x="803770" y="1700808"/>
            <a:chExt cx="3024335" cy="3528940"/>
          </a:xfrm>
        </p:grpSpPr>
        <p:sp>
          <p:nvSpPr>
            <p:cNvPr id="40984" name="직사각형 5"/>
            <p:cNvSpPr>
              <a:spLocks noChangeArrowheads="1"/>
            </p:cNvSpPr>
            <p:nvPr/>
          </p:nvSpPr>
          <p:spPr bwMode="auto">
            <a:xfrm>
              <a:off x="803770" y="1700808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85" name="직사각형 13"/>
            <p:cNvSpPr>
              <a:spLocks noChangeArrowheads="1"/>
            </p:cNvSpPr>
            <p:nvPr/>
          </p:nvSpPr>
          <p:spPr bwMode="auto">
            <a:xfrm>
              <a:off x="80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86" name="직사각형 14"/>
            <p:cNvSpPr>
              <a:spLocks noChangeArrowheads="1"/>
            </p:cNvSpPr>
            <p:nvPr/>
          </p:nvSpPr>
          <p:spPr bwMode="auto">
            <a:xfrm>
              <a:off x="803770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87" name="직사각형 15"/>
            <p:cNvSpPr>
              <a:spLocks noChangeArrowheads="1"/>
            </p:cNvSpPr>
            <p:nvPr/>
          </p:nvSpPr>
          <p:spPr bwMode="auto">
            <a:xfrm>
              <a:off x="803770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88" name="직사각형 16"/>
            <p:cNvSpPr>
              <a:spLocks noChangeArrowheads="1"/>
            </p:cNvSpPr>
            <p:nvPr/>
          </p:nvSpPr>
          <p:spPr bwMode="auto">
            <a:xfrm>
              <a:off x="803770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89" name="직사각형 17"/>
            <p:cNvSpPr>
              <a:spLocks noChangeArrowheads="1"/>
            </p:cNvSpPr>
            <p:nvPr/>
          </p:nvSpPr>
          <p:spPr bwMode="auto">
            <a:xfrm>
              <a:off x="803770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0" name="직사각형 18"/>
            <p:cNvSpPr>
              <a:spLocks noChangeArrowheads="1"/>
            </p:cNvSpPr>
            <p:nvPr/>
          </p:nvSpPr>
          <p:spPr bwMode="auto">
            <a:xfrm>
              <a:off x="803770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1" name="직사각형 19"/>
            <p:cNvSpPr>
              <a:spLocks noChangeArrowheads="1"/>
            </p:cNvSpPr>
            <p:nvPr/>
          </p:nvSpPr>
          <p:spPr bwMode="auto">
            <a:xfrm>
              <a:off x="1307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2" name="직사각형 20"/>
            <p:cNvSpPr>
              <a:spLocks noChangeArrowheads="1"/>
            </p:cNvSpPr>
            <p:nvPr/>
          </p:nvSpPr>
          <p:spPr bwMode="auto">
            <a:xfrm>
              <a:off x="803770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3" name="직사각형 22"/>
            <p:cNvSpPr>
              <a:spLocks noChangeArrowheads="1"/>
            </p:cNvSpPr>
            <p:nvPr/>
          </p:nvSpPr>
          <p:spPr bwMode="auto">
            <a:xfrm>
              <a:off x="1811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4" name="직사각형 23"/>
            <p:cNvSpPr>
              <a:spLocks noChangeArrowheads="1"/>
            </p:cNvSpPr>
            <p:nvPr/>
          </p:nvSpPr>
          <p:spPr bwMode="auto">
            <a:xfrm>
              <a:off x="2315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5" name="직사각형 24"/>
            <p:cNvSpPr>
              <a:spLocks noChangeArrowheads="1"/>
            </p:cNvSpPr>
            <p:nvPr/>
          </p:nvSpPr>
          <p:spPr bwMode="auto">
            <a:xfrm>
              <a:off x="2819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6" name="직사각형 25"/>
            <p:cNvSpPr>
              <a:spLocks noChangeArrowheads="1"/>
            </p:cNvSpPr>
            <p:nvPr/>
          </p:nvSpPr>
          <p:spPr bwMode="auto">
            <a:xfrm>
              <a:off x="332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7" name="직사각형 27"/>
            <p:cNvSpPr>
              <a:spLocks noChangeArrowheads="1"/>
            </p:cNvSpPr>
            <p:nvPr/>
          </p:nvSpPr>
          <p:spPr bwMode="auto">
            <a:xfrm>
              <a:off x="1307881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8" name="직사각형 28"/>
            <p:cNvSpPr>
              <a:spLocks noChangeArrowheads="1"/>
            </p:cNvSpPr>
            <p:nvPr/>
          </p:nvSpPr>
          <p:spPr bwMode="auto">
            <a:xfrm>
              <a:off x="1307881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0999" name="직사각형 29"/>
            <p:cNvSpPr>
              <a:spLocks noChangeArrowheads="1"/>
            </p:cNvSpPr>
            <p:nvPr/>
          </p:nvSpPr>
          <p:spPr bwMode="auto">
            <a:xfrm>
              <a:off x="1307881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0" name="직사각형 30"/>
            <p:cNvSpPr>
              <a:spLocks noChangeArrowheads="1"/>
            </p:cNvSpPr>
            <p:nvPr/>
          </p:nvSpPr>
          <p:spPr bwMode="auto">
            <a:xfrm>
              <a:off x="1307881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1" name="직사각형 31"/>
            <p:cNvSpPr>
              <a:spLocks noChangeArrowheads="1"/>
            </p:cNvSpPr>
            <p:nvPr/>
          </p:nvSpPr>
          <p:spPr bwMode="auto">
            <a:xfrm>
              <a:off x="1307881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2" name="직사각형 32"/>
            <p:cNvSpPr>
              <a:spLocks noChangeArrowheads="1"/>
            </p:cNvSpPr>
            <p:nvPr/>
          </p:nvSpPr>
          <p:spPr bwMode="auto">
            <a:xfrm>
              <a:off x="1307881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3" name="직사각형 33"/>
            <p:cNvSpPr>
              <a:spLocks noChangeArrowheads="1"/>
            </p:cNvSpPr>
            <p:nvPr/>
          </p:nvSpPr>
          <p:spPr bwMode="auto">
            <a:xfrm>
              <a:off x="1811882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4" name="직사각형 34"/>
            <p:cNvSpPr>
              <a:spLocks noChangeArrowheads="1"/>
            </p:cNvSpPr>
            <p:nvPr/>
          </p:nvSpPr>
          <p:spPr bwMode="auto">
            <a:xfrm>
              <a:off x="1811882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5" name="직사각형 35"/>
            <p:cNvSpPr>
              <a:spLocks noChangeArrowheads="1"/>
            </p:cNvSpPr>
            <p:nvPr/>
          </p:nvSpPr>
          <p:spPr bwMode="auto">
            <a:xfrm>
              <a:off x="1811882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6" name="직사각형 36"/>
            <p:cNvSpPr>
              <a:spLocks noChangeArrowheads="1"/>
            </p:cNvSpPr>
            <p:nvPr/>
          </p:nvSpPr>
          <p:spPr bwMode="auto">
            <a:xfrm>
              <a:off x="1811882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7" name="직사각형 37"/>
            <p:cNvSpPr>
              <a:spLocks noChangeArrowheads="1"/>
            </p:cNvSpPr>
            <p:nvPr/>
          </p:nvSpPr>
          <p:spPr bwMode="auto">
            <a:xfrm>
              <a:off x="1811882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8" name="직사각형 38"/>
            <p:cNvSpPr>
              <a:spLocks noChangeArrowheads="1"/>
            </p:cNvSpPr>
            <p:nvPr/>
          </p:nvSpPr>
          <p:spPr bwMode="auto">
            <a:xfrm>
              <a:off x="1811882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09" name="직사각형 39"/>
            <p:cNvSpPr>
              <a:spLocks noChangeArrowheads="1"/>
            </p:cNvSpPr>
            <p:nvPr/>
          </p:nvSpPr>
          <p:spPr bwMode="auto">
            <a:xfrm>
              <a:off x="2315993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0" name="직사각형 40"/>
            <p:cNvSpPr>
              <a:spLocks noChangeArrowheads="1"/>
            </p:cNvSpPr>
            <p:nvPr/>
          </p:nvSpPr>
          <p:spPr bwMode="auto">
            <a:xfrm>
              <a:off x="2315993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1" name="직사각형 41"/>
            <p:cNvSpPr>
              <a:spLocks noChangeArrowheads="1"/>
            </p:cNvSpPr>
            <p:nvPr/>
          </p:nvSpPr>
          <p:spPr bwMode="auto">
            <a:xfrm>
              <a:off x="2315993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2" name="직사각형 42"/>
            <p:cNvSpPr>
              <a:spLocks noChangeArrowheads="1"/>
            </p:cNvSpPr>
            <p:nvPr/>
          </p:nvSpPr>
          <p:spPr bwMode="auto">
            <a:xfrm>
              <a:off x="2315993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3" name="직사각형 43"/>
            <p:cNvSpPr>
              <a:spLocks noChangeArrowheads="1"/>
            </p:cNvSpPr>
            <p:nvPr/>
          </p:nvSpPr>
          <p:spPr bwMode="auto">
            <a:xfrm>
              <a:off x="2315993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4" name="직사각형 44"/>
            <p:cNvSpPr>
              <a:spLocks noChangeArrowheads="1"/>
            </p:cNvSpPr>
            <p:nvPr/>
          </p:nvSpPr>
          <p:spPr bwMode="auto">
            <a:xfrm>
              <a:off x="2315993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5" name="직사각형 45"/>
            <p:cNvSpPr>
              <a:spLocks noChangeArrowheads="1"/>
            </p:cNvSpPr>
            <p:nvPr/>
          </p:nvSpPr>
          <p:spPr bwMode="auto">
            <a:xfrm>
              <a:off x="2819994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6" name="직사각형 46"/>
            <p:cNvSpPr>
              <a:spLocks noChangeArrowheads="1"/>
            </p:cNvSpPr>
            <p:nvPr/>
          </p:nvSpPr>
          <p:spPr bwMode="auto">
            <a:xfrm>
              <a:off x="2819994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7" name="직사각형 47"/>
            <p:cNvSpPr>
              <a:spLocks noChangeArrowheads="1"/>
            </p:cNvSpPr>
            <p:nvPr/>
          </p:nvSpPr>
          <p:spPr bwMode="auto">
            <a:xfrm>
              <a:off x="2819994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8" name="직사각형 48"/>
            <p:cNvSpPr>
              <a:spLocks noChangeArrowheads="1"/>
            </p:cNvSpPr>
            <p:nvPr/>
          </p:nvSpPr>
          <p:spPr bwMode="auto">
            <a:xfrm>
              <a:off x="2819994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19" name="직사각형 49"/>
            <p:cNvSpPr>
              <a:spLocks noChangeArrowheads="1"/>
            </p:cNvSpPr>
            <p:nvPr/>
          </p:nvSpPr>
          <p:spPr bwMode="auto">
            <a:xfrm>
              <a:off x="2819994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0" name="직사각형 50"/>
            <p:cNvSpPr>
              <a:spLocks noChangeArrowheads="1"/>
            </p:cNvSpPr>
            <p:nvPr/>
          </p:nvSpPr>
          <p:spPr bwMode="auto">
            <a:xfrm>
              <a:off x="2819994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1" name="직사각형 51"/>
            <p:cNvSpPr>
              <a:spLocks noChangeArrowheads="1"/>
            </p:cNvSpPr>
            <p:nvPr/>
          </p:nvSpPr>
          <p:spPr bwMode="auto">
            <a:xfrm>
              <a:off x="3324105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2" name="직사각형 52"/>
            <p:cNvSpPr>
              <a:spLocks noChangeArrowheads="1"/>
            </p:cNvSpPr>
            <p:nvPr/>
          </p:nvSpPr>
          <p:spPr bwMode="auto">
            <a:xfrm>
              <a:off x="3324105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3" name="직사각형 53"/>
            <p:cNvSpPr>
              <a:spLocks noChangeArrowheads="1"/>
            </p:cNvSpPr>
            <p:nvPr/>
          </p:nvSpPr>
          <p:spPr bwMode="auto">
            <a:xfrm>
              <a:off x="3324105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4" name="직사각형 54"/>
            <p:cNvSpPr>
              <a:spLocks noChangeArrowheads="1"/>
            </p:cNvSpPr>
            <p:nvPr/>
          </p:nvSpPr>
          <p:spPr bwMode="auto">
            <a:xfrm>
              <a:off x="3324105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5" name="직사각형 55"/>
            <p:cNvSpPr>
              <a:spLocks noChangeArrowheads="1"/>
            </p:cNvSpPr>
            <p:nvPr/>
          </p:nvSpPr>
          <p:spPr bwMode="auto">
            <a:xfrm>
              <a:off x="3324105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1026" name="직사각형 56"/>
            <p:cNvSpPr>
              <a:spLocks noChangeArrowheads="1"/>
            </p:cNvSpPr>
            <p:nvPr/>
          </p:nvSpPr>
          <p:spPr bwMode="auto">
            <a:xfrm>
              <a:off x="3324105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40969" name="내용 개체 틀 2 2"/>
          <p:cNvSpPr txBox="1">
            <a:spLocks/>
          </p:cNvSpPr>
          <p:nvPr/>
        </p:nvSpPr>
        <p:spPr bwMode="auto">
          <a:xfrm>
            <a:off x="6324600" y="5472113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40970" name="직사각형 104"/>
          <p:cNvSpPr>
            <a:spLocks noChangeArrowheads="1"/>
          </p:cNvSpPr>
          <p:nvPr/>
        </p:nvSpPr>
        <p:spPr bwMode="auto">
          <a:xfrm>
            <a:off x="6348413" y="2706688"/>
            <a:ext cx="503237" cy="503237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9BC1666-521E-F74A-8F6E-06D010C758F7}"/>
              </a:ext>
            </a:extLst>
          </p:cNvPr>
          <p:cNvSpPr/>
          <p:nvPr/>
        </p:nvSpPr>
        <p:spPr bwMode="auto">
          <a:xfrm>
            <a:off x="5340350" y="1692275"/>
            <a:ext cx="5032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40972" name="직선 화살표 연결선 114"/>
          <p:cNvCxnSpPr>
            <a:cxnSpLocks noChangeShapeType="1"/>
          </p:cNvCxnSpPr>
          <p:nvPr/>
        </p:nvCxnSpPr>
        <p:spPr bwMode="auto">
          <a:xfrm flipV="1">
            <a:off x="622300" y="1708150"/>
            <a:ext cx="6350" cy="547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73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225550"/>
            <a:ext cx="3746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74" name="직선 화살표 연결선 105"/>
          <p:cNvCxnSpPr>
            <a:cxnSpLocks noChangeShapeType="1"/>
          </p:cNvCxnSpPr>
          <p:nvPr/>
        </p:nvCxnSpPr>
        <p:spPr bwMode="auto">
          <a:xfrm>
            <a:off x="793750" y="1557338"/>
            <a:ext cx="519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75" name="그림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912938"/>
            <a:ext cx="330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그림 1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1203325"/>
            <a:ext cx="8588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직선 화살표 연결선 122"/>
          <p:cNvCxnSpPr>
            <a:cxnSpLocks noChangeShapeType="1"/>
            <a:endCxn id="41004" idx="0"/>
          </p:cNvCxnSpPr>
          <p:nvPr/>
        </p:nvCxnSpPr>
        <p:spPr bwMode="auto">
          <a:xfrm flipH="1">
            <a:off x="2063750" y="1557338"/>
            <a:ext cx="4763" cy="1150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직선 화살표 연결선 124"/>
          <p:cNvCxnSpPr>
            <a:cxnSpLocks noChangeShapeType="1"/>
          </p:cNvCxnSpPr>
          <p:nvPr/>
        </p:nvCxnSpPr>
        <p:spPr bwMode="auto">
          <a:xfrm flipV="1">
            <a:off x="971550" y="3000375"/>
            <a:ext cx="788988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2" name="그림 1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852738"/>
            <a:ext cx="681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0" name="그림 1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2890838"/>
            <a:ext cx="1047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1" name="직선 화살표 연결선 136"/>
          <p:cNvCxnSpPr>
            <a:cxnSpLocks noChangeShapeType="1"/>
          </p:cNvCxnSpPr>
          <p:nvPr/>
        </p:nvCxnSpPr>
        <p:spPr bwMode="auto">
          <a:xfrm flipH="1">
            <a:off x="6578600" y="1506538"/>
            <a:ext cx="4763" cy="1152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직선 화살표 연결선 142"/>
          <p:cNvCxnSpPr>
            <a:cxnSpLocks noChangeShapeType="1"/>
          </p:cNvCxnSpPr>
          <p:nvPr/>
        </p:nvCxnSpPr>
        <p:spPr bwMode="auto">
          <a:xfrm flipH="1">
            <a:off x="6983413" y="2998788"/>
            <a:ext cx="16113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83" name="그림 1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1179513"/>
            <a:ext cx="1603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직사각형 102"/>
          <p:cNvSpPr>
            <a:spLocks noChangeArrowheads="1"/>
          </p:cNvSpPr>
          <p:nvPr/>
        </p:nvSpPr>
        <p:spPr bwMode="auto">
          <a:xfrm>
            <a:off x="798513" y="1717675"/>
            <a:ext cx="1009650" cy="9921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7" name="직사각형 110"/>
          <p:cNvSpPr>
            <a:spLocks noChangeArrowheads="1"/>
          </p:cNvSpPr>
          <p:nvPr/>
        </p:nvSpPr>
        <p:spPr bwMode="auto">
          <a:xfrm>
            <a:off x="3319463" y="1708150"/>
            <a:ext cx="1008062" cy="9921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What if a receptive field is out of range?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198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135A1-2CA7-4AA3-A7AF-45E64C54311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300" smtClean="0"/>
          </a:p>
        </p:txBody>
      </p:sp>
      <p:sp>
        <p:nvSpPr>
          <p:cNvPr id="41990" name="내용 개체 틀 2 1"/>
          <p:cNvSpPr>
            <a:spLocks noGrp="1" noChangeArrowheads="1"/>
          </p:cNvSpPr>
          <p:nvPr>
            <p:ph idx="1"/>
          </p:nvPr>
        </p:nvSpPr>
        <p:spPr>
          <a:xfrm>
            <a:off x="1801813" y="5505450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grpSp>
        <p:nvGrpSpPr>
          <p:cNvPr id="41991" name="그룹 100"/>
          <p:cNvGrpSpPr>
            <a:grpSpLocks/>
          </p:cNvGrpSpPr>
          <p:nvPr/>
        </p:nvGrpSpPr>
        <p:grpSpPr bwMode="auto">
          <a:xfrm>
            <a:off x="5340350" y="1687513"/>
            <a:ext cx="3024188" cy="3529012"/>
            <a:chOff x="3982569" y="4293096"/>
            <a:chExt cx="3024335" cy="3528940"/>
          </a:xfrm>
        </p:grpSpPr>
        <p:sp>
          <p:nvSpPr>
            <p:cNvPr id="42047" name="직사각형 57"/>
            <p:cNvSpPr>
              <a:spLocks noChangeArrowheads="1"/>
            </p:cNvSpPr>
            <p:nvPr/>
          </p:nvSpPr>
          <p:spPr bwMode="auto">
            <a:xfrm>
              <a:off x="3982569" y="4293096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8" name="직사각형 58"/>
            <p:cNvSpPr>
              <a:spLocks noChangeArrowheads="1"/>
            </p:cNvSpPr>
            <p:nvPr/>
          </p:nvSpPr>
          <p:spPr bwMode="auto">
            <a:xfrm>
              <a:off x="398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9" name="직사각형 59"/>
            <p:cNvSpPr>
              <a:spLocks noChangeArrowheads="1"/>
            </p:cNvSpPr>
            <p:nvPr/>
          </p:nvSpPr>
          <p:spPr bwMode="auto">
            <a:xfrm>
              <a:off x="3982569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0" name="직사각형 60"/>
            <p:cNvSpPr>
              <a:spLocks noChangeArrowheads="1"/>
            </p:cNvSpPr>
            <p:nvPr/>
          </p:nvSpPr>
          <p:spPr bwMode="auto">
            <a:xfrm>
              <a:off x="3982569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1" name="직사각형 61"/>
            <p:cNvSpPr>
              <a:spLocks noChangeArrowheads="1"/>
            </p:cNvSpPr>
            <p:nvPr/>
          </p:nvSpPr>
          <p:spPr bwMode="auto">
            <a:xfrm>
              <a:off x="3982569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2" name="직사각형 62"/>
            <p:cNvSpPr>
              <a:spLocks noChangeArrowheads="1"/>
            </p:cNvSpPr>
            <p:nvPr/>
          </p:nvSpPr>
          <p:spPr bwMode="auto">
            <a:xfrm>
              <a:off x="3982569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3" name="직사각형 63"/>
            <p:cNvSpPr>
              <a:spLocks noChangeArrowheads="1"/>
            </p:cNvSpPr>
            <p:nvPr/>
          </p:nvSpPr>
          <p:spPr bwMode="auto">
            <a:xfrm>
              <a:off x="3982569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4" name="직사각형 64"/>
            <p:cNvSpPr>
              <a:spLocks noChangeArrowheads="1"/>
            </p:cNvSpPr>
            <p:nvPr/>
          </p:nvSpPr>
          <p:spPr bwMode="auto">
            <a:xfrm>
              <a:off x="4486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5" name="직사각형 65"/>
            <p:cNvSpPr>
              <a:spLocks noChangeArrowheads="1"/>
            </p:cNvSpPr>
            <p:nvPr/>
          </p:nvSpPr>
          <p:spPr bwMode="auto">
            <a:xfrm>
              <a:off x="3982569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6" name="직사각형 66"/>
            <p:cNvSpPr>
              <a:spLocks noChangeArrowheads="1"/>
            </p:cNvSpPr>
            <p:nvPr/>
          </p:nvSpPr>
          <p:spPr bwMode="auto">
            <a:xfrm>
              <a:off x="4990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7" name="직사각형 67"/>
            <p:cNvSpPr>
              <a:spLocks noChangeArrowheads="1"/>
            </p:cNvSpPr>
            <p:nvPr/>
          </p:nvSpPr>
          <p:spPr bwMode="auto">
            <a:xfrm>
              <a:off x="5494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8" name="직사각형 68"/>
            <p:cNvSpPr>
              <a:spLocks noChangeArrowheads="1"/>
            </p:cNvSpPr>
            <p:nvPr/>
          </p:nvSpPr>
          <p:spPr bwMode="auto">
            <a:xfrm>
              <a:off x="5998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9" name="직사각형 69"/>
            <p:cNvSpPr>
              <a:spLocks noChangeArrowheads="1"/>
            </p:cNvSpPr>
            <p:nvPr/>
          </p:nvSpPr>
          <p:spPr bwMode="auto">
            <a:xfrm>
              <a:off x="650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0" name="직사각형 70"/>
            <p:cNvSpPr>
              <a:spLocks noChangeArrowheads="1"/>
            </p:cNvSpPr>
            <p:nvPr/>
          </p:nvSpPr>
          <p:spPr bwMode="auto">
            <a:xfrm>
              <a:off x="4486680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1" name="직사각형 71"/>
            <p:cNvSpPr>
              <a:spLocks noChangeArrowheads="1"/>
            </p:cNvSpPr>
            <p:nvPr/>
          </p:nvSpPr>
          <p:spPr bwMode="auto">
            <a:xfrm>
              <a:off x="4486680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2" name="직사각형 72"/>
            <p:cNvSpPr>
              <a:spLocks noChangeArrowheads="1"/>
            </p:cNvSpPr>
            <p:nvPr/>
          </p:nvSpPr>
          <p:spPr bwMode="auto">
            <a:xfrm>
              <a:off x="4486680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3" name="직사각형 73"/>
            <p:cNvSpPr>
              <a:spLocks noChangeArrowheads="1"/>
            </p:cNvSpPr>
            <p:nvPr/>
          </p:nvSpPr>
          <p:spPr bwMode="auto">
            <a:xfrm>
              <a:off x="4486680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4" name="직사각형 74"/>
            <p:cNvSpPr>
              <a:spLocks noChangeArrowheads="1"/>
            </p:cNvSpPr>
            <p:nvPr/>
          </p:nvSpPr>
          <p:spPr bwMode="auto">
            <a:xfrm>
              <a:off x="4486680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5" name="직사각형 75"/>
            <p:cNvSpPr>
              <a:spLocks noChangeArrowheads="1"/>
            </p:cNvSpPr>
            <p:nvPr/>
          </p:nvSpPr>
          <p:spPr bwMode="auto">
            <a:xfrm>
              <a:off x="4486680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6" name="직사각형 76"/>
            <p:cNvSpPr>
              <a:spLocks noChangeArrowheads="1"/>
            </p:cNvSpPr>
            <p:nvPr/>
          </p:nvSpPr>
          <p:spPr bwMode="auto">
            <a:xfrm>
              <a:off x="4990681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7" name="직사각형 77"/>
            <p:cNvSpPr>
              <a:spLocks noChangeArrowheads="1"/>
            </p:cNvSpPr>
            <p:nvPr/>
          </p:nvSpPr>
          <p:spPr bwMode="auto">
            <a:xfrm>
              <a:off x="4990681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8" name="직사각형 78"/>
            <p:cNvSpPr>
              <a:spLocks noChangeArrowheads="1"/>
            </p:cNvSpPr>
            <p:nvPr/>
          </p:nvSpPr>
          <p:spPr bwMode="auto">
            <a:xfrm>
              <a:off x="4990681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9" name="직사각형 79"/>
            <p:cNvSpPr>
              <a:spLocks noChangeArrowheads="1"/>
            </p:cNvSpPr>
            <p:nvPr/>
          </p:nvSpPr>
          <p:spPr bwMode="auto">
            <a:xfrm>
              <a:off x="4990681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0" name="직사각형 80"/>
            <p:cNvSpPr>
              <a:spLocks noChangeArrowheads="1"/>
            </p:cNvSpPr>
            <p:nvPr/>
          </p:nvSpPr>
          <p:spPr bwMode="auto">
            <a:xfrm>
              <a:off x="4990681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1" name="직사각형 81"/>
            <p:cNvSpPr>
              <a:spLocks noChangeArrowheads="1"/>
            </p:cNvSpPr>
            <p:nvPr/>
          </p:nvSpPr>
          <p:spPr bwMode="auto">
            <a:xfrm>
              <a:off x="4990681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2" name="직사각형 82"/>
            <p:cNvSpPr>
              <a:spLocks noChangeArrowheads="1"/>
            </p:cNvSpPr>
            <p:nvPr/>
          </p:nvSpPr>
          <p:spPr bwMode="auto">
            <a:xfrm>
              <a:off x="5494792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3" name="직사각형 83"/>
            <p:cNvSpPr>
              <a:spLocks noChangeArrowheads="1"/>
            </p:cNvSpPr>
            <p:nvPr/>
          </p:nvSpPr>
          <p:spPr bwMode="auto">
            <a:xfrm>
              <a:off x="5494792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4" name="직사각형 84"/>
            <p:cNvSpPr>
              <a:spLocks noChangeArrowheads="1"/>
            </p:cNvSpPr>
            <p:nvPr/>
          </p:nvSpPr>
          <p:spPr bwMode="auto">
            <a:xfrm>
              <a:off x="5494792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5" name="직사각형 85"/>
            <p:cNvSpPr>
              <a:spLocks noChangeArrowheads="1"/>
            </p:cNvSpPr>
            <p:nvPr/>
          </p:nvSpPr>
          <p:spPr bwMode="auto">
            <a:xfrm>
              <a:off x="5494792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6" name="직사각형 86"/>
            <p:cNvSpPr>
              <a:spLocks noChangeArrowheads="1"/>
            </p:cNvSpPr>
            <p:nvPr/>
          </p:nvSpPr>
          <p:spPr bwMode="auto">
            <a:xfrm>
              <a:off x="5494792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7" name="직사각형 87"/>
            <p:cNvSpPr>
              <a:spLocks noChangeArrowheads="1"/>
            </p:cNvSpPr>
            <p:nvPr/>
          </p:nvSpPr>
          <p:spPr bwMode="auto">
            <a:xfrm>
              <a:off x="5494792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8" name="직사각형 88"/>
            <p:cNvSpPr>
              <a:spLocks noChangeArrowheads="1"/>
            </p:cNvSpPr>
            <p:nvPr/>
          </p:nvSpPr>
          <p:spPr bwMode="auto">
            <a:xfrm>
              <a:off x="5998793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9" name="직사각형 89"/>
            <p:cNvSpPr>
              <a:spLocks noChangeArrowheads="1"/>
            </p:cNvSpPr>
            <p:nvPr/>
          </p:nvSpPr>
          <p:spPr bwMode="auto">
            <a:xfrm>
              <a:off x="5998793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0" name="직사각형 90"/>
            <p:cNvSpPr>
              <a:spLocks noChangeArrowheads="1"/>
            </p:cNvSpPr>
            <p:nvPr/>
          </p:nvSpPr>
          <p:spPr bwMode="auto">
            <a:xfrm>
              <a:off x="5998793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1" name="직사각형 91"/>
            <p:cNvSpPr>
              <a:spLocks noChangeArrowheads="1"/>
            </p:cNvSpPr>
            <p:nvPr/>
          </p:nvSpPr>
          <p:spPr bwMode="auto">
            <a:xfrm>
              <a:off x="5998793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2" name="직사각형 92"/>
            <p:cNvSpPr>
              <a:spLocks noChangeArrowheads="1"/>
            </p:cNvSpPr>
            <p:nvPr/>
          </p:nvSpPr>
          <p:spPr bwMode="auto">
            <a:xfrm>
              <a:off x="5998793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3" name="직사각형 93"/>
            <p:cNvSpPr>
              <a:spLocks noChangeArrowheads="1"/>
            </p:cNvSpPr>
            <p:nvPr/>
          </p:nvSpPr>
          <p:spPr bwMode="auto">
            <a:xfrm>
              <a:off x="5998793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4" name="직사각형 94"/>
            <p:cNvSpPr>
              <a:spLocks noChangeArrowheads="1"/>
            </p:cNvSpPr>
            <p:nvPr/>
          </p:nvSpPr>
          <p:spPr bwMode="auto">
            <a:xfrm>
              <a:off x="6502904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5" name="직사각형 95"/>
            <p:cNvSpPr>
              <a:spLocks noChangeArrowheads="1"/>
            </p:cNvSpPr>
            <p:nvPr/>
          </p:nvSpPr>
          <p:spPr bwMode="auto">
            <a:xfrm>
              <a:off x="6502904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6" name="직사각형 96"/>
            <p:cNvSpPr>
              <a:spLocks noChangeArrowheads="1"/>
            </p:cNvSpPr>
            <p:nvPr/>
          </p:nvSpPr>
          <p:spPr bwMode="auto">
            <a:xfrm>
              <a:off x="6502904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7" name="직사각형 97"/>
            <p:cNvSpPr>
              <a:spLocks noChangeArrowheads="1"/>
            </p:cNvSpPr>
            <p:nvPr/>
          </p:nvSpPr>
          <p:spPr bwMode="auto">
            <a:xfrm>
              <a:off x="6502904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8" name="직사각형 98"/>
            <p:cNvSpPr>
              <a:spLocks noChangeArrowheads="1"/>
            </p:cNvSpPr>
            <p:nvPr/>
          </p:nvSpPr>
          <p:spPr bwMode="auto">
            <a:xfrm>
              <a:off x="6502904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9" name="직사각형 99"/>
            <p:cNvSpPr>
              <a:spLocks noChangeArrowheads="1"/>
            </p:cNvSpPr>
            <p:nvPr/>
          </p:nvSpPr>
          <p:spPr bwMode="auto">
            <a:xfrm>
              <a:off x="6502904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41992" name="그룹 103"/>
          <p:cNvGrpSpPr>
            <a:grpSpLocks/>
          </p:cNvGrpSpPr>
          <p:nvPr/>
        </p:nvGrpSpPr>
        <p:grpSpPr bwMode="auto">
          <a:xfrm>
            <a:off x="803275" y="1700213"/>
            <a:ext cx="3024188" cy="3529012"/>
            <a:chOff x="803770" y="1700808"/>
            <a:chExt cx="3024335" cy="3528940"/>
          </a:xfrm>
        </p:grpSpPr>
        <p:sp>
          <p:nvSpPr>
            <p:cNvPr id="42004" name="직사각형 5"/>
            <p:cNvSpPr>
              <a:spLocks noChangeArrowheads="1"/>
            </p:cNvSpPr>
            <p:nvPr/>
          </p:nvSpPr>
          <p:spPr bwMode="auto">
            <a:xfrm>
              <a:off x="803770" y="1700808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5" name="직사각형 13"/>
            <p:cNvSpPr>
              <a:spLocks noChangeArrowheads="1"/>
            </p:cNvSpPr>
            <p:nvPr/>
          </p:nvSpPr>
          <p:spPr bwMode="auto">
            <a:xfrm>
              <a:off x="80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6" name="직사각형 14"/>
            <p:cNvSpPr>
              <a:spLocks noChangeArrowheads="1"/>
            </p:cNvSpPr>
            <p:nvPr/>
          </p:nvSpPr>
          <p:spPr bwMode="auto">
            <a:xfrm>
              <a:off x="803770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7" name="직사각형 15"/>
            <p:cNvSpPr>
              <a:spLocks noChangeArrowheads="1"/>
            </p:cNvSpPr>
            <p:nvPr/>
          </p:nvSpPr>
          <p:spPr bwMode="auto">
            <a:xfrm>
              <a:off x="803770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8" name="직사각형 16"/>
            <p:cNvSpPr>
              <a:spLocks noChangeArrowheads="1"/>
            </p:cNvSpPr>
            <p:nvPr/>
          </p:nvSpPr>
          <p:spPr bwMode="auto">
            <a:xfrm>
              <a:off x="803770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9" name="직사각형 17"/>
            <p:cNvSpPr>
              <a:spLocks noChangeArrowheads="1"/>
            </p:cNvSpPr>
            <p:nvPr/>
          </p:nvSpPr>
          <p:spPr bwMode="auto">
            <a:xfrm>
              <a:off x="803770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0" name="직사각형 18"/>
            <p:cNvSpPr>
              <a:spLocks noChangeArrowheads="1"/>
            </p:cNvSpPr>
            <p:nvPr/>
          </p:nvSpPr>
          <p:spPr bwMode="auto">
            <a:xfrm>
              <a:off x="803770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1" name="직사각형 19"/>
            <p:cNvSpPr>
              <a:spLocks noChangeArrowheads="1"/>
            </p:cNvSpPr>
            <p:nvPr/>
          </p:nvSpPr>
          <p:spPr bwMode="auto">
            <a:xfrm>
              <a:off x="1307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2" name="직사각형 20"/>
            <p:cNvSpPr>
              <a:spLocks noChangeArrowheads="1"/>
            </p:cNvSpPr>
            <p:nvPr/>
          </p:nvSpPr>
          <p:spPr bwMode="auto">
            <a:xfrm>
              <a:off x="803770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3" name="직사각형 22"/>
            <p:cNvSpPr>
              <a:spLocks noChangeArrowheads="1"/>
            </p:cNvSpPr>
            <p:nvPr/>
          </p:nvSpPr>
          <p:spPr bwMode="auto">
            <a:xfrm>
              <a:off x="1811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4" name="직사각형 23"/>
            <p:cNvSpPr>
              <a:spLocks noChangeArrowheads="1"/>
            </p:cNvSpPr>
            <p:nvPr/>
          </p:nvSpPr>
          <p:spPr bwMode="auto">
            <a:xfrm>
              <a:off x="2315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5" name="직사각형 24"/>
            <p:cNvSpPr>
              <a:spLocks noChangeArrowheads="1"/>
            </p:cNvSpPr>
            <p:nvPr/>
          </p:nvSpPr>
          <p:spPr bwMode="auto">
            <a:xfrm>
              <a:off x="2819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6" name="직사각형 25"/>
            <p:cNvSpPr>
              <a:spLocks noChangeArrowheads="1"/>
            </p:cNvSpPr>
            <p:nvPr/>
          </p:nvSpPr>
          <p:spPr bwMode="auto">
            <a:xfrm>
              <a:off x="332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7" name="직사각형 27"/>
            <p:cNvSpPr>
              <a:spLocks noChangeArrowheads="1"/>
            </p:cNvSpPr>
            <p:nvPr/>
          </p:nvSpPr>
          <p:spPr bwMode="auto">
            <a:xfrm>
              <a:off x="1307881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8" name="직사각형 28"/>
            <p:cNvSpPr>
              <a:spLocks noChangeArrowheads="1"/>
            </p:cNvSpPr>
            <p:nvPr/>
          </p:nvSpPr>
          <p:spPr bwMode="auto">
            <a:xfrm>
              <a:off x="1307881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9" name="직사각형 29"/>
            <p:cNvSpPr>
              <a:spLocks noChangeArrowheads="1"/>
            </p:cNvSpPr>
            <p:nvPr/>
          </p:nvSpPr>
          <p:spPr bwMode="auto">
            <a:xfrm>
              <a:off x="1307881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0" name="직사각형 30"/>
            <p:cNvSpPr>
              <a:spLocks noChangeArrowheads="1"/>
            </p:cNvSpPr>
            <p:nvPr/>
          </p:nvSpPr>
          <p:spPr bwMode="auto">
            <a:xfrm>
              <a:off x="1307881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1" name="직사각형 31"/>
            <p:cNvSpPr>
              <a:spLocks noChangeArrowheads="1"/>
            </p:cNvSpPr>
            <p:nvPr/>
          </p:nvSpPr>
          <p:spPr bwMode="auto">
            <a:xfrm>
              <a:off x="1307881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2" name="직사각형 32"/>
            <p:cNvSpPr>
              <a:spLocks noChangeArrowheads="1"/>
            </p:cNvSpPr>
            <p:nvPr/>
          </p:nvSpPr>
          <p:spPr bwMode="auto">
            <a:xfrm>
              <a:off x="1307881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3" name="직사각형 33"/>
            <p:cNvSpPr>
              <a:spLocks noChangeArrowheads="1"/>
            </p:cNvSpPr>
            <p:nvPr/>
          </p:nvSpPr>
          <p:spPr bwMode="auto">
            <a:xfrm>
              <a:off x="1811882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4" name="직사각형 34"/>
            <p:cNvSpPr>
              <a:spLocks noChangeArrowheads="1"/>
            </p:cNvSpPr>
            <p:nvPr/>
          </p:nvSpPr>
          <p:spPr bwMode="auto">
            <a:xfrm>
              <a:off x="1811882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5" name="직사각형 35"/>
            <p:cNvSpPr>
              <a:spLocks noChangeArrowheads="1"/>
            </p:cNvSpPr>
            <p:nvPr/>
          </p:nvSpPr>
          <p:spPr bwMode="auto">
            <a:xfrm>
              <a:off x="1811882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6" name="직사각형 36"/>
            <p:cNvSpPr>
              <a:spLocks noChangeArrowheads="1"/>
            </p:cNvSpPr>
            <p:nvPr/>
          </p:nvSpPr>
          <p:spPr bwMode="auto">
            <a:xfrm>
              <a:off x="1811882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7" name="직사각형 37"/>
            <p:cNvSpPr>
              <a:spLocks noChangeArrowheads="1"/>
            </p:cNvSpPr>
            <p:nvPr/>
          </p:nvSpPr>
          <p:spPr bwMode="auto">
            <a:xfrm>
              <a:off x="1811882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8" name="직사각형 38"/>
            <p:cNvSpPr>
              <a:spLocks noChangeArrowheads="1"/>
            </p:cNvSpPr>
            <p:nvPr/>
          </p:nvSpPr>
          <p:spPr bwMode="auto">
            <a:xfrm>
              <a:off x="1811882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9" name="직사각형 39"/>
            <p:cNvSpPr>
              <a:spLocks noChangeArrowheads="1"/>
            </p:cNvSpPr>
            <p:nvPr/>
          </p:nvSpPr>
          <p:spPr bwMode="auto">
            <a:xfrm>
              <a:off x="2315993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0" name="직사각형 40"/>
            <p:cNvSpPr>
              <a:spLocks noChangeArrowheads="1"/>
            </p:cNvSpPr>
            <p:nvPr/>
          </p:nvSpPr>
          <p:spPr bwMode="auto">
            <a:xfrm>
              <a:off x="2315993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1" name="직사각형 41"/>
            <p:cNvSpPr>
              <a:spLocks noChangeArrowheads="1"/>
            </p:cNvSpPr>
            <p:nvPr/>
          </p:nvSpPr>
          <p:spPr bwMode="auto">
            <a:xfrm>
              <a:off x="2315993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2" name="직사각형 42"/>
            <p:cNvSpPr>
              <a:spLocks noChangeArrowheads="1"/>
            </p:cNvSpPr>
            <p:nvPr/>
          </p:nvSpPr>
          <p:spPr bwMode="auto">
            <a:xfrm>
              <a:off x="2315993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3" name="직사각형 43"/>
            <p:cNvSpPr>
              <a:spLocks noChangeArrowheads="1"/>
            </p:cNvSpPr>
            <p:nvPr/>
          </p:nvSpPr>
          <p:spPr bwMode="auto">
            <a:xfrm>
              <a:off x="2315993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4" name="직사각형 44"/>
            <p:cNvSpPr>
              <a:spLocks noChangeArrowheads="1"/>
            </p:cNvSpPr>
            <p:nvPr/>
          </p:nvSpPr>
          <p:spPr bwMode="auto">
            <a:xfrm>
              <a:off x="2315993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5" name="직사각형 45"/>
            <p:cNvSpPr>
              <a:spLocks noChangeArrowheads="1"/>
            </p:cNvSpPr>
            <p:nvPr/>
          </p:nvSpPr>
          <p:spPr bwMode="auto">
            <a:xfrm>
              <a:off x="2819994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6" name="직사각형 46"/>
            <p:cNvSpPr>
              <a:spLocks noChangeArrowheads="1"/>
            </p:cNvSpPr>
            <p:nvPr/>
          </p:nvSpPr>
          <p:spPr bwMode="auto">
            <a:xfrm>
              <a:off x="2819994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7" name="직사각형 47"/>
            <p:cNvSpPr>
              <a:spLocks noChangeArrowheads="1"/>
            </p:cNvSpPr>
            <p:nvPr/>
          </p:nvSpPr>
          <p:spPr bwMode="auto">
            <a:xfrm>
              <a:off x="2819994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8" name="직사각형 48"/>
            <p:cNvSpPr>
              <a:spLocks noChangeArrowheads="1"/>
            </p:cNvSpPr>
            <p:nvPr/>
          </p:nvSpPr>
          <p:spPr bwMode="auto">
            <a:xfrm>
              <a:off x="2819994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9" name="직사각형 49"/>
            <p:cNvSpPr>
              <a:spLocks noChangeArrowheads="1"/>
            </p:cNvSpPr>
            <p:nvPr/>
          </p:nvSpPr>
          <p:spPr bwMode="auto">
            <a:xfrm>
              <a:off x="2819994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0" name="직사각형 50"/>
            <p:cNvSpPr>
              <a:spLocks noChangeArrowheads="1"/>
            </p:cNvSpPr>
            <p:nvPr/>
          </p:nvSpPr>
          <p:spPr bwMode="auto">
            <a:xfrm>
              <a:off x="2819994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1" name="직사각형 51"/>
            <p:cNvSpPr>
              <a:spLocks noChangeArrowheads="1"/>
            </p:cNvSpPr>
            <p:nvPr/>
          </p:nvSpPr>
          <p:spPr bwMode="auto">
            <a:xfrm>
              <a:off x="3324105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2" name="직사각형 52"/>
            <p:cNvSpPr>
              <a:spLocks noChangeArrowheads="1"/>
            </p:cNvSpPr>
            <p:nvPr/>
          </p:nvSpPr>
          <p:spPr bwMode="auto">
            <a:xfrm>
              <a:off x="3324105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3" name="직사각형 53"/>
            <p:cNvSpPr>
              <a:spLocks noChangeArrowheads="1"/>
            </p:cNvSpPr>
            <p:nvPr/>
          </p:nvSpPr>
          <p:spPr bwMode="auto">
            <a:xfrm>
              <a:off x="3324105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4" name="직사각형 54"/>
            <p:cNvSpPr>
              <a:spLocks noChangeArrowheads="1"/>
            </p:cNvSpPr>
            <p:nvPr/>
          </p:nvSpPr>
          <p:spPr bwMode="auto">
            <a:xfrm>
              <a:off x="3324105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5" name="직사각형 55"/>
            <p:cNvSpPr>
              <a:spLocks noChangeArrowheads="1"/>
            </p:cNvSpPr>
            <p:nvPr/>
          </p:nvSpPr>
          <p:spPr bwMode="auto">
            <a:xfrm>
              <a:off x="3324105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6" name="직사각형 56"/>
            <p:cNvSpPr>
              <a:spLocks noChangeArrowheads="1"/>
            </p:cNvSpPr>
            <p:nvPr/>
          </p:nvSpPr>
          <p:spPr bwMode="auto">
            <a:xfrm>
              <a:off x="3324105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41993" name="내용 개체 틀 2 2"/>
          <p:cNvSpPr txBox="1">
            <a:spLocks/>
          </p:cNvSpPr>
          <p:nvPr/>
        </p:nvSpPr>
        <p:spPr bwMode="auto">
          <a:xfrm>
            <a:off x="6324600" y="5472113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41994" name="직사각형 104"/>
          <p:cNvSpPr>
            <a:spLocks noChangeArrowheads="1"/>
          </p:cNvSpPr>
          <p:nvPr/>
        </p:nvSpPr>
        <p:spPr bwMode="auto">
          <a:xfrm>
            <a:off x="7854950" y="1684338"/>
            <a:ext cx="503238" cy="504825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DE6A076-CDD8-8845-98AD-97499B1FF6B3}"/>
              </a:ext>
            </a:extLst>
          </p:cNvPr>
          <p:cNvSpPr/>
          <p:nvPr/>
        </p:nvSpPr>
        <p:spPr bwMode="auto">
          <a:xfrm>
            <a:off x="5340350" y="1692275"/>
            <a:ext cx="5032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1996" name="내용 개체 틀 2 4"/>
          <p:cNvSpPr txBox="1">
            <a:spLocks/>
          </p:cNvSpPr>
          <p:nvPr/>
        </p:nvSpPr>
        <p:spPr bwMode="auto">
          <a:xfrm>
            <a:off x="7754938" y="1262063"/>
            <a:ext cx="13890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neuron</a:t>
            </a:r>
            <a:endParaRPr lang="ko-KR" altLang="en-US"/>
          </a:p>
        </p:txBody>
      </p:sp>
      <p:cxnSp>
        <p:nvCxnSpPr>
          <p:cNvPr id="41997" name="직선 화살표 연결선 114"/>
          <p:cNvCxnSpPr>
            <a:cxnSpLocks noChangeShapeType="1"/>
          </p:cNvCxnSpPr>
          <p:nvPr/>
        </p:nvCxnSpPr>
        <p:spPr bwMode="auto">
          <a:xfrm flipV="1">
            <a:off x="622300" y="1708150"/>
            <a:ext cx="6350" cy="547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998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225550"/>
            <a:ext cx="3746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999" name="직선 화살표 연결선 105"/>
          <p:cNvCxnSpPr>
            <a:cxnSpLocks noChangeShapeType="1"/>
          </p:cNvCxnSpPr>
          <p:nvPr/>
        </p:nvCxnSpPr>
        <p:spPr bwMode="auto">
          <a:xfrm>
            <a:off x="793750" y="1557338"/>
            <a:ext cx="519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00" name="그림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912938"/>
            <a:ext cx="330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830388"/>
            <a:ext cx="165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그림 10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2330450"/>
            <a:ext cx="165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내용 개체 틀 2 1"/>
          <p:cNvSpPr txBox="1">
            <a:spLocks/>
          </p:cNvSpPr>
          <p:nvPr/>
        </p:nvSpPr>
        <p:spPr bwMode="auto">
          <a:xfrm>
            <a:off x="3490913" y="2738438"/>
            <a:ext cx="24907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zero padding</a:t>
            </a:r>
            <a:endParaRPr lang="ko-KR" altLang="en-US" sz="2800" dirty="0"/>
          </a:p>
        </p:txBody>
      </p:sp>
      <p:sp>
        <p:nvSpPr>
          <p:cNvPr id="106" name="내용 개체 틀 2 1"/>
          <p:cNvSpPr txBox="1">
            <a:spLocks/>
          </p:cNvSpPr>
          <p:nvPr/>
        </p:nvSpPr>
        <p:spPr bwMode="auto">
          <a:xfrm>
            <a:off x="3508002" y="3406915"/>
            <a:ext cx="44021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padding = “SAME” 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0213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직사각형 102"/>
          <p:cNvSpPr>
            <a:spLocks noChangeArrowheads="1"/>
          </p:cNvSpPr>
          <p:nvPr/>
        </p:nvSpPr>
        <p:spPr bwMode="auto">
          <a:xfrm>
            <a:off x="798513" y="1717675"/>
            <a:ext cx="1009650" cy="9921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7" name="직사각형 110"/>
          <p:cNvSpPr>
            <a:spLocks noChangeArrowheads="1"/>
          </p:cNvSpPr>
          <p:nvPr/>
        </p:nvSpPr>
        <p:spPr bwMode="auto">
          <a:xfrm>
            <a:off x="2824400" y="1701006"/>
            <a:ext cx="1008062" cy="9921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What if a receptive field is out of range?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198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135A1-2CA7-4AA3-A7AF-45E64C54311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 smtClean="0"/>
          </a:p>
        </p:txBody>
      </p:sp>
      <p:sp>
        <p:nvSpPr>
          <p:cNvPr id="41990" name="내용 개체 틀 2 1 1"/>
          <p:cNvSpPr>
            <a:spLocks noGrp="1" noChangeArrowheads="1"/>
          </p:cNvSpPr>
          <p:nvPr>
            <p:ph idx="1"/>
          </p:nvPr>
        </p:nvSpPr>
        <p:spPr>
          <a:xfrm>
            <a:off x="1801813" y="5505450"/>
            <a:ext cx="1389062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input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grpSp>
        <p:nvGrpSpPr>
          <p:cNvPr id="41991" name="그룹 100"/>
          <p:cNvGrpSpPr>
            <a:grpSpLocks/>
          </p:cNvGrpSpPr>
          <p:nvPr/>
        </p:nvGrpSpPr>
        <p:grpSpPr bwMode="auto">
          <a:xfrm>
            <a:off x="5340350" y="1687513"/>
            <a:ext cx="3024188" cy="3529012"/>
            <a:chOff x="3982569" y="4293096"/>
            <a:chExt cx="3024335" cy="3528940"/>
          </a:xfrm>
        </p:grpSpPr>
        <p:sp>
          <p:nvSpPr>
            <p:cNvPr id="42047" name="직사각형 57"/>
            <p:cNvSpPr>
              <a:spLocks noChangeArrowheads="1"/>
            </p:cNvSpPr>
            <p:nvPr/>
          </p:nvSpPr>
          <p:spPr bwMode="auto">
            <a:xfrm>
              <a:off x="3982569" y="4293096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8" name="직사각형 58"/>
            <p:cNvSpPr>
              <a:spLocks noChangeArrowheads="1"/>
            </p:cNvSpPr>
            <p:nvPr/>
          </p:nvSpPr>
          <p:spPr bwMode="auto">
            <a:xfrm>
              <a:off x="398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9" name="직사각형 59"/>
            <p:cNvSpPr>
              <a:spLocks noChangeArrowheads="1"/>
            </p:cNvSpPr>
            <p:nvPr/>
          </p:nvSpPr>
          <p:spPr bwMode="auto">
            <a:xfrm>
              <a:off x="3982569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0" name="직사각형 60"/>
            <p:cNvSpPr>
              <a:spLocks noChangeArrowheads="1"/>
            </p:cNvSpPr>
            <p:nvPr/>
          </p:nvSpPr>
          <p:spPr bwMode="auto">
            <a:xfrm>
              <a:off x="3982569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1" name="직사각형 61"/>
            <p:cNvSpPr>
              <a:spLocks noChangeArrowheads="1"/>
            </p:cNvSpPr>
            <p:nvPr/>
          </p:nvSpPr>
          <p:spPr bwMode="auto">
            <a:xfrm>
              <a:off x="3982569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2" name="직사각형 62"/>
            <p:cNvSpPr>
              <a:spLocks noChangeArrowheads="1"/>
            </p:cNvSpPr>
            <p:nvPr/>
          </p:nvSpPr>
          <p:spPr bwMode="auto">
            <a:xfrm>
              <a:off x="3982569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3" name="직사각형 63"/>
            <p:cNvSpPr>
              <a:spLocks noChangeArrowheads="1"/>
            </p:cNvSpPr>
            <p:nvPr/>
          </p:nvSpPr>
          <p:spPr bwMode="auto">
            <a:xfrm>
              <a:off x="3982569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4" name="직사각형 64"/>
            <p:cNvSpPr>
              <a:spLocks noChangeArrowheads="1"/>
            </p:cNvSpPr>
            <p:nvPr/>
          </p:nvSpPr>
          <p:spPr bwMode="auto">
            <a:xfrm>
              <a:off x="4486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5" name="직사각형 65"/>
            <p:cNvSpPr>
              <a:spLocks noChangeArrowheads="1"/>
            </p:cNvSpPr>
            <p:nvPr/>
          </p:nvSpPr>
          <p:spPr bwMode="auto">
            <a:xfrm>
              <a:off x="3982569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6" name="직사각형 66"/>
            <p:cNvSpPr>
              <a:spLocks noChangeArrowheads="1"/>
            </p:cNvSpPr>
            <p:nvPr/>
          </p:nvSpPr>
          <p:spPr bwMode="auto">
            <a:xfrm>
              <a:off x="4990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7" name="직사각형 67"/>
            <p:cNvSpPr>
              <a:spLocks noChangeArrowheads="1"/>
            </p:cNvSpPr>
            <p:nvPr/>
          </p:nvSpPr>
          <p:spPr bwMode="auto">
            <a:xfrm>
              <a:off x="5494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8" name="직사각형 68"/>
            <p:cNvSpPr>
              <a:spLocks noChangeArrowheads="1"/>
            </p:cNvSpPr>
            <p:nvPr/>
          </p:nvSpPr>
          <p:spPr bwMode="auto">
            <a:xfrm>
              <a:off x="5998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59" name="직사각형 69"/>
            <p:cNvSpPr>
              <a:spLocks noChangeArrowheads="1"/>
            </p:cNvSpPr>
            <p:nvPr/>
          </p:nvSpPr>
          <p:spPr bwMode="auto">
            <a:xfrm>
              <a:off x="650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0" name="직사각형 70"/>
            <p:cNvSpPr>
              <a:spLocks noChangeArrowheads="1"/>
            </p:cNvSpPr>
            <p:nvPr/>
          </p:nvSpPr>
          <p:spPr bwMode="auto">
            <a:xfrm>
              <a:off x="4486680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1" name="직사각형 71"/>
            <p:cNvSpPr>
              <a:spLocks noChangeArrowheads="1"/>
            </p:cNvSpPr>
            <p:nvPr/>
          </p:nvSpPr>
          <p:spPr bwMode="auto">
            <a:xfrm>
              <a:off x="4486680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2" name="직사각형 72"/>
            <p:cNvSpPr>
              <a:spLocks noChangeArrowheads="1"/>
            </p:cNvSpPr>
            <p:nvPr/>
          </p:nvSpPr>
          <p:spPr bwMode="auto">
            <a:xfrm>
              <a:off x="4486680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3" name="직사각형 73"/>
            <p:cNvSpPr>
              <a:spLocks noChangeArrowheads="1"/>
            </p:cNvSpPr>
            <p:nvPr/>
          </p:nvSpPr>
          <p:spPr bwMode="auto">
            <a:xfrm>
              <a:off x="4486680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4" name="직사각형 74"/>
            <p:cNvSpPr>
              <a:spLocks noChangeArrowheads="1"/>
            </p:cNvSpPr>
            <p:nvPr/>
          </p:nvSpPr>
          <p:spPr bwMode="auto">
            <a:xfrm>
              <a:off x="4486680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5" name="직사각형 75"/>
            <p:cNvSpPr>
              <a:spLocks noChangeArrowheads="1"/>
            </p:cNvSpPr>
            <p:nvPr/>
          </p:nvSpPr>
          <p:spPr bwMode="auto">
            <a:xfrm>
              <a:off x="4486680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6" name="직사각형 76"/>
            <p:cNvSpPr>
              <a:spLocks noChangeArrowheads="1"/>
            </p:cNvSpPr>
            <p:nvPr/>
          </p:nvSpPr>
          <p:spPr bwMode="auto">
            <a:xfrm>
              <a:off x="4990681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7" name="직사각형 77"/>
            <p:cNvSpPr>
              <a:spLocks noChangeArrowheads="1"/>
            </p:cNvSpPr>
            <p:nvPr/>
          </p:nvSpPr>
          <p:spPr bwMode="auto">
            <a:xfrm>
              <a:off x="4990681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8" name="직사각형 78"/>
            <p:cNvSpPr>
              <a:spLocks noChangeArrowheads="1"/>
            </p:cNvSpPr>
            <p:nvPr/>
          </p:nvSpPr>
          <p:spPr bwMode="auto">
            <a:xfrm>
              <a:off x="4990681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69" name="직사각형 79"/>
            <p:cNvSpPr>
              <a:spLocks noChangeArrowheads="1"/>
            </p:cNvSpPr>
            <p:nvPr/>
          </p:nvSpPr>
          <p:spPr bwMode="auto">
            <a:xfrm>
              <a:off x="4990681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0" name="직사각형 80"/>
            <p:cNvSpPr>
              <a:spLocks noChangeArrowheads="1"/>
            </p:cNvSpPr>
            <p:nvPr/>
          </p:nvSpPr>
          <p:spPr bwMode="auto">
            <a:xfrm>
              <a:off x="4990681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1" name="직사각형 81"/>
            <p:cNvSpPr>
              <a:spLocks noChangeArrowheads="1"/>
            </p:cNvSpPr>
            <p:nvPr/>
          </p:nvSpPr>
          <p:spPr bwMode="auto">
            <a:xfrm>
              <a:off x="4990681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2" name="직사각형 82"/>
            <p:cNvSpPr>
              <a:spLocks noChangeArrowheads="1"/>
            </p:cNvSpPr>
            <p:nvPr/>
          </p:nvSpPr>
          <p:spPr bwMode="auto">
            <a:xfrm>
              <a:off x="5494792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3" name="직사각형 83"/>
            <p:cNvSpPr>
              <a:spLocks noChangeArrowheads="1"/>
            </p:cNvSpPr>
            <p:nvPr/>
          </p:nvSpPr>
          <p:spPr bwMode="auto">
            <a:xfrm>
              <a:off x="5494792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4" name="직사각형 84"/>
            <p:cNvSpPr>
              <a:spLocks noChangeArrowheads="1"/>
            </p:cNvSpPr>
            <p:nvPr/>
          </p:nvSpPr>
          <p:spPr bwMode="auto">
            <a:xfrm>
              <a:off x="5494792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5" name="직사각형 85"/>
            <p:cNvSpPr>
              <a:spLocks noChangeArrowheads="1"/>
            </p:cNvSpPr>
            <p:nvPr/>
          </p:nvSpPr>
          <p:spPr bwMode="auto">
            <a:xfrm>
              <a:off x="5494792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6" name="직사각형 86"/>
            <p:cNvSpPr>
              <a:spLocks noChangeArrowheads="1"/>
            </p:cNvSpPr>
            <p:nvPr/>
          </p:nvSpPr>
          <p:spPr bwMode="auto">
            <a:xfrm>
              <a:off x="5494792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7" name="직사각형 87"/>
            <p:cNvSpPr>
              <a:spLocks noChangeArrowheads="1"/>
            </p:cNvSpPr>
            <p:nvPr/>
          </p:nvSpPr>
          <p:spPr bwMode="auto">
            <a:xfrm>
              <a:off x="5494792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8" name="직사각형 88"/>
            <p:cNvSpPr>
              <a:spLocks noChangeArrowheads="1"/>
            </p:cNvSpPr>
            <p:nvPr/>
          </p:nvSpPr>
          <p:spPr bwMode="auto">
            <a:xfrm>
              <a:off x="5998793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79" name="직사각형 89"/>
            <p:cNvSpPr>
              <a:spLocks noChangeArrowheads="1"/>
            </p:cNvSpPr>
            <p:nvPr/>
          </p:nvSpPr>
          <p:spPr bwMode="auto">
            <a:xfrm>
              <a:off x="5998793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0" name="직사각형 90"/>
            <p:cNvSpPr>
              <a:spLocks noChangeArrowheads="1"/>
            </p:cNvSpPr>
            <p:nvPr/>
          </p:nvSpPr>
          <p:spPr bwMode="auto">
            <a:xfrm>
              <a:off x="5998793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1" name="직사각형 91"/>
            <p:cNvSpPr>
              <a:spLocks noChangeArrowheads="1"/>
            </p:cNvSpPr>
            <p:nvPr/>
          </p:nvSpPr>
          <p:spPr bwMode="auto">
            <a:xfrm>
              <a:off x="5998793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2" name="직사각형 92"/>
            <p:cNvSpPr>
              <a:spLocks noChangeArrowheads="1"/>
            </p:cNvSpPr>
            <p:nvPr/>
          </p:nvSpPr>
          <p:spPr bwMode="auto">
            <a:xfrm>
              <a:off x="5998793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3" name="직사각형 93"/>
            <p:cNvSpPr>
              <a:spLocks noChangeArrowheads="1"/>
            </p:cNvSpPr>
            <p:nvPr/>
          </p:nvSpPr>
          <p:spPr bwMode="auto">
            <a:xfrm>
              <a:off x="5998793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4" name="직사각형 94"/>
            <p:cNvSpPr>
              <a:spLocks noChangeArrowheads="1"/>
            </p:cNvSpPr>
            <p:nvPr/>
          </p:nvSpPr>
          <p:spPr bwMode="auto">
            <a:xfrm>
              <a:off x="6502904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5" name="직사각형 95"/>
            <p:cNvSpPr>
              <a:spLocks noChangeArrowheads="1"/>
            </p:cNvSpPr>
            <p:nvPr/>
          </p:nvSpPr>
          <p:spPr bwMode="auto">
            <a:xfrm>
              <a:off x="6502904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6" name="직사각형 96"/>
            <p:cNvSpPr>
              <a:spLocks noChangeArrowheads="1"/>
            </p:cNvSpPr>
            <p:nvPr/>
          </p:nvSpPr>
          <p:spPr bwMode="auto">
            <a:xfrm>
              <a:off x="6502904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7" name="직사각형 97"/>
            <p:cNvSpPr>
              <a:spLocks noChangeArrowheads="1"/>
            </p:cNvSpPr>
            <p:nvPr/>
          </p:nvSpPr>
          <p:spPr bwMode="auto">
            <a:xfrm>
              <a:off x="6502904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8" name="직사각형 98"/>
            <p:cNvSpPr>
              <a:spLocks noChangeArrowheads="1"/>
            </p:cNvSpPr>
            <p:nvPr/>
          </p:nvSpPr>
          <p:spPr bwMode="auto">
            <a:xfrm>
              <a:off x="6502904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89" name="직사각형 99"/>
            <p:cNvSpPr>
              <a:spLocks noChangeArrowheads="1"/>
            </p:cNvSpPr>
            <p:nvPr/>
          </p:nvSpPr>
          <p:spPr bwMode="auto">
            <a:xfrm>
              <a:off x="6502904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41992" name="그룹 103"/>
          <p:cNvGrpSpPr>
            <a:grpSpLocks/>
          </p:cNvGrpSpPr>
          <p:nvPr/>
        </p:nvGrpSpPr>
        <p:grpSpPr bwMode="auto">
          <a:xfrm>
            <a:off x="803275" y="1700213"/>
            <a:ext cx="3024188" cy="3529012"/>
            <a:chOff x="803770" y="1700808"/>
            <a:chExt cx="3024335" cy="3528940"/>
          </a:xfrm>
        </p:grpSpPr>
        <p:sp>
          <p:nvSpPr>
            <p:cNvPr id="42004" name="직사각형 5"/>
            <p:cNvSpPr>
              <a:spLocks noChangeArrowheads="1"/>
            </p:cNvSpPr>
            <p:nvPr/>
          </p:nvSpPr>
          <p:spPr bwMode="auto">
            <a:xfrm>
              <a:off x="803770" y="1700808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5" name="직사각형 13"/>
            <p:cNvSpPr>
              <a:spLocks noChangeArrowheads="1"/>
            </p:cNvSpPr>
            <p:nvPr/>
          </p:nvSpPr>
          <p:spPr bwMode="auto">
            <a:xfrm>
              <a:off x="80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6" name="직사각형 14"/>
            <p:cNvSpPr>
              <a:spLocks noChangeArrowheads="1"/>
            </p:cNvSpPr>
            <p:nvPr/>
          </p:nvSpPr>
          <p:spPr bwMode="auto">
            <a:xfrm>
              <a:off x="803770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7" name="직사각형 15"/>
            <p:cNvSpPr>
              <a:spLocks noChangeArrowheads="1"/>
            </p:cNvSpPr>
            <p:nvPr/>
          </p:nvSpPr>
          <p:spPr bwMode="auto">
            <a:xfrm>
              <a:off x="803770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8" name="직사각형 16"/>
            <p:cNvSpPr>
              <a:spLocks noChangeArrowheads="1"/>
            </p:cNvSpPr>
            <p:nvPr/>
          </p:nvSpPr>
          <p:spPr bwMode="auto">
            <a:xfrm>
              <a:off x="803770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09" name="직사각형 17"/>
            <p:cNvSpPr>
              <a:spLocks noChangeArrowheads="1"/>
            </p:cNvSpPr>
            <p:nvPr/>
          </p:nvSpPr>
          <p:spPr bwMode="auto">
            <a:xfrm>
              <a:off x="803770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0" name="직사각형 18"/>
            <p:cNvSpPr>
              <a:spLocks noChangeArrowheads="1"/>
            </p:cNvSpPr>
            <p:nvPr/>
          </p:nvSpPr>
          <p:spPr bwMode="auto">
            <a:xfrm>
              <a:off x="803770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1" name="직사각형 19"/>
            <p:cNvSpPr>
              <a:spLocks noChangeArrowheads="1"/>
            </p:cNvSpPr>
            <p:nvPr/>
          </p:nvSpPr>
          <p:spPr bwMode="auto">
            <a:xfrm>
              <a:off x="1307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2" name="직사각형 20"/>
            <p:cNvSpPr>
              <a:spLocks noChangeArrowheads="1"/>
            </p:cNvSpPr>
            <p:nvPr/>
          </p:nvSpPr>
          <p:spPr bwMode="auto">
            <a:xfrm>
              <a:off x="803770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3" name="직사각형 22"/>
            <p:cNvSpPr>
              <a:spLocks noChangeArrowheads="1"/>
            </p:cNvSpPr>
            <p:nvPr/>
          </p:nvSpPr>
          <p:spPr bwMode="auto">
            <a:xfrm>
              <a:off x="1811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4" name="직사각형 23"/>
            <p:cNvSpPr>
              <a:spLocks noChangeArrowheads="1"/>
            </p:cNvSpPr>
            <p:nvPr/>
          </p:nvSpPr>
          <p:spPr bwMode="auto">
            <a:xfrm>
              <a:off x="2315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5" name="직사각형 24"/>
            <p:cNvSpPr>
              <a:spLocks noChangeArrowheads="1"/>
            </p:cNvSpPr>
            <p:nvPr/>
          </p:nvSpPr>
          <p:spPr bwMode="auto">
            <a:xfrm>
              <a:off x="2819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6" name="직사각형 25"/>
            <p:cNvSpPr>
              <a:spLocks noChangeArrowheads="1"/>
            </p:cNvSpPr>
            <p:nvPr/>
          </p:nvSpPr>
          <p:spPr bwMode="auto">
            <a:xfrm>
              <a:off x="3323770" y="17008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7" name="직사각형 27"/>
            <p:cNvSpPr>
              <a:spLocks noChangeArrowheads="1"/>
            </p:cNvSpPr>
            <p:nvPr/>
          </p:nvSpPr>
          <p:spPr bwMode="auto">
            <a:xfrm>
              <a:off x="1307881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8" name="직사각형 28"/>
            <p:cNvSpPr>
              <a:spLocks noChangeArrowheads="1"/>
            </p:cNvSpPr>
            <p:nvPr/>
          </p:nvSpPr>
          <p:spPr bwMode="auto">
            <a:xfrm>
              <a:off x="1307881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19" name="직사각형 29"/>
            <p:cNvSpPr>
              <a:spLocks noChangeArrowheads="1"/>
            </p:cNvSpPr>
            <p:nvPr/>
          </p:nvSpPr>
          <p:spPr bwMode="auto">
            <a:xfrm>
              <a:off x="1307881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0" name="직사각형 30"/>
            <p:cNvSpPr>
              <a:spLocks noChangeArrowheads="1"/>
            </p:cNvSpPr>
            <p:nvPr/>
          </p:nvSpPr>
          <p:spPr bwMode="auto">
            <a:xfrm>
              <a:off x="1307881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1" name="직사각형 31"/>
            <p:cNvSpPr>
              <a:spLocks noChangeArrowheads="1"/>
            </p:cNvSpPr>
            <p:nvPr/>
          </p:nvSpPr>
          <p:spPr bwMode="auto">
            <a:xfrm>
              <a:off x="1307881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2" name="직사각형 32"/>
            <p:cNvSpPr>
              <a:spLocks noChangeArrowheads="1"/>
            </p:cNvSpPr>
            <p:nvPr/>
          </p:nvSpPr>
          <p:spPr bwMode="auto">
            <a:xfrm>
              <a:off x="1307881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3" name="직사각형 33"/>
            <p:cNvSpPr>
              <a:spLocks noChangeArrowheads="1"/>
            </p:cNvSpPr>
            <p:nvPr/>
          </p:nvSpPr>
          <p:spPr bwMode="auto">
            <a:xfrm>
              <a:off x="1811882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4" name="직사각형 34"/>
            <p:cNvSpPr>
              <a:spLocks noChangeArrowheads="1"/>
            </p:cNvSpPr>
            <p:nvPr/>
          </p:nvSpPr>
          <p:spPr bwMode="auto">
            <a:xfrm>
              <a:off x="1811882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5" name="직사각형 35"/>
            <p:cNvSpPr>
              <a:spLocks noChangeArrowheads="1"/>
            </p:cNvSpPr>
            <p:nvPr/>
          </p:nvSpPr>
          <p:spPr bwMode="auto">
            <a:xfrm>
              <a:off x="1811882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6" name="직사각형 36"/>
            <p:cNvSpPr>
              <a:spLocks noChangeArrowheads="1"/>
            </p:cNvSpPr>
            <p:nvPr/>
          </p:nvSpPr>
          <p:spPr bwMode="auto">
            <a:xfrm>
              <a:off x="1811882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7" name="직사각형 37"/>
            <p:cNvSpPr>
              <a:spLocks noChangeArrowheads="1"/>
            </p:cNvSpPr>
            <p:nvPr/>
          </p:nvSpPr>
          <p:spPr bwMode="auto">
            <a:xfrm>
              <a:off x="1811882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8" name="직사각형 38"/>
            <p:cNvSpPr>
              <a:spLocks noChangeArrowheads="1"/>
            </p:cNvSpPr>
            <p:nvPr/>
          </p:nvSpPr>
          <p:spPr bwMode="auto">
            <a:xfrm>
              <a:off x="1811882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29" name="직사각형 39"/>
            <p:cNvSpPr>
              <a:spLocks noChangeArrowheads="1"/>
            </p:cNvSpPr>
            <p:nvPr/>
          </p:nvSpPr>
          <p:spPr bwMode="auto">
            <a:xfrm>
              <a:off x="2315993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0" name="직사각형 40"/>
            <p:cNvSpPr>
              <a:spLocks noChangeArrowheads="1"/>
            </p:cNvSpPr>
            <p:nvPr/>
          </p:nvSpPr>
          <p:spPr bwMode="auto">
            <a:xfrm>
              <a:off x="2315993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1" name="직사각형 41"/>
            <p:cNvSpPr>
              <a:spLocks noChangeArrowheads="1"/>
            </p:cNvSpPr>
            <p:nvPr/>
          </p:nvSpPr>
          <p:spPr bwMode="auto">
            <a:xfrm>
              <a:off x="2315993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2" name="직사각형 42"/>
            <p:cNvSpPr>
              <a:spLocks noChangeArrowheads="1"/>
            </p:cNvSpPr>
            <p:nvPr/>
          </p:nvSpPr>
          <p:spPr bwMode="auto">
            <a:xfrm>
              <a:off x="2315993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3" name="직사각형 43"/>
            <p:cNvSpPr>
              <a:spLocks noChangeArrowheads="1"/>
            </p:cNvSpPr>
            <p:nvPr/>
          </p:nvSpPr>
          <p:spPr bwMode="auto">
            <a:xfrm>
              <a:off x="2315993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4" name="직사각형 44"/>
            <p:cNvSpPr>
              <a:spLocks noChangeArrowheads="1"/>
            </p:cNvSpPr>
            <p:nvPr/>
          </p:nvSpPr>
          <p:spPr bwMode="auto">
            <a:xfrm>
              <a:off x="2315993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5" name="직사각형 45"/>
            <p:cNvSpPr>
              <a:spLocks noChangeArrowheads="1"/>
            </p:cNvSpPr>
            <p:nvPr/>
          </p:nvSpPr>
          <p:spPr bwMode="auto">
            <a:xfrm>
              <a:off x="2819994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6" name="직사각형 46"/>
            <p:cNvSpPr>
              <a:spLocks noChangeArrowheads="1"/>
            </p:cNvSpPr>
            <p:nvPr/>
          </p:nvSpPr>
          <p:spPr bwMode="auto">
            <a:xfrm>
              <a:off x="2819994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7" name="직사각형 47"/>
            <p:cNvSpPr>
              <a:spLocks noChangeArrowheads="1"/>
            </p:cNvSpPr>
            <p:nvPr/>
          </p:nvSpPr>
          <p:spPr bwMode="auto">
            <a:xfrm>
              <a:off x="2819994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8" name="직사각형 48"/>
            <p:cNvSpPr>
              <a:spLocks noChangeArrowheads="1"/>
            </p:cNvSpPr>
            <p:nvPr/>
          </p:nvSpPr>
          <p:spPr bwMode="auto">
            <a:xfrm>
              <a:off x="2819994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39" name="직사각형 49"/>
            <p:cNvSpPr>
              <a:spLocks noChangeArrowheads="1"/>
            </p:cNvSpPr>
            <p:nvPr/>
          </p:nvSpPr>
          <p:spPr bwMode="auto">
            <a:xfrm>
              <a:off x="2819994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0" name="직사각형 50"/>
            <p:cNvSpPr>
              <a:spLocks noChangeArrowheads="1"/>
            </p:cNvSpPr>
            <p:nvPr/>
          </p:nvSpPr>
          <p:spPr bwMode="auto">
            <a:xfrm>
              <a:off x="2819994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1" name="직사각형 51"/>
            <p:cNvSpPr>
              <a:spLocks noChangeArrowheads="1"/>
            </p:cNvSpPr>
            <p:nvPr/>
          </p:nvSpPr>
          <p:spPr bwMode="auto">
            <a:xfrm>
              <a:off x="3324105" y="22048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2" name="직사각형 52"/>
            <p:cNvSpPr>
              <a:spLocks noChangeArrowheads="1"/>
            </p:cNvSpPr>
            <p:nvPr/>
          </p:nvSpPr>
          <p:spPr bwMode="auto">
            <a:xfrm>
              <a:off x="3324105" y="27089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3" name="직사각형 53"/>
            <p:cNvSpPr>
              <a:spLocks noChangeArrowheads="1"/>
            </p:cNvSpPr>
            <p:nvPr/>
          </p:nvSpPr>
          <p:spPr bwMode="auto">
            <a:xfrm>
              <a:off x="3324105" y="32129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4" name="직사각형 54"/>
            <p:cNvSpPr>
              <a:spLocks noChangeArrowheads="1"/>
            </p:cNvSpPr>
            <p:nvPr/>
          </p:nvSpPr>
          <p:spPr bwMode="auto">
            <a:xfrm>
              <a:off x="3324105" y="371703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5" name="직사각형 55"/>
            <p:cNvSpPr>
              <a:spLocks noChangeArrowheads="1"/>
            </p:cNvSpPr>
            <p:nvPr/>
          </p:nvSpPr>
          <p:spPr bwMode="auto">
            <a:xfrm>
              <a:off x="3324105" y="422108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2046" name="직사각형 56"/>
            <p:cNvSpPr>
              <a:spLocks noChangeArrowheads="1"/>
            </p:cNvSpPr>
            <p:nvPr/>
          </p:nvSpPr>
          <p:spPr bwMode="auto">
            <a:xfrm>
              <a:off x="3324105" y="472569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41993" name="내용 개체 틀 2 2"/>
          <p:cNvSpPr txBox="1">
            <a:spLocks/>
          </p:cNvSpPr>
          <p:nvPr/>
        </p:nvSpPr>
        <p:spPr bwMode="auto">
          <a:xfrm>
            <a:off x="6324600" y="5472113"/>
            <a:ext cx="13906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conv</a:t>
            </a:r>
            <a:endParaRPr lang="ko-KR" altLang="en-US" sz="2800"/>
          </a:p>
        </p:txBody>
      </p:sp>
      <p:sp>
        <p:nvSpPr>
          <p:cNvPr id="41994" name="직사각형 104"/>
          <p:cNvSpPr>
            <a:spLocks noChangeArrowheads="1"/>
          </p:cNvSpPr>
          <p:nvPr/>
        </p:nvSpPr>
        <p:spPr bwMode="auto">
          <a:xfrm>
            <a:off x="7361585" y="1684338"/>
            <a:ext cx="503238" cy="504825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DE6A076-CDD8-8845-98AD-97499B1FF6B3}"/>
              </a:ext>
            </a:extLst>
          </p:cNvPr>
          <p:cNvSpPr/>
          <p:nvPr/>
        </p:nvSpPr>
        <p:spPr bwMode="auto">
          <a:xfrm>
            <a:off x="5340350" y="1692275"/>
            <a:ext cx="5032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1996" name="내용 개체 틀 2 4"/>
          <p:cNvSpPr txBox="1">
            <a:spLocks/>
          </p:cNvSpPr>
          <p:nvPr/>
        </p:nvSpPr>
        <p:spPr bwMode="auto">
          <a:xfrm>
            <a:off x="7060407" y="1240562"/>
            <a:ext cx="13890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/>
              <a:t>neuron</a:t>
            </a:r>
            <a:endParaRPr lang="ko-KR" altLang="en-US" dirty="0"/>
          </a:p>
        </p:txBody>
      </p:sp>
      <p:cxnSp>
        <p:nvCxnSpPr>
          <p:cNvPr id="41997" name="직선 화살표 연결선 114"/>
          <p:cNvCxnSpPr>
            <a:cxnSpLocks noChangeShapeType="1"/>
          </p:cNvCxnSpPr>
          <p:nvPr/>
        </p:nvCxnSpPr>
        <p:spPr bwMode="auto">
          <a:xfrm flipV="1">
            <a:off x="622300" y="1708150"/>
            <a:ext cx="6350" cy="547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998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225550"/>
            <a:ext cx="3746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999" name="직선 화살표 연결선 105"/>
          <p:cNvCxnSpPr>
            <a:cxnSpLocks noChangeShapeType="1"/>
          </p:cNvCxnSpPr>
          <p:nvPr/>
        </p:nvCxnSpPr>
        <p:spPr bwMode="auto">
          <a:xfrm>
            <a:off x="793750" y="1557338"/>
            <a:ext cx="519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000" name="그림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912938"/>
            <a:ext cx="330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내용 개체 틀 2 1 2"/>
          <p:cNvSpPr txBox="1">
            <a:spLocks/>
          </p:cNvSpPr>
          <p:nvPr/>
        </p:nvSpPr>
        <p:spPr bwMode="auto">
          <a:xfrm>
            <a:off x="2163252" y="2693930"/>
            <a:ext cx="561334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Tx/>
              <a:buNone/>
            </a:pPr>
            <a:r>
              <a:rPr lang="en-US" altLang="ko-KR" sz="2800" dirty="0" smtClean="0"/>
              <a:t>Another option: </a:t>
            </a:r>
            <a:br>
              <a:rPr lang="en-US" altLang="ko-KR" sz="2800" dirty="0" smtClean="0"/>
            </a:br>
            <a:r>
              <a:rPr lang="en-US" altLang="ko-KR" sz="2800" dirty="0" smtClean="0"/>
              <a:t>Ignore the last columns/rows </a:t>
            </a:r>
            <a:br>
              <a:rPr lang="en-US" altLang="ko-KR" sz="2800" dirty="0" smtClean="0"/>
            </a:br>
            <a:r>
              <a:rPr lang="en-US" altLang="ko-KR" sz="2800" dirty="0" smtClean="0"/>
              <a:t>to avoid out-of-range.</a:t>
            </a:r>
            <a:endParaRPr lang="ko-KR" altLang="en-US" sz="2800" dirty="0"/>
          </a:p>
        </p:txBody>
      </p:sp>
      <p:sp>
        <p:nvSpPr>
          <p:cNvPr id="106" name="내용 개체 틀 2 1 3"/>
          <p:cNvSpPr txBox="1">
            <a:spLocks/>
          </p:cNvSpPr>
          <p:nvPr/>
        </p:nvSpPr>
        <p:spPr bwMode="auto">
          <a:xfrm>
            <a:off x="3768895" y="4194241"/>
            <a:ext cx="44021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padding = “VALID” type</a:t>
            </a:r>
            <a:endParaRPr lang="ko-KR" altLang="en-US" sz="2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489261" y="1863163"/>
            <a:ext cx="2727579" cy="3237483"/>
            <a:chOff x="5489261" y="1863163"/>
            <a:chExt cx="2727579" cy="3237483"/>
          </a:xfrm>
        </p:grpSpPr>
        <p:pic>
          <p:nvPicPr>
            <p:cNvPr id="2" name="그림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039" y="1863163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그림 10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039" y="2372772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그림 1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419" y="2880435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그림 11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486" y="3379349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그림 11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2147" y="3903720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그림 11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2147" y="4413329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그림 11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678" y="4880271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그림 11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4063" y="4889713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그림 11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928" y="4884093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그림 118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313" y="4893535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그림 11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876" y="4897362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그림 120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261" y="4906804"/>
              <a:ext cx="188354" cy="193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Convolutional neural networks (CNNs) and 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history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Feature map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4301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A0E62E-A403-424C-8717-2C70E7A931A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 smtClean="0"/>
          </a:p>
        </p:txBody>
      </p:sp>
      <p:grpSp>
        <p:nvGrpSpPr>
          <p:cNvPr id="43012" name="그룹 100"/>
          <p:cNvGrpSpPr>
            <a:grpSpLocks/>
          </p:cNvGrpSpPr>
          <p:nvPr/>
        </p:nvGrpSpPr>
        <p:grpSpPr bwMode="auto">
          <a:xfrm>
            <a:off x="5340350" y="1687513"/>
            <a:ext cx="3024188" cy="3529012"/>
            <a:chOff x="3982569" y="4293096"/>
            <a:chExt cx="3024335" cy="3528940"/>
          </a:xfrm>
        </p:grpSpPr>
        <p:sp>
          <p:nvSpPr>
            <p:cNvPr id="43021" name="직사각형 57"/>
            <p:cNvSpPr>
              <a:spLocks noChangeArrowheads="1"/>
            </p:cNvSpPr>
            <p:nvPr/>
          </p:nvSpPr>
          <p:spPr bwMode="auto">
            <a:xfrm>
              <a:off x="3982569" y="4293096"/>
              <a:ext cx="3024000" cy="352894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2" name="직사각형 58"/>
            <p:cNvSpPr>
              <a:spLocks noChangeArrowheads="1"/>
            </p:cNvSpPr>
            <p:nvPr/>
          </p:nvSpPr>
          <p:spPr bwMode="auto">
            <a:xfrm>
              <a:off x="398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3" name="직사각형 59"/>
            <p:cNvSpPr>
              <a:spLocks noChangeArrowheads="1"/>
            </p:cNvSpPr>
            <p:nvPr/>
          </p:nvSpPr>
          <p:spPr bwMode="auto">
            <a:xfrm>
              <a:off x="3982569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4" name="직사각형 60"/>
            <p:cNvSpPr>
              <a:spLocks noChangeArrowheads="1"/>
            </p:cNvSpPr>
            <p:nvPr/>
          </p:nvSpPr>
          <p:spPr bwMode="auto">
            <a:xfrm>
              <a:off x="3982569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5" name="직사각형 61"/>
            <p:cNvSpPr>
              <a:spLocks noChangeArrowheads="1"/>
            </p:cNvSpPr>
            <p:nvPr/>
          </p:nvSpPr>
          <p:spPr bwMode="auto">
            <a:xfrm>
              <a:off x="3982569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6" name="직사각형 62"/>
            <p:cNvSpPr>
              <a:spLocks noChangeArrowheads="1"/>
            </p:cNvSpPr>
            <p:nvPr/>
          </p:nvSpPr>
          <p:spPr bwMode="auto">
            <a:xfrm>
              <a:off x="3982569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7" name="직사각형 63"/>
            <p:cNvSpPr>
              <a:spLocks noChangeArrowheads="1"/>
            </p:cNvSpPr>
            <p:nvPr/>
          </p:nvSpPr>
          <p:spPr bwMode="auto">
            <a:xfrm>
              <a:off x="3982569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8" name="직사각형 64"/>
            <p:cNvSpPr>
              <a:spLocks noChangeArrowheads="1"/>
            </p:cNvSpPr>
            <p:nvPr/>
          </p:nvSpPr>
          <p:spPr bwMode="auto">
            <a:xfrm>
              <a:off x="4486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29" name="직사각형 65"/>
            <p:cNvSpPr>
              <a:spLocks noChangeArrowheads="1"/>
            </p:cNvSpPr>
            <p:nvPr/>
          </p:nvSpPr>
          <p:spPr bwMode="auto">
            <a:xfrm>
              <a:off x="3982569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0" name="직사각형 66"/>
            <p:cNvSpPr>
              <a:spLocks noChangeArrowheads="1"/>
            </p:cNvSpPr>
            <p:nvPr/>
          </p:nvSpPr>
          <p:spPr bwMode="auto">
            <a:xfrm>
              <a:off x="4990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1" name="직사각형 67"/>
            <p:cNvSpPr>
              <a:spLocks noChangeArrowheads="1"/>
            </p:cNvSpPr>
            <p:nvPr/>
          </p:nvSpPr>
          <p:spPr bwMode="auto">
            <a:xfrm>
              <a:off x="5494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2" name="직사각형 68"/>
            <p:cNvSpPr>
              <a:spLocks noChangeArrowheads="1"/>
            </p:cNvSpPr>
            <p:nvPr/>
          </p:nvSpPr>
          <p:spPr bwMode="auto">
            <a:xfrm>
              <a:off x="5998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3" name="직사각형 69"/>
            <p:cNvSpPr>
              <a:spLocks noChangeArrowheads="1"/>
            </p:cNvSpPr>
            <p:nvPr/>
          </p:nvSpPr>
          <p:spPr bwMode="auto">
            <a:xfrm>
              <a:off x="6502569" y="429309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4" name="직사각형 70"/>
            <p:cNvSpPr>
              <a:spLocks noChangeArrowheads="1"/>
            </p:cNvSpPr>
            <p:nvPr/>
          </p:nvSpPr>
          <p:spPr bwMode="auto">
            <a:xfrm>
              <a:off x="4486680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5" name="직사각형 71"/>
            <p:cNvSpPr>
              <a:spLocks noChangeArrowheads="1"/>
            </p:cNvSpPr>
            <p:nvPr/>
          </p:nvSpPr>
          <p:spPr bwMode="auto">
            <a:xfrm>
              <a:off x="4486680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6" name="직사각형 72"/>
            <p:cNvSpPr>
              <a:spLocks noChangeArrowheads="1"/>
            </p:cNvSpPr>
            <p:nvPr/>
          </p:nvSpPr>
          <p:spPr bwMode="auto">
            <a:xfrm>
              <a:off x="4486680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7" name="직사각형 73"/>
            <p:cNvSpPr>
              <a:spLocks noChangeArrowheads="1"/>
            </p:cNvSpPr>
            <p:nvPr/>
          </p:nvSpPr>
          <p:spPr bwMode="auto">
            <a:xfrm>
              <a:off x="4486680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8" name="직사각형 74"/>
            <p:cNvSpPr>
              <a:spLocks noChangeArrowheads="1"/>
            </p:cNvSpPr>
            <p:nvPr/>
          </p:nvSpPr>
          <p:spPr bwMode="auto">
            <a:xfrm>
              <a:off x="4486680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39" name="직사각형 75"/>
            <p:cNvSpPr>
              <a:spLocks noChangeArrowheads="1"/>
            </p:cNvSpPr>
            <p:nvPr/>
          </p:nvSpPr>
          <p:spPr bwMode="auto">
            <a:xfrm>
              <a:off x="4486680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0" name="직사각형 76"/>
            <p:cNvSpPr>
              <a:spLocks noChangeArrowheads="1"/>
            </p:cNvSpPr>
            <p:nvPr/>
          </p:nvSpPr>
          <p:spPr bwMode="auto">
            <a:xfrm>
              <a:off x="4990681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1" name="직사각형 77"/>
            <p:cNvSpPr>
              <a:spLocks noChangeArrowheads="1"/>
            </p:cNvSpPr>
            <p:nvPr/>
          </p:nvSpPr>
          <p:spPr bwMode="auto">
            <a:xfrm>
              <a:off x="4990681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2" name="직사각형 78"/>
            <p:cNvSpPr>
              <a:spLocks noChangeArrowheads="1"/>
            </p:cNvSpPr>
            <p:nvPr/>
          </p:nvSpPr>
          <p:spPr bwMode="auto">
            <a:xfrm>
              <a:off x="4990681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3" name="직사각형 79"/>
            <p:cNvSpPr>
              <a:spLocks noChangeArrowheads="1"/>
            </p:cNvSpPr>
            <p:nvPr/>
          </p:nvSpPr>
          <p:spPr bwMode="auto">
            <a:xfrm>
              <a:off x="4990681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4" name="직사각형 80"/>
            <p:cNvSpPr>
              <a:spLocks noChangeArrowheads="1"/>
            </p:cNvSpPr>
            <p:nvPr/>
          </p:nvSpPr>
          <p:spPr bwMode="auto">
            <a:xfrm>
              <a:off x="4990681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5" name="직사각형 81"/>
            <p:cNvSpPr>
              <a:spLocks noChangeArrowheads="1"/>
            </p:cNvSpPr>
            <p:nvPr/>
          </p:nvSpPr>
          <p:spPr bwMode="auto">
            <a:xfrm>
              <a:off x="4990681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6" name="직사각형 82"/>
            <p:cNvSpPr>
              <a:spLocks noChangeArrowheads="1"/>
            </p:cNvSpPr>
            <p:nvPr/>
          </p:nvSpPr>
          <p:spPr bwMode="auto">
            <a:xfrm>
              <a:off x="5494792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7" name="직사각형 83"/>
            <p:cNvSpPr>
              <a:spLocks noChangeArrowheads="1"/>
            </p:cNvSpPr>
            <p:nvPr/>
          </p:nvSpPr>
          <p:spPr bwMode="auto">
            <a:xfrm>
              <a:off x="5494792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8" name="직사각형 84"/>
            <p:cNvSpPr>
              <a:spLocks noChangeArrowheads="1"/>
            </p:cNvSpPr>
            <p:nvPr/>
          </p:nvSpPr>
          <p:spPr bwMode="auto">
            <a:xfrm>
              <a:off x="5494792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49" name="직사각형 85"/>
            <p:cNvSpPr>
              <a:spLocks noChangeArrowheads="1"/>
            </p:cNvSpPr>
            <p:nvPr/>
          </p:nvSpPr>
          <p:spPr bwMode="auto">
            <a:xfrm>
              <a:off x="5494792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0" name="직사각형 86"/>
            <p:cNvSpPr>
              <a:spLocks noChangeArrowheads="1"/>
            </p:cNvSpPr>
            <p:nvPr/>
          </p:nvSpPr>
          <p:spPr bwMode="auto">
            <a:xfrm>
              <a:off x="5494792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1" name="직사각형 87"/>
            <p:cNvSpPr>
              <a:spLocks noChangeArrowheads="1"/>
            </p:cNvSpPr>
            <p:nvPr/>
          </p:nvSpPr>
          <p:spPr bwMode="auto">
            <a:xfrm>
              <a:off x="5494792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2" name="직사각형 88"/>
            <p:cNvSpPr>
              <a:spLocks noChangeArrowheads="1"/>
            </p:cNvSpPr>
            <p:nvPr/>
          </p:nvSpPr>
          <p:spPr bwMode="auto">
            <a:xfrm>
              <a:off x="5998793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3" name="직사각형 89"/>
            <p:cNvSpPr>
              <a:spLocks noChangeArrowheads="1"/>
            </p:cNvSpPr>
            <p:nvPr/>
          </p:nvSpPr>
          <p:spPr bwMode="auto">
            <a:xfrm>
              <a:off x="5998793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4" name="직사각형 90"/>
            <p:cNvSpPr>
              <a:spLocks noChangeArrowheads="1"/>
            </p:cNvSpPr>
            <p:nvPr/>
          </p:nvSpPr>
          <p:spPr bwMode="auto">
            <a:xfrm>
              <a:off x="5998793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5" name="직사각형 91"/>
            <p:cNvSpPr>
              <a:spLocks noChangeArrowheads="1"/>
            </p:cNvSpPr>
            <p:nvPr/>
          </p:nvSpPr>
          <p:spPr bwMode="auto">
            <a:xfrm>
              <a:off x="5998793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6" name="직사각형 92"/>
            <p:cNvSpPr>
              <a:spLocks noChangeArrowheads="1"/>
            </p:cNvSpPr>
            <p:nvPr/>
          </p:nvSpPr>
          <p:spPr bwMode="auto">
            <a:xfrm>
              <a:off x="5998793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7" name="직사각형 93"/>
            <p:cNvSpPr>
              <a:spLocks noChangeArrowheads="1"/>
            </p:cNvSpPr>
            <p:nvPr/>
          </p:nvSpPr>
          <p:spPr bwMode="auto">
            <a:xfrm>
              <a:off x="5998793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8" name="직사각형 94"/>
            <p:cNvSpPr>
              <a:spLocks noChangeArrowheads="1"/>
            </p:cNvSpPr>
            <p:nvPr/>
          </p:nvSpPr>
          <p:spPr bwMode="auto">
            <a:xfrm>
              <a:off x="6502904" y="4797152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59" name="직사각형 95"/>
            <p:cNvSpPr>
              <a:spLocks noChangeArrowheads="1"/>
            </p:cNvSpPr>
            <p:nvPr/>
          </p:nvSpPr>
          <p:spPr bwMode="auto">
            <a:xfrm>
              <a:off x="6502904" y="5301208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60" name="직사각형 96"/>
            <p:cNvSpPr>
              <a:spLocks noChangeArrowheads="1"/>
            </p:cNvSpPr>
            <p:nvPr/>
          </p:nvSpPr>
          <p:spPr bwMode="auto">
            <a:xfrm>
              <a:off x="6502904" y="5805264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61" name="직사각형 97"/>
            <p:cNvSpPr>
              <a:spLocks noChangeArrowheads="1"/>
            </p:cNvSpPr>
            <p:nvPr/>
          </p:nvSpPr>
          <p:spPr bwMode="auto">
            <a:xfrm>
              <a:off x="6502904" y="630932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62" name="직사각형 98"/>
            <p:cNvSpPr>
              <a:spLocks noChangeArrowheads="1"/>
            </p:cNvSpPr>
            <p:nvPr/>
          </p:nvSpPr>
          <p:spPr bwMode="auto">
            <a:xfrm>
              <a:off x="6502904" y="6813376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3063" name="직사각형 99"/>
            <p:cNvSpPr>
              <a:spLocks noChangeArrowheads="1"/>
            </p:cNvSpPr>
            <p:nvPr/>
          </p:nvSpPr>
          <p:spPr bwMode="auto">
            <a:xfrm>
              <a:off x="6502904" y="7317980"/>
              <a:ext cx="504000" cy="504056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985400-6AE4-304C-8339-E653DCA0DE4C}"/>
              </a:ext>
            </a:extLst>
          </p:cNvPr>
          <p:cNvSpPr/>
          <p:nvPr/>
        </p:nvSpPr>
        <p:spPr bwMode="auto">
          <a:xfrm>
            <a:off x="5340350" y="1692275"/>
            <a:ext cx="5032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3014" name="직사각형 106"/>
          <p:cNvSpPr>
            <a:spLocks noChangeArrowheads="1"/>
          </p:cNvSpPr>
          <p:nvPr/>
        </p:nvSpPr>
        <p:spPr bwMode="auto">
          <a:xfrm>
            <a:off x="4017963" y="1687513"/>
            <a:ext cx="1009650" cy="993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3015" name="내용 개체 틀 2 5"/>
          <p:cNvSpPr txBox="1">
            <a:spLocks/>
          </p:cNvSpPr>
          <p:nvPr/>
        </p:nvSpPr>
        <p:spPr bwMode="auto">
          <a:xfrm>
            <a:off x="3973513" y="1228725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>
                <a:solidFill>
                  <a:schemeClr val="accent2"/>
                </a:solidFill>
              </a:rPr>
              <a:t>filter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3016" name="모서리가 둥근 직사각형 123"/>
          <p:cNvSpPr>
            <a:spLocks noChangeArrowheads="1"/>
          </p:cNvSpPr>
          <p:nvPr/>
        </p:nvSpPr>
        <p:spPr bwMode="auto">
          <a:xfrm>
            <a:off x="5207000" y="1484313"/>
            <a:ext cx="3417888" cy="4021137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3017" name="내용 개체 틀 2 1"/>
          <p:cNvSpPr txBox="1">
            <a:spLocks/>
          </p:cNvSpPr>
          <p:nvPr/>
        </p:nvSpPr>
        <p:spPr bwMode="auto">
          <a:xfrm>
            <a:off x="5168900" y="1020763"/>
            <a:ext cx="36528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Called: </a:t>
            </a:r>
            <a:r>
              <a:rPr lang="en-US" altLang="ko-KR" sz="2800" b="1"/>
              <a:t>feature map</a:t>
            </a:r>
            <a:endParaRPr lang="ko-KR" altLang="en-US" sz="2800"/>
          </a:p>
        </p:txBody>
      </p:sp>
      <p:sp>
        <p:nvSpPr>
          <p:cNvPr id="101" name="내용 개체 틀 2 1"/>
          <p:cNvSpPr txBox="1">
            <a:spLocks/>
          </p:cNvSpPr>
          <p:nvPr/>
        </p:nvSpPr>
        <p:spPr bwMode="auto">
          <a:xfrm>
            <a:off x="85725" y="2773363"/>
            <a:ext cx="50339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Role: </a:t>
            </a:r>
            <a:r>
              <a:rPr lang="en-US" altLang="ko-KR" sz="2800" dirty="0"/>
              <a:t>Detect a certain </a:t>
            </a:r>
            <a:r>
              <a:rPr lang="en-US" altLang="ko-KR" sz="2800" dirty="0" smtClean="0"/>
              <a:t>pattern (feature).</a:t>
            </a:r>
            <a:endParaRPr lang="ko-KR" altLang="en-US" sz="2800" dirty="0"/>
          </a:p>
        </p:txBody>
      </p:sp>
      <p:sp>
        <p:nvSpPr>
          <p:cNvPr id="104" name="내용 개체 틀 2 1"/>
          <p:cNvSpPr txBox="1">
            <a:spLocks/>
          </p:cNvSpPr>
          <p:nvPr/>
        </p:nvSpPr>
        <p:spPr bwMode="auto">
          <a:xfrm>
            <a:off x="57150" y="4041775"/>
            <a:ext cx="50339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Note:</a:t>
            </a:r>
            <a:r>
              <a:rPr lang="en-US" altLang="ko-KR" sz="2800" dirty="0"/>
              <a:t> Filter type depends on a target </a:t>
            </a:r>
            <a:r>
              <a:rPr lang="en-US" altLang="ko-KR" sz="2800" dirty="0" smtClean="0"/>
              <a:t>pattern </a:t>
            </a:r>
            <a:r>
              <a:rPr lang="en-US" altLang="ko-KR" sz="2800" dirty="0"/>
              <a:t>that we wish to detect.</a:t>
            </a:r>
            <a:endParaRPr lang="ko-KR" altLang="en-US" sz="2800" dirty="0"/>
          </a:p>
        </p:txBody>
      </p:sp>
      <p:sp>
        <p:nvSpPr>
          <p:cNvPr id="105" name="내용 개체 틀 2 1"/>
          <p:cNvSpPr txBox="1">
            <a:spLocks/>
          </p:cNvSpPr>
          <p:nvPr/>
        </p:nvSpPr>
        <p:spPr bwMode="auto">
          <a:xfrm>
            <a:off x="93663" y="5597525"/>
            <a:ext cx="86661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This is why we </a:t>
            </a:r>
            <a:r>
              <a:rPr lang="en-US" altLang="ko-KR" sz="2800" i="1"/>
              <a:t>share the same filter </a:t>
            </a:r>
            <a:r>
              <a:rPr lang="en-US" altLang="ko-KR" sz="2800"/>
              <a:t>for computations of other neurons </a:t>
            </a:r>
            <a:r>
              <a:rPr lang="en-US" altLang="ko-KR" sz="2800" i="1"/>
              <a:t>within the same feature map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Look ahead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5120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5DDBA-9045-4786-A9E9-0EEF7869F20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 smtClean="0"/>
          </a:p>
        </p:txBody>
      </p:sp>
      <p:sp>
        <p:nvSpPr>
          <p:cNvPr id="15" name="내용 개체 틀 2 1 1 1 1">
            <a:extLst>
              <a:ext uri="{FF2B5EF4-FFF2-40B4-BE49-F238E27FC236}">
                <a16:creationId xmlns:a16="http://schemas.microsoft.com/office/drawing/2014/main" id="{6ABB77B0-0BA7-6749-AAEA-43BAD7EC94A6}"/>
              </a:ext>
            </a:extLst>
          </p:cNvPr>
          <p:cNvSpPr txBox="1">
            <a:spLocks/>
          </p:cNvSpPr>
          <p:nvPr/>
        </p:nvSpPr>
        <p:spPr bwMode="auto">
          <a:xfrm>
            <a:off x="275580" y="2434238"/>
            <a:ext cx="5699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1.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6" name="내용 개체 틀 2 1 1 1 1">
            <a:extLst>
              <a:ext uri="{FF2B5EF4-FFF2-40B4-BE49-F238E27FC236}">
                <a16:creationId xmlns:a16="http://schemas.microsoft.com/office/drawing/2014/main" id="{B5A7F90C-BBE9-2445-AFF7-77FE37CA268C}"/>
              </a:ext>
            </a:extLst>
          </p:cNvPr>
          <p:cNvSpPr txBox="1">
            <a:spLocks/>
          </p:cNvSpPr>
          <p:nvPr/>
        </p:nvSpPr>
        <p:spPr bwMode="auto">
          <a:xfrm>
            <a:off x="267643" y="3174013"/>
            <a:ext cx="5778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2.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683568" y="3173202"/>
            <a:ext cx="80295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study 2</a:t>
            </a:r>
            <a:r>
              <a:rPr lang="en-US" altLang="ko-KR" sz="2800" baseline="30000" dirty="0"/>
              <a:t>nd</a:t>
            </a:r>
            <a:r>
              <a:rPr lang="en-US" altLang="ko-KR" sz="2800" dirty="0"/>
              <a:t> building block: </a:t>
            </a:r>
            <a:r>
              <a:rPr lang="en-US" altLang="ko-KR" sz="2800" b="1" dirty="0"/>
              <a:t>Pooling</a:t>
            </a:r>
            <a:r>
              <a:rPr lang="en-US" altLang="ko-KR" sz="2800" dirty="0"/>
              <a:t> layer</a:t>
            </a:r>
            <a:endParaRPr lang="ko-KR" altLang="en-US" sz="2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683568" y="2457450"/>
            <a:ext cx="67484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</a:t>
            </a:r>
            <a:r>
              <a:rPr lang="en-US" altLang="ko-KR" sz="2800" dirty="0" smtClean="0"/>
              <a:t>study further on “feature map”.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8615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Data organization &amp; evaluation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221534" y="1421707"/>
            <a:ext cx="874077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/>
              <a:t>m</a:t>
            </a:r>
            <a:r>
              <a:rPr lang="en-US" altLang="ko-KR" sz="2800" dirty="0"/>
              <a:t> is a deciding factor for the </a:t>
            </a:r>
            <a:r>
              <a:rPr lang="en-US" altLang="ko-KR" sz="2800" b="1" dirty="0"/>
              <a:t>ratio</a:t>
            </a:r>
            <a:r>
              <a:rPr lang="en-US" altLang="ko-KR" sz="2800" dirty="0"/>
              <a:t> of data split:</a:t>
            </a:r>
            <a:endParaRPr lang="ko-KR" altLang="en-US" sz="2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07504" y="3862383"/>
            <a:ext cx="595591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Cross validation for evaluation:</a:t>
            </a: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55A335-8614-4547-9D8D-CA2904777020}"/>
              </a:ext>
            </a:extLst>
          </p:cNvPr>
          <p:cNvSpPr txBox="1">
            <a:spLocks/>
          </p:cNvSpPr>
          <p:nvPr/>
        </p:nvSpPr>
        <p:spPr bwMode="auto">
          <a:xfrm>
            <a:off x="529070" y="2184515"/>
            <a:ext cx="778734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4 regimes: Small, middle, large and ultra-large</a:t>
            </a:r>
            <a:endParaRPr lang="ko-KR" altLang="en-US" sz="2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593224D-CEF1-4894-839F-24B3A7BD57DA}"/>
              </a:ext>
            </a:extLst>
          </p:cNvPr>
          <p:cNvSpPr txBox="1">
            <a:spLocks/>
          </p:cNvSpPr>
          <p:nvPr/>
        </p:nvSpPr>
        <p:spPr bwMode="auto">
          <a:xfrm>
            <a:off x="107504" y="3054001"/>
            <a:ext cx="5544616" cy="6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 </a:t>
            </a:r>
            <a:r>
              <a:rPr lang="en-US" altLang="ko-KR" sz="2800" kern="0" dirty="0" err="1">
                <a:solidFill>
                  <a:srgbClr val="00B0F0"/>
                </a:solidFill>
              </a:rPr>
              <a:t>val</a:t>
            </a:r>
            <a:r>
              <a:rPr lang="en-US" altLang="ko-KR" sz="2800" kern="0" dirty="0"/>
              <a:t> set dist. ~ </a:t>
            </a:r>
            <a:r>
              <a:rPr lang="en-US" altLang="ko-KR" sz="2800" kern="0" dirty="0">
                <a:solidFill>
                  <a:srgbClr val="FF0000"/>
                </a:solidFill>
              </a:rPr>
              <a:t>test</a:t>
            </a:r>
            <a:r>
              <a:rPr lang="en-US" altLang="ko-KR" sz="2800" kern="0" dirty="0"/>
              <a:t> set dist.</a:t>
            </a:r>
            <a:endParaRPr lang="ko-KR" altLang="en-US" sz="2800" kern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9399D79-525D-4F28-8E39-B9119EDDD926}"/>
              </a:ext>
            </a:extLst>
          </p:cNvPr>
          <p:cNvSpPr txBox="1">
            <a:spLocks/>
          </p:cNvSpPr>
          <p:nvPr/>
        </p:nvSpPr>
        <p:spPr bwMode="auto">
          <a:xfrm>
            <a:off x="4527104" y="3056174"/>
            <a:ext cx="2520280" cy="51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olidFill>
                  <a:srgbClr val="00B050"/>
                </a:solidFill>
              </a:rPr>
              <a:t>~ target</a:t>
            </a:r>
            <a:r>
              <a:rPr lang="en-US" altLang="ko-KR" sz="2800" kern="0" dirty="0"/>
              <a:t> dist.</a:t>
            </a:r>
            <a:endParaRPr lang="ko-KR" altLang="en-US" sz="2800" kern="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D92CC-EAB2-4272-832A-0F4A3B766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89" y="5684523"/>
            <a:ext cx="5607661" cy="842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내용 개체 틀 2 3 2 2">
            <a:extLst>
              <a:ext uri="{FF2B5EF4-FFF2-40B4-BE49-F238E27FC236}">
                <a16:creationId xmlns:a16="http://schemas.microsoft.com/office/drawing/2014/main" id="{A1F879D6-B359-4BF1-AE72-FD0A50A51CF6}"/>
              </a:ext>
            </a:extLst>
          </p:cNvPr>
          <p:cNvSpPr txBox="1">
            <a:spLocks/>
          </p:cNvSpPr>
          <p:nvPr/>
        </p:nvSpPr>
        <p:spPr bwMode="auto">
          <a:xfrm>
            <a:off x="530595" y="4541497"/>
            <a:ext cx="8420632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sym typeface="Wingdings" panose="05000000000000000000" pitchFamily="2" charset="2"/>
              </a:rPr>
              <a:t>Choose a hyperparameter that minimizes the average validation loss:</a:t>
            </a:r>
            <a:endParaRPr lang="ko-KR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37326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/>
      <p:bldP spid="12" grpId="0"/>
      <p:bldP spid="13" grpId="0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Techniques for DNNs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00682" y="1808320"/>
            <a:ext cx="590535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Weight initialization: Xavier’s, He’s</a:t>
            </a:r>
            <a:endParaRPr lang="ko-KR" altLang="en-US" sz="2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300682" y="4071560"/>
            <a:ext cx="416845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Hyperparameter search:</a:t>
            </a: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55A335-8614-4547-9D8D-CA2904777020}"/>
              </a:ext>
            </a:extLst>
          </p:cNvPr>
          <p:cNvSpPr txBox="1">
            <a:spLocks/>
          </p:cNvSpPr>
          <p:nvPr/>
        </p:nvSpPr>
        <p:spPr bwMode="auto">
          <a:xfrm>
            <a:off x="300682" y="2902539"/>
            <a:ext cx="6400701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Training stability: Batch normalization</a:t>
            </a:r>
            <a:endParaRPr lang="ko-KR" altLang="en-US" sz="2800" dirty="0"/>
          </a:p>
        </p:txBody>
      </p:sp>
      <p:sp>
        <p:nvSpPr>
          <p:cNvPr id="10" name="내용 개체 틀 2 4">
            <a:extLst>
              <a:ext uri="{FF2B5EF4-FFF2-40B4-BE49-F238E27FC236}">
                <a16:creationId xmlns:a16="http://schemas.microsoft.com/office/drawing/2014/main" id="{8A16287D-ADBA-4BDA-8642-3DD7B84E606C}"/>
              </a:ext>
            </a:extLst>
          </p:cNvPr>
          <p:cNvSpPr txBox="1">
            <a:spLocks/>
          </p:cNvSpPr>
          <p:nvPr/>
        </p:nvSpPr>
        <p:spPr bwMode="auto">
          <a:xfrm>
            <a:off x="683568" y="4770983"/>
            <a:ext cx="79928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# </a:t>
            </a:r>
            <a:r>
              <a:rPr lang="en-US" altLang="ko-KR" sz="2800" i="1" dirty="0"/>
              <a:t>L </a:t>
            </a:r>
            <a:r>
              <a:rPr lang="en-US" altLang="ko-KR" sz="2800" dirty="0"/>
              <a:t>of layers, #        of hidden neurons, activation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0F7D80-A9EC-4FDD-B67B-43BA93F19C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91" y="4787680"/>
            <a:ext cx="494519" cy="391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023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DNNs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250825" y="1556792"/>
            <a:ext cx="9205913" cy="55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Work well with </a:t>
            </a:r>
            <a:r>
              <a:rPr lang="en-US" altLang="ko-KR" sz="2800" b="1" dirty="0">
                <a:ea typeface="굴림" panose="020B0600000101010101" pitchFamily="50" charset="-127"/>
              </a:rPr>
              <a:t>enough data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250824" y="2768054"/>
            <a:ext cx="856964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Otherwise, we may face the </a:t>
            </a:r>
            <a:r>
              <a:rPr lang="en-US" altLang="ko-KR" sz="2800" dirty="0">
                <a:solidFill>
                  <a:srgbClr val="FF0000"/>
                </a:solidFill>
              </a:rPr>
              <a:t>overfitting </a:t>
            </a:r>
            <a:r>
              <a:rPr lang="en-US" altLang="ko-KR" sz="2800" dirty="0"/>
              <a:t>problem.</a:t>
            </a:r>
            <a:endParaRPr lang="ko-KR" altLang="en-US" sz="2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50824" y="4005064"/>
            <a:ext cx="8497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This motivates the use of generalization techniques: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565D55-A416-4C6B-8063-F07D1A149ACC}"/>
              </a:ext>
            </a:extLst>
          </p:cNvPr>
          <p:cNvSpPr txBox="1">
            <a:spLocks/>
          </p:cNvSpPr>
          <p:nvPr/>
        </p:nvSpPr>
        <p:spPr bwMode="auto">
          <a:xfrm>
            <a:off x="1597036" y="4830563"/>
            <a:ext cx="5805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Regularization; data augmentation; 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31BCB48-245E-42D3-8B9F-0E2DBD3CD698}"/>
              </a:ext>
            </a:extLst>
          </p:cNvPr>
          <p:cNvSpPr txBox="1">
            <a:spLocks/>
          </p:cNvSpPr>
          <p:nvPr/>
        </p:nvSpPr>
        <p:spPr bwMode="auto">
          <a:xfrm>
            <a:off x="1597035" y="5502869"/>
            <a:ext cx="44151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Early stopping; drop out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3833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Tensorflow coding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EDC12-F0F2-4594-A635-2D01875E059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172641-1549-A742-8BAF-36A5E4F58753}"/>
              </a:ext>
            </a:extLst>
          </p:cNvPr>
          <p:cNvSpPr/>
          <p:nvPr/>
        </p:nvSpPr>
        <p:spPr>
          <a:xfrm>
            <a:off x="248743" y="2261289"/>
            <a:ext cx="9410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sklearn.model_selection </a:t>
            </a:r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train_test_split, StratifiedKFold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4CA20D9-2358-4E6F-8B07-508E3BB58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0567" y="1546868"/>
            <a:ext cx="6057281" cy="40388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Data split and cross validation: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CD553BE-C82D-4AE0-8EF2-2C50F48D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53" y="3212976"/>
            <a:ext cx="8490274" cy="40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ea typeface="굴림" panose="020B0600000101010101" pitchFamily="50" charset="-127"/>
              </a:rPr>
              <a:t>Weight </a:t>
            </a:r>
            <a:r>
              <a:rPr lang="en-US" altLang="ko-KR" sz="2800" kern="0" dirty="0" err="1">
                <a:ea typeface="굴림" panose="020B0600000101010101" pitchFamily="50" charset="-127"/>
              </a:rPr>
              <a:t>init</a:t>
            </a:r>
            <a:r>
              <a:rPr lang="en-US" altLang="ko-KR" sz="2800" kern="0" dirty="0">
                <a:ea typeface="굴림" panose="020B0600000101010101" pitchFamily="50" charset="-127"/>
              </a:rPr>
              <a:t>, BN, activation, dropout, early stopping: 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D06025-8C72-471B-8E17-41A1036DB0A8}"/>
              </a:ext>
            </a:extLst>
          </p:cNvPr>
          <p:cNvSpPr/>
          <p:nvPr/>
        </p:nvSpPr>
        <p:spPr>
          <a:xfrm>
            <a:off x="248743" y="4533201"/>
            <a:ext cx="8402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6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keras.layers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6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1600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BatchNormalization</a:t>
            </a:r>
            <a:r>
              <a:rPr lang="en-US" altLang="ko-KR" sz="1600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 Activation, Dropout</a:t>
            </a:r>
            <a:endParaRPr lang="en-US" altLang="ko-KR" sz="1600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E79A8D-2D9B-419B-880E-948E45AA871F}"/>
              </a:ext>
            </a:extLst>
          </p:cNvPr>
          <p:cNvSpPr/>
          <p:nvPr/>
        </p:nvSpPr>
        <p:spPr>
          <a:xfrm>
            <a:off x="248743" y="5080431"/>
            <a:ext cx="71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altLang="ko-KR" sz="1600" dirty="0">
                <a:latin typeface="Courier New" panose="02070309020205020404" pitchFamily="49" charset="0"/>
              </a:rPr>
              <a:t>keras.callbacks </a:t>
            </a:r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600" dirty="0">
                <a:latin typeface="Courier New" panose="02070309020205020404" pitchFamily="49" charset="0"/>
              </a:rPr>
              <a:t> </a:t>
            </a:r>
            <a:r>
              <a:rPr lang="en-US" altLang="ko-KR" sz="1600" b="1" dirty="0">
                <a:latin typeface="Courier New" panose="02070309020205020404" pitchFamily="49" charset="0"/>
              </a:rPr>
              <a:t>EarlyStopping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4DB216-4D4C-4C66-A30A-C00E37645131}"/>
              </a:ext>
            </a:extLst>
          </p:cNvPr>
          <p:cNvSpPr/>
          <p:nvPr/>
        </p:nvSpPr>
        <p:spPr>
          <a:xfrm>
            <a:off x="248743" y="3994823"/>
            <a:ext cx="71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altLang="ko-KR" sz="1600" dirty="0" err="1">
                <a:latin typeface="Courier New" panose="02070309020205020404" pitchFamily="49" charset="0"/>
              </a:rPr>
              <a:t>keras.initializers</a:t>
            </a:r>
            <a:r>
              <a:rPr lang="en-US" altLang="ko-KR" sz="1600" dirty="0">
                <a:latin typeface="Courier New" panose="02070309020205020404" pitchFamily="49" charset="0"/>
              </a:rPr>
              <a:t> </a:t>
            </a:r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600" dirty="0">
                <a:latin typeface="Courier New" panose="02070309020205020404" pitchFamily="49" charset="0"/>
              </a:rPr>
              <a:t> </a:t>
            </a:r>
            <a:r>
              <a:rPr lang="en-US" altLang="ko-KR" sz="1600" b="1" dirty="0" err="1">
                <a:latin typeface="Courier New" panose="02070309020205020404" pitchFamily="49" charset="0"/>
              </a:rPr>
              <a:t>he_norm</a:t>
            </a:r>
            <a:endParaRPr lang="en-US" altLang="ko-KR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69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What is next?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FEF05-A3AA-4E02-BC69-EBB3F53EE52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 smtClean="0"/>
          </a:p>
        </p:txBody>
      </p:sp>
      <p:sp>
        <p:nvSpPr>
          <p:cNvPr id="17" name="내용 개체 틀 2 2 2 2 2 3"/>
          <p:cNvSpPr txBox="1">
            <a:spLocks/>
          </p:cNvSpPr>
          <p:nvPr/>
        </p:nvSpPr>
        <p:spPr bwMode="auto">
          <a:xfrm>
            <a:off x="1691680" y="2382897"/>
            <a:ext cx="6435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Can DNNs be </a:t>
            </a:r>
            <a:r>
              <a:rPr lang="en-US" altLang="ko-KR" sz="2800" dirty="0">
                <a:solidFill>
                  <a:schemeClr val="accent2"/>
                </a:solidFill>
                <a:sym typeface="Wingdings" panose="05000000000000000000" pitchFamily="2" charset="2"/>
              </a:rPr>
              <a:t>specialized</a:t>
            </a:r>
            <a:r>
              <a:rPr lang="en-US" altLang="ko-KR" sz="2800" dirty="0">
                <a:sym typeface="Wingdings" panose="05000000000000000000" pitchFamily="2" charset="2"/>
              </a:rPr>
              <a:t>?</a:t>
            </a:r>
            <a:endParaRPr lang="ko-KR" altLang="en-US" sz="2800" dirty="0"/>
          </a:p>
        </p:txBody>
      </p:sp>
      <p:sp>
        <p:nvSpPr>
          <p:cNvPr id="18" name="내용 개체 틀 2 2 2 2 2 3"/>
          <p:cNvSpPr txBox="1">
            <a:spLocks/>
          </p:cNvSpPr>
          <p:nvPr/>
        </p:nvSpPr>
        <p:spPr bwMode="auto">
          <a:xfrm>
            <a:off x="340260" y="3667631"/>
            <a:ext cx="6435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 smtClean="0">
                <a:sym typeface="Wingdings" panose="05000000000000000000" pitchFamily="2" charset="2"/>
              </a:rPr>
              <a:t>CNNs</a:t>
            </a:r>
            <a:r>
              <a:rPr lang="en-US" altLang="ko-KR" sz="2800" dirty="0" smtClean="0">
                <a:sym typeface="Wingdings" panose="05000000000000000000" pitchFamily="2" charset="2"/>
              </a:rPr>
              <a:t>: Image </a:t>
            </a:r>
            <a:r>
              <a:rPr lang="en-US" altLang="ko-KR" sz="2800" dirty="0">
                <a:sym typeface="Wingdings" panose="05000000000000000000" pitchFamily="2" charset="2"/>
              </a:rPr>
              <a:t>data </a:t>
            </a:r>
            <a:endParaRPr lang="ko-KR" altLang="en-US" sz="2800" dirty="0"/>
          </a:p>
        </p:txBody>
      </p:sp>
      <p:sp>
        <p:nvSpPr>
          <p:cNvPr id="20" name="내용 개체 틀 2 2 2 2 2 3"/>
          <p:cNvSpPr txBox="1">
            <a:spLocks/>
          </p:cNvSpPr>
          <p:nvPr/>
        </p:nvSpPr>
        <p:spPr bwMode="auto">
          <a:xfrm>
            <a:off x="354012" y="4476869"/>
            <a:ext cx="8567738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 dirty="0" smtClean="0">
                <a:sym typeface="Wingdings" panose="05000000000000000000" pitchFamily="2" charset="2"/>
              </a:rPr>
              <a:t>RNNs</a:t>
            </a:r>
            <a:r>
              <a:rPr lang="en-US" altLang="ko-KR" sz="2800" dirty="0" smtClean="0">
                <a:sym typeface="Wingdings" panose="05000000000000000000" pitchFamily="2" charset="2"/>
              </a:rPr>
              <a:t>: Text/audio </a:t>
            </a:r>
            <a:r>
              <a:rPr lang="en-US" altLang="ko-KR" sz="2800" dirty="0">
                <a:sym typeface="Wingdings" panose="05000000000000000000" pitchFamily="2" charset="2"/>
              </a:rPr>
              <a:t>data (language) and </a:t>
            </a:r>
            <a:r>
              <a:rPr lang="en-US" altLang="ko-KR" sz="2800" dirty="0" smtClean="0">
                <a:sym typeface="Wingdings" panose="05000000000000000000" pitchFamily="2" charset="2"/>
              </a:rPr>
              <a:t/>
            </a:r>
            <a:br>
              <a:rPr lang="en-US" altLang="ko-KR" sz="2800" dirty="0" smtClean="0">
                <a:sym typeface="Wingdings" panose="05000000000000000000" pitchFamily="2" charset="2"/>
              </a:rPr>
            </a:br>
            <a:r>
              <a:rPr lang="en-US" altLang="ko-KR" sz="2800" dirty="0" smtClean="0">
                <a:sym typeface="Wingdings" panose="05000000000000000000" pitchFamily="2" charset="2"/>
              </a:rPr>
              <a:t>           any </a:t>
            </a:r>
            <a:r>
              <a:rPr lang="en-US" altLang="ko-KR" sz="2800" dirty="0">
                <a:sym typeface="Wingdings" panose="05000000000000000000" pitchFamily="2" charset="2"/>
              </a:rPr>
              <a:t>sequential data</a:t>
            </a:r>
            <a:endParaRPr lang="ko-KR" altLang="en-US" sz="2800" dirty="0"/>
          </a:p>
        </p:txBody>
      </p:sp>
      <p:sp>
        <p:nvSpPr>
          <p:cNvPr id="19" name="내용 개체 틀 2 2 2 2 2 3"/>
          <p:cNvSpPr txBox="1">
            <a:spLocks/>
          </p:cNvSpPr>
          <p:nvPr/>
        </p:nvSpPr>
        <p:spPr bwMode="auto">
          <a:xfrm>
            <a:off x="340261" y="1555016"/>
            <a:ext cx="64357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One important question: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>
          <a:xfrm>
            <a:off x="180975" y="152400"/>
            <a:ext cx="8740775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Outline of today’s lectures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5603" name="내용 개체 틀 2"/>
          <p:cNvSpPr>
            <a:spLocks noGrp="1" noChangeArrowheads="1"/>
          </p:cNvSpPr>
          <p:nvPr>
            <p:ph idx="1"/>
          </p:nvPr>
        </p:nvSpPr>
        <p:spPr>
          <a:xfrm>
            <a:off x="742950" y="3074392"/>
            <a:ext cx="6577013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Investigate how CNNs were developed;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F6042-5D35-46F8-97CA-F42AC7DCC84A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 smtClean="0"/>
          </a:p>
        </p:txBody>
      </p:sp>
      <p:sp>
        <p:nvSpPr>
          <p:cNvPr id="27653" name="내용 개체 틀 2"/>
          <p:cNvSpPr txBox="1">
            <a:spLocks/>
          </p:cNvSpPr>
          <p:nvPr/>
        </p:nvSpPr>
        <p:spPr bwMode="auto">
          <a:xfrm>
            <a:off x="250825" y="1518642"/>
            <a:ext cx="316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Focus on </a:t>
            </a:r>
            <a:r>
              <a:rPr lang="en-US" altLang="ko-KR" sz="2800">
                <a:solidFill>
                  <a:schemeClr val="accent2"/>
                </a:solidFill>
              </a:rPr>
              <a:t>CNNs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25606" name="내용 개체 틀 2"/>
          <p:cNvSpPr txBox="1">
            <a:spLocks/>
          </p:cNvSpPr>
          <p:nvPr/>
        </p:nvSpPr>
        <p:spPr bwMode="auto">
          <a:xfrm>
            <a:off x="739775" y="3816072"/>
            <a:ext cx="620848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Study </a:t>
            </a:r>
            <a:r>
              <a:rPr lang="en-US" altLang="ko-KR" sz="2800" dirty="0" smtClean="0"/>
              <a:t>the two </a:t>
            </a:r>
            <a:r>
              <a:rPr lang="en-US" altLang="ko-KR" sz="2800" dirty="0"/>
              <a:t>key building blocks;</a:t>
            </a:r>
            <a:endParaRPr lang="ko-KR" altLang="en-US" sz="2800" dirty="0"/>
          </a:p>
        </p:txBody>
      </p:sp>
      <p:sp>
        <p:nvSpPr>
          <p:cNvPr id="9" name="내용 개체 틀 2 3 3 1 1"/>
          <p:cNvSpPr txBox="1">
            <a:spLocks/>
          </p:cNvSpPr>
          <p:nvPr/>
        </p:nvSpPr>
        <p:spPr bwMode="auto">
          <a:xfrm>
            <a:off x="250825" y="2236192"/>
            <a:ext cx="4770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Specifically we will:</a:t>
            </a:r>
            <a:endParaRPr lang="ko-KR" altLang="en-US" sz="2800"/>
          </a:p>
        </p:txBody>
      </p:sp>
      <p:sp>
        <p:nvSpPr>
          <p:cNvPr id="10" name="내용 개체 틀 2 3 3 1 1"/>
          <p:cNvSpPr txBox="1">
            <a:spLocks/>
          </p:cNvSpPr>
          <p:nvPr/>
        </p:nvSpPr>
        <p:spPr bwMode="auto">
          <a:xfrm>
            <a:off x="288925" y="3061692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296863" y="381734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15" name="내용 개체 틀 2 3 3 1 1"/>
          <p:cNvSpPr txBox="1">
            <a:spLocks/>
          </p:cNvSpPr>
          <p:nvPr/>
        </p:nvSpPr>
        <p:spPr bwMode="auto">
          <a:xfrm>
            <a:off x="296863" y="5589240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8825" y="5588085"/>
            <a:ext cx="596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Discuss popular CNN architectures.</a:t>
            </a:r>
            <a:endParaRPr lang="ko-KR" altLang="en-US" sz="28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636044" y="4413825"/>
            <a:ext cx="207150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err="1" smtClean="0"/>
              <a:t>Conv</a:t>
            </a:r>
            <a:r>
              <a:rPr lang="en-US" altLang="ko-KR" sz="2800" dirty="0" smtClean="0"/>
              <a:t> layer</a:t>
            </a:r>
            <a:endParaRPr lang="ko-KR" altLang="en-US" sz="28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636044" y="4909521"/>
            <a:ext cx="251202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Pooling layer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6" grpId="0"/>
      <p:bldP spid="9" grpId="0"/>
      <p:bldP spid="10" grpId="0"/>
      <p:bldP spid="11" grpId="0"/>
      <p:bldP spid="15" grpId="0"/>
      <p:bldP spid="16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Focus of Lecture 7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F823B-457E-42F9-AE40-DEC5FE7C017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250825" y="1518642"/>
            <a:ext cx="316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Focus on </a:t>
            </a:r>
            <a:r>
              <a:rPr lang="en-US" altLang="ko-KR" sz="2800">
                <a:solidFill>
                  <a:schemeClr val="accent2"/>
                </a:solidFill>
              </a:rPr>
              <a:t>CNNs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754613" y="3074392"/>
            <a:ext cx="6409675" cy="186965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내용 개체 틀 2"/>
          <p:cNvSpPr>
            <a:spLocks noGrp="1" noChangeArrowheads="1"/>
          </p:cNvSpPr>
          <p:nvPr>
            <p:ph idx="1"/>
          </p:nvPr>
        </p:nvSpPr>
        <p:spPr>
          <a:xfrm>
            <a:off x="742950" y="3074392"/>
            <a:ext cx="6577013" cy="5953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Investigate how CNNs were developed;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739775" y="3816072"/>
            <a:ext cx="620848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Study </a:t>
            </a:r>
            <a:r>
              <a:rPr lang="en-US" altLang="ko-KR" sz="2800" dirty="0" smtClean="0"/>
              <a:t>the two </a:t>
            </a:r>
            <a:r>
              <a:rPr lang="en-US" altLang="ko-KR" sz="2800" dirty="0"/>
              <a:t>key building blocks;</a:t>
            </a:r>
            <a:endParaRPr lang="ko-KR" altLang="en-US" sz="2800" dirty="0"/>
          </a:p>
        </p:txBody>
      </p:sp>
      <p:sp>
        <p:nvSpPr>
          <p:cNvPr id="26" name="내용 개체 틀 2 3 3 1 1"/>
          <p:cNvSpPr txBox="1">
            <a:spLocks/>
          </p:cNvSpPr>
          <p:nvPr/>
        </p:nvSpPr>
        <p:spPr bwMode="auto">
          <a:xfrm>
            <a:off x="250825" y="2236192"/>
            <a:ext cx="4770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Specifically we will:</a:t>
            </a:r>
            <a:endParaRPr lang="ko-KR" altLang="en-US" sz="2800"/>
          </a:p>
        </p:txBody>
      </p:sp>
      <p:sp>
        <p:nvSpPr>
          <p:cNvPr id="27" name="내용 개체 틀 2 3 3 1 1"/>
          <p:cNvSpPr txBox="1">
            <a:spLocks/>
          </p:cNvSpPr>
          <p:nvPr/>
        </p:nvSpPr>
        <p:spPr bwMode="auto">
          <a:xfrm>
            <a:off x="288925" y="3061692"/>
            <a:ext cx="657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28" name="내용 개체 틀 2 3 3 1 1"/>
          <p:cNvSpPr txBox="1">
            <a:spLocks/>
          </p:cNvSpPr>
          <p:nvPr/>
        </p:nvSpPr>
        <p:spPr bwMode="auto">
          <a:xfrm>
            <a:off x="296863" y="3817342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 </a:t>
            </a:r>
            <a:endParaRPr lang="ko-KR" altLang="en-US" sz="2800"/>
          </a:p>
        </p:txBody>
      </p:sp>
      <p:sp>
        <p:nvSpPr>
          <p:cNvPr id="29" name="내용 개체 틀 2 3 3 1 1"/>
          <p:cNvSpPr txBox="1">
            <a:spLocks/>
          </p:cNvSpPr>
          <p:nvPr/>
        </p:nvSpPr>
        <p:spPr bwMode="auto">
          <a:xfrm>
            <a:off x="296863" y="5589240"/>
            <a:ext cx="655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 </a:t>
            </a:r>
            <a:endParaRPr lang="ko-KR" altLang="en-US" sz="2800"/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2636044" y="4413825"/>
            <a:ext cx="207150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err="1" smtClean="0"/>
              <a:t>Conv</a:t>
            </a:r>
            <a:r>
              <a:rPr lang="en-US" altLang="ko-KR" sz="2800" dirty="0" smtClean="0"/>
              <a:t> layer</a:t>
            </a:r>
            <a:endParaRPr lang="ko-KR" altLang="en-US" sz="2800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2636044" y="4909521"/>
            <a:ext cx="251202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Pooling layer</a:t>
            </a:r>
            <a:endParaRPr lang="ko-KR" altLang="en-US" sz="28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758825" y="5588085"/>
            <a:ext cx="596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Discuss popular CNN architectures.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6.48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h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0.73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w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6.48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h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77.46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 \cdot s_w  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242.21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i \cdot s_h 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i    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  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0.73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w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6.48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h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0.73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w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6.48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h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99252"/>
  <p:tag name="ORIGINALWIDTH" val="60.742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ime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1802.7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{\sf val} \; {\sf loss} = \frac{ {\sf val_1} + {\sf val_2} + {\sf val_3}+ {\sf val_4} }{4}&#10;\end{align*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8.980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n^{[\ell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8.736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h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22.9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w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0.73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w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0.73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s_w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311039</TotalTime>
  <Words>712</Words>
  <Application>Microsoft Office PowerPoint</Application>
  <PresentationFormat>화면 슬라이드 쇼(4:3)</PresentationFormat>
  <Paragraphs>161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47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Courier New</vt:lpstr>
      <vt:lpstr>Times New Roman</vt:lpstr>
      <vt:lpstr>Wingdings</vt:lpstr>
      <vt:lpstr>1_JobTalk3</vt:lpstr>
      <vt:lpstr>PowerPoint 프레젠테이션</vt:lpstr>
      <vt:lpstr>PowerPoint 프레젠테이션</vt:lpstr>
      <vt:lpstr>Recap: Data organization &amp; evaluation</vt:lpstr>
      <vt:lpstr>Recap: Techniques for DNNs</vt:lpstr>
      <vt:lpstr>Recap: DNNs</vt:lpstr>
      <vt:lpstr>Recap: Tensorflow coding</vt:lpstr>
      <vt:lpstr>What is next?</vt:lpstr>
      <vt:lpstr>Outline of today’s lectures</vt:lpstr>
      <vt:lpstr>Focus of Lecture 7</vt:lpstr>
      <vt:lpstr>Visual cortex (시각피질)</vt:lpstr>
      <vt:lpstr>Led to a birth of CNNs</vt:lpstr>
      <vt:lpstr>Two building blocks of CNNs</vt:lpstr>
      <vt:lpstr>Conv layer</vt:lpstr>
      <vt:lpstr>Abstraction via grids</vt:lpstr>
      <vt:lpstr>What about for next right neuron?</vt:lpstr>
      <vt:lpstr>What about for next below neuron?</vt:lpstr>
      <vt:lpstr>In general …</vt:lpstr>
      <vt:lpstr>What if a receptive field is out of range?</vt:lpstr>
      <vt:lpstr>What if a receptive field is out of range?</vt:lpstr>
      <vt:lpstr>Feature map</vt:lpstr>
      <vt:lpstr>Look ahead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4764</cp:revision>
  <dcterms:created xsi:type="dcterms:W3CDTF">2006-01-25T19:50:38Z</dcterms:created>
  <dcterms:modified xsi:type="dcterms:W3CDTF">2020-10-21T07:28:35Z</dcterms:modified>
</cp:coreProperties>
</file>