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47" r:id="rId1"/>
  </p:sldMasterIdLst>
  <p:notesMasterIdLst>
    <p:notesMasterId r:id="rId14"/>
  </p:notesMasterIdLst>
  <p:handoutMasterIdLst>
    <p:handoutMasterId r:id="rId15"/>
  </p:handoutMasterIdLst>
  <p:sldIdLst>
    <p:sldId id="973" r:id="rId2"/>
    <p:sldId id="1579" r:id="rId3"/>
    <p:sldId id="2006" r:id="rId4"/>
    <p:sldId id="2042" r:id="rId5"/>
    <p:sldId id="2043" r:id="rId6"/>
    <p:sldId id="2044" r:id="rId7"/>
    <p:sldId id="2045" r:id="rId8"/>
    <p:sldId id="2046" r:id="rId9"/>
    <p:sldId id="2047" r:id="rId10"/>
    <p:sldId id="2050" r:id="rId11"/>
    <p:sldId id="2051" r:id="rId12"/>
    <p:sldId id="2052" r:id="rId13"/>
  </p:sldIdLst>
  <p:sldSz cx="9144000" cy="6858000" type="screen4x3"/>
  <p:notesSz cx="6881813" cy="9296400"/>
  <p:custDataLst>
    <p:tags r:id="rId16"/>
  </p:custData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0855" autoAdjust="0"/>
  </p:normalViewPr>
  <p:slideViewPr>
    <p:cSldViewPr snapToObjects="1">
      <p:cViewPr varScale="1">
        <p:scale>
          <a:sx n="99" d="100"/>
          <a:sy n="99" d="100"/>
        </p:scale>
        <p:origin x="1692" y="78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4" d="100"/>
          <a:sy n="74" d="100"/>
        </p:scale>
        <p:origin x="-1980" y="-102"/>
      </p:cViewPr>
      <p:guideLst>
        <p:guide orient="horz" pos="2929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>
            <a:extLst>
              <a:ext uri="{FF2B5EF4-FFF2-40B4-BE49-F238E27FC236}">
                <a16:creationId xmlns:a16="http://schemas.microsoft.com/office/drawing/2014/main" id="{2773AE8C-DD00-C649-AE39-7E748DD45B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t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1" name="Rectangle 3">
            <a:extLst>
              <a:ext uri="{FF2B5EF4-FFF2-40B4-BE49-F238E27FC236}">
                <a16:creationId xmlns:a16="http://schemas.microsoft.com/office/drawing/2014/main" id="{9A15A7E2-0636-9742-A1A7-382D3DC0481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t" anchorCtr="0" compatLnSpc="1">
            <a:prstTxWarp prst="textNoShape">
              <a:avLst/>
            </a:prstTxWarp>
          </a:bodyPr>
          <a:lstStyle>
            <a:lvl1pPr algn="r"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2" name="Rectangle 4">
            <a:extLst>
              <a:ext uri="{FF2B5EF4-FFF2-40B4-BE49-F238E27FC236}">
                <a16:creationId xmlns:a16="http://schemas.microsoft.com/office/drawing/2014/main" id="{22CD4F9D-342E-6F4D-A418-65891FED7BF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b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3" name="Rectangle 5">
            <a:extLst>
              <a:ext uri="{FF2B5EF4-FFF2-40B4-BE49-F238E27FC236}">
                <a16:creationId xmlns:a16="http://schemas.microsoft.com/office/drawing/2014/main" id="{9E99B754-31E1-C74E-BC74-BAC0CB44AC2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b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kumimoji="1"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CCE20FF9-EE7E-44F3-A794-601D1F49B1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37A6EE8E-9AA2-1543-9BEB-204A183B60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233E5BA5-E5DB-7B4C-8B32-F2AE9CCD80B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>
            <a:lvl1pPr algn="r"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>
            <a:extLst>
              <a:ext uri="{FF2B5EF4-FFF2-40B4-BE49-F238E27FC236}">
                <a16:creationId xmlns:a16="http://schemas.microsoft.com/office/drawing/2014/main" id="{79E4A1BC-DC02-7B41-A54F-4B32DACACE9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38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16742" name="Rectangle 6">
            <a:extLst>
              <a:ext uri="{FF2B5EF4-FFF2-40B4-BE49-F238E27FC236}">
                <a16:creationId xmlns:a16="http://schemas.microsoft.com/office/drawing/2014/main" id="{6A70F40C-4B46-8248-9A9D-F2041A9DBD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b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43" name="Rectangle 7">
            <a:extLst>
              <a:ext uri="{FF2B5EF4-FFF2-40B4-BE49-F238E27FC236}">
                <a16:creationId xmlns:a16="http://schemas.microsoft.com/office/drawing/2014/main" id="{EC648957-38B2-674E-A271-8812285D35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b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kumimoji="1"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7411E0DE-00A2-403D-8B6C-B9446EC620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CCEA41E0-C5CF-46BD-BFF8-E7E6D292FF53}" type="slidenum">
              <a:rPr lang="en-US" altLang="ko-KR" smtClean="0">
                <a:latin typeface="굴림" panose="020B0600000101010101" pitchFamily="50" charset="-127"/>
              </a:rPr>
              <a:pPr/>
              <a:t>0</a:t>
            </a:fld>
            <a:endParaRPr lang="en-US" altLang="ko-KR" smtClean="0">
              <a:latin typeface="굴림" panose="020B0600000101010101" pitchFamily="50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A723F625-83E0-4A22-A2A1-7BBD7F9704FD}" type="slidenum">
              <a:rPr lang="en-US" altLang="ko-KR" smtClean="0">
                <a:latin typeface="굴림" panose="020B0600000101010101" pitchFamily="50" charset="-127"/>
              </a:rPr>
              <a:pPr/>
              <a:t>1</a:t>
            </a:fld>
            <a:endParaRPr lang="en-US" altLang="ko-KR" smtClean="0">
              <a:latin typeface="굴림" panose="020B0600000101010101" pitchFamily="50" charset="-127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7FD80F10-A66A-4FE3-A38C-AB3762FCBAEA}" type="slidenum">
              <a:rPr lang="en-US" altLang="ko-KR" smtClean="0">
                <a:latin typeface="굴림" panose="020B0600000101010101" pitchFamily="50" charset="-127"/>
              </a:rPr>
              <a:pPr/>
              <a:t>2</a:t>
            </a:fld>
            <a:endParaRPr lang="en-US" altLang="ko-KR" smtClean="0">
              <a:latin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11E0DE-00A2-403D-8B6C-B9446EC62074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894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7AF9AB5C-0407-984C-A486-CA7FCCD29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6629400"/>
            <a:ext cx="438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defRPr/>
            </a:pPr>
            <a:endParaRPr lang="en-US" altLang="ko-KR" sz="1200" b="1">
              <a:solidFill>
                <a:schemeClr val="accent2"/>
              </a:solidFill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10AA4B5-A5C4-C647-B2DC-F7DDDF342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29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119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609600"/>
            <a:ext cx="777240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196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514600"/>
            <a:ext cx="5257800" cy="2209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800000"/>
                </a:solidFill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96E45-8C9A-4AE8-ABF3-C7283EC68B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68144" y="30163"/>
            <a:ext cx="3413114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defRPr/>
            </a:pPr>
            <a:r>
              <a:rPr lang="en-US" altLang="ko-Kore-KR" sz="900" dirty="0"/>
              <a:t>Copyright ©</a:t>
            </a:r>
            <a:r>
              <a:rPr lang="ko-KR" altLang="en-US" sz="900" dirty="0"/>
              <a:t> </a:t>
            </a:r>
            <a:r>
              <a:rPr lang="en-US" altLang="ko-KR" sz="900" dirty="0"/>
              <a:t>2020 Changho</a:t>
            </a:r>
            <a:r>
              <a:rPr lang="en-US" altLang="ko-KR" sz="900" baseline="0" dirty="0"/>
              <a:t> Suh @ KAIST</a:t>
            </a:r>
            <a:r>
              <a:rPr lang="en-US" altLang="ko-KR" sz="900" dirty="0"/>
              <a:t>. All rights reserved.</a:t>
            </a:r>
            <a:endParaRPr lang="en-US" altLang="ko-Kore-KR" sz="900" dirty="0"/>
          </a:p>
        </p:txBody>
      </p:sp>
    </p:spTree>
    <p:extLst>
      <p:ext uri="{BB962C8B-B14F-4D97-AF65-F5344CB8AC3E}">
        <p14:creationId xmlns:p14="http://schemas.microsoft.com/office/powerpoint/2010/main" val="39905852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4DE93F3-FF93-AB41-A257-C22EBB8A84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CB1F1-636E-4FFA-A9C8-30331FEF08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96E45-8C9A-4AE8-ABF3-C7283EC68B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68144" y="30163"/>
            <a:ext cx="3413114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defRPr/>
            </a:pPr>
            <a:r>
              <a:rPr lang="en-US" altLang="ko-Kore-KR" sz="900" dirty="0"/>
              <a:t>Copyright ©</a:t>
            </a:r>
            <a:r>
              <a:rPr lang="ko-KR" altLang="en-US" sz="900" dirty="0"/>
              <a:t> </a:t>
            </a:r>
            <a:r>
              <a:rPr lang="en-US" altLang="ko-KR" sz="900" dirty="0"/>
              <a:t>2020 Changho</a:t>
            </a:r>
            <a:r>
              <a:rPr lang="en-US" altLang="ko-KR" sz="900" baseline="0" dirty="0"/>
              <a:t> Suh @ KAIST</a:t>
            </a:r>
            <a:r>
              <a:rPr lang="en-US" altLang="ko-KR" sz="900" dirty="0"/>
              <a:t>. All rights reserved.</a:t>
            </a:r>
            <a:endParaRPr lang="en-US" altLang="ko-Kore-KR" sz="900" dirty="0"/>
          </a:p>
        </p:txBody>
      </p:sp>
    </p:spTree>
    <p:extLst>
      <p:ext uri="{BB962C8B-B14F-4D97-AF65-F5344CB8AC3E}">
        <p14:creationId xmlns:p14="http://schemas.microsoft.com/office/powerpoint/2010/main" val="3675949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740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95013" name="Rectangle 5">
            <a:extLst>
              <a:ext uri="{FF2B5EF4-FFF2-40B4-BE49-F238E27FC236}">
                <a16:creationId xmlns:a16="http://schemas.microsoft.com/office/drawing/2014/main" id="{54240B9B-95E4-F041-B3B4-5166F4F6C56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8150" y="6426200"/>
            <a:ext cx="213360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51" tIns="41175" rIns="82351" bIns="41175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300" b="1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705E9D51-B3CB-44BD-BC2F-E7C97B1C1FB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/7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0" r:id="rId1"/>
    <p:sldLayoutId id="2147484531" r:id="rId2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84988"/>
            <a:ext cx="91440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317328D-F9DC-394E-B32E-44C2592E8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451896"/>
            <a:ext cx="7707312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400" kern="0" dirty="0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Changho </a:t>
            </a:r>
            <a:r>
              <a:rPr lang="en-US" altLang="ko-KR" sz="2400" kern="0" dirty="0" smtClean="0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Suh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sz="2400" kern="0" dirty="0">
              <a:solidFill>
                <a:srgbClr val="800000"/>
              </a:solidFill>
              <a:latin typeface="+mn-lt"/>
              <a:ea typeface="굴림" panose="020B0600000101010101" pitchFamily="34" charset="-127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400" kern="0" dirty="0" smtClean="0">
                <a:solidFill>
                  <a:srgbClr val="800000"/>
                </a:solidFill>
                <a:latin typeface="+mn-lt"/>
                <a:ea typeface="굴림" panose="020B0600000101010101" pitchFamily="34" charset="-127"/>
              </a:rPr>
              <a:t>Oct. 22, 2020</a:t>
            </a:r>
            <a:endParaRPr lang="en-US" altLang="ko-KR" sz="2400" kern="0" dirty="0">
              <a:solidFill>
                <a:srgbClr val="800000"/>
              </a:solidFill>
              <a:latin typeface="+mn-lt"/>
              <a:ea typeface="굴림" panose="020B0600000101010101" pitchFamily="34" charset="-127"/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sz="2400" kern="0" dirty="0">
              <a:solidFill>
                <a:srgbClr val="800000"/>
              </a:solidFill>
              <a:latin typeface="+mn-lt"/>
              <a:ea typeface="굴림" panose="020B0600000101010101" pitchFamily="34" charset="-127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3F6345D-7C5D-4F44-8F71-5CCFE9327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92696"/>
            <a:ext cx="8839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algn="ctr">
              <a:defRPr/>
            </a:pPr>
            <a:r>
              <a:rPr lang="en-US" altLang="ko-KR" sz="3200" b="1" kern="0" dirty="0">
                <a:solidFill>
                  <a:schemeClr val="tx2"/>
                </a:solidFill>
                <a:latin typeface="+mj-lt"/>
                <a:ea typeface="굴림" charset="-127"/>
                <a:cs typeface="+mj-cs"/>
              </a:rPr>
              <a:t>Convolutional neural networks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B86E884-E61D-E54D-A876-362B413E3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554834"/>
            <a:ext cx="6438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800" b="1" kern="0" dirty="0">
                <a:solidFill>
                  <a:schemeClr val="accent4"/>
                </a:solidFill>
                <a:latin typeface="+mn-lt"/>
                <a:ea typeface="굴림" panose="020B0600000101010101" pitchFamily="34" charset="-127"/>
              </a:rPr>
              <a:t>Lecture </a:t>
            </a:r>
            <a:r>
              <a:rPr lang="en-US" altLang="ko-KR" sz="2800" b="1" kern="0" dirty="0" smtClean="0">
                <a:solidFill>
                  <a:schemeClr val="accent4"/>
                </a:solidFill>
                <a:latin typeface="+mn-lt"/>
                <a:ea typeface="굴림" panose="020B0600000101010101" pitchFamily="34" charset="-127"/>
              </a:rPr>
              <a:t>12</a:t>
            </a:r>
            <a:endParaRPr lang="en-US" altLang="ko-KR" sz="2800" b="1" kern="0" dirty="0">
              <a:solidFill>
                <a:schemeClr val="accent4"/>
              </a:solidFill>
              <a:latin typeface="+mn-lt"/>
              <a:ea typeface="굴림" panose="020B0600000101010101" pitchFamily="34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Applications of CNNs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1331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A53E60-F123-4A8B-95E8-B8AF953314A4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300" smtClean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387350" y="2441575"/>
            <a:ext cx="32781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Object detection</a:t>
            </a:r>
            <a:endParaRPr lang="ko-KR" altLang="en-US" sz="2800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387350" y="4402138"/>
            <a:ext cx="40401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Medical diagnosis</a:t>
            </a:r>
            <a:br>
              <a:rPr lang="en-US" altLang="ko-KR" sz="2800"/>
            </a:br>
            <a:r>
              <a:rPr lang="en-US" altLang="ko-KR" sz="2800"/>
              <a:t>(e.g., cancer detection)</a:t>
            </a:r>
            <a:endParaRPr lang="ko-KR" altLang="en-US" sz="2800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354013" y="5732463"/>
            <a:ext cx="77724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Any </a:t>
            </a:r>
            <a:r>
              <a:rPr lang="en-US" altLang="ko-KR" sz="2800" b="1"/>
              <a:t>decision</a:t>
            </a:r>
            <a:r>
              <a:rPr lang="en-US" altLang="ko-KR" sz="2800"/>
              <a:t> or </a:t>
            </a:r>
            <a:r>
              <a:rPr lang="en-US" altLang="ko-KR" sz="2800" b="1"/>
              <a:t>manipulation </a:t>
            </a:r>
            <a:r>
              <a:rPr lang="en-US" altLang="ko-KR" sz="2800"/>
              <a:t>w.r.t. </a:t>
            </a:r>
            <a:r>
              <a:rPr lang="en-US" altLang="ko-KR" sz="2800">
                <a:solidFill>
                  <a:schemeClr val="accent2"/>
                </a:solidFill>
              </a:rPr>
              <a:t>image</a:t>
            </a:r>
            <a:r>
              <a:rPr lang="en-US" altLang="ko-KR" sz="2800"/>
              <a:t> data</a:t>
            </a:r>
            <a:endParaRPr lang="ko-KR" altLang="en-US" sz="2800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4776788" y="3414713"/>
            <a:ext cx="32797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Style transfer</a:t>
            </a:r>
            <a:endParaRPr lang="ko-KR" altLang="en-US" sz="2800"/>
          </a:p>
        </p:txBody>
      </p:sp>
      <p:sp>
        <p:nvSpPr>
          <p:cNvPr id="19" name="내용 개체 틀 2"/>
          <p:cNvSpPr txBox="1">
            <a:spLocks/>
          </p:cNvSpPr>
          <p:nvPr/>
        </p:nvSpPr>
        <p:spPr bwMode="auto">
          <a:xfrm>
            <a:off x="4776788" y="1484313"/>
            <a:ext cx="29860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Image inpainting</a:t>
            </a:r>
            <a:endParaRPr lang="ko-KR" altLang="en-US" sz="2800"/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4776788" y="4379913"/>
            <a:ext cx="44751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Super-resolution image synthesis</a:t>
            </a:r>
            <a:endParaRPr lang="ko-KR" altLang="en-US" sz="2800"/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387350" y="3421063"/>
            <a:ext cx="32781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Defect detection</a:t>
            </a:r>
            <a:endParaRPr lang="ko-KR" altLang="en-US" sz="2800"/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4776788" y="2449513"/>
            <a:ext cx="1962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Coloring</a:t>
            </a:r>
            <a:endParaRPr lang="ko-KR" altLang="en-US" sz="2800"/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387350" y="1484313"/>
            <a:ext cx="33924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Image recognition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6671391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Limitations</a:t>
            </a:r>
            <a:endParaRPr lang="ko-KR" altLang="en-US" dirty="0" smtClean="0"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2132856"/>
            <a:ext cx="7704856" cy="482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ea typeface="굴림" panose="020B0600000101010101" pitchFamily="50" charset="-127"/>
              </a:rPr>
              <a:t>Not well applicable to time series data.</a:t>
            </a:r>
            <a:endParaRPr lang="ko-KR" altLang="en-US" sz="2800" b="1" dirty="0" smtClean="0">
              <a:ea typeface="굴림" panose="020B0600000101010101" pitchFamily="50" charset="-127"/>
            </a:endParaRP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C48FEF-7EB4-4FED-B21C-274B7CB12BF2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30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95536" y="3429000"/>
            <a:ext cx="8136904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 smtClean="0">
                <a:ea typeface="굴림" panose="020B0600000101010101" pitchFamily="50" charset="-127"/>
              </a:rPr>
              <a:t>This is where recurrent neural networks (RNNs) kick in. </a:t>
            </a:r>
            <a:endParaRPr lang="ko-KR" altLang="en-US" sz="2800" b="1" kern="0" dirty="0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63023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Outline of Day 5’s lectures</a:t>
            </a:r>
            <a:endParaRPr lang="ko-KR" altLang="en-US" dirty="0" smtClean="0">
              <a:ea typeface="굴림" panose="020B0600000101010101" pitchFamily="50" charset="-127"/>
            </a:endParaRPr>
          </a:p>
        </p:txBody>
      </p:sp>
      <p:sp>
        <p:nvSpPr>
          <p:cNvPr id="10243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77AFF7-3A8E-4EE3-B1AE-37C44E7C28E8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300" smtClean="0"/>
          </a:p>
        </p:txBody>
      </p:sp>
      <p:sp>
        <p:nvSpPr>
          <p:cNvPr id="12" name="내용 개체 틀 2"/>
          <p:cNvSpPr>
            <a:spLocks noGrp="1" noChangeArrowheads="1"/>
          </p:cNvSpPr>
          <p:nvPr>
            <p:ph idx="1"/>
          </p:nvPr>
        </p:nvSpPr>
        <p:spPr>
          <a:xfrm>
            <a:off x="767779" y="1569492"/>
            <a:ext cx="8340725" cy="59531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ea typeface="굴림" panose="020B0600000101010101" pitchFamily="50" charset="-127"/>
              </a:rPr>
              <a:t>Talk about RNN’s applications and history. </a:t>
            </a:r>
            <a:endParaRPr lang="ko-KR" altLang="en-US" sz="2800" dirty="0" smtClean="0">
              <a:ea typeface="굴림" panose="020B0600000101010101" pitchFamily="50" charset="-127"/>
            </a:endParaRPr>
          </a:p>
        </p:txBody>
      </p:sp>
      <p:sp>
        <p:nvSpPr>
          <p:cNvPr id="13" name="내용 개체 틀 2 3 3 1 1"/>
          <p:cNvSpPr txBox="1">
            <a:spLocks/>
          </p:cNvSpPr>
          <p:nvPr/>
        </p:nvSpPr>
        <p:spPr bwMode="auto">
          <a:xfrm>
            <a:off x="305817" y="1556792"/>
            <a:ext cx="6572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1. </a:t>
            </a:r>
            <a:endParaRPr lang="ko-KR" altLang="en-US" sz="2800"/>
          </a:p>
        </p:txBody>
      </p:sp>
      <p:sp>
        <p:nvSpPr>
          <p:cNvPr id="14" name="내용 개체 틀 2 3 3 1 1"/>
          <p:cNvSpPr txBox="1">
            <a:spLocks/>
          </p:cNvSpPr>
          <p:nvPr/>
        </p:nvSpPr>
        <p:spPr bwMode="auto">
          <a:xfrm>
            <a:off x="313754" y="2649761"/>
            <a:ext cx="6556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2. </a:t>
            </a:r>
            <a:endParaRPr lang="ko-KR" altLang="en-US" sz="2800" dirty="0"/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764604" y="2652936"/>
            <a:ext cx="6687716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Study </a:t>
            </a:r>
            <a:r>
              <a:rPr lang="en-US" altLang="ko-KR" sz="2800" dirty="0" smtClean="0"/>
              <a:t>two key building blocks of RNNs.</a:t>
            </a:r>
            <a:endParaRPr lang="ko-KR" altLang="en-US" sz="2800" dirty="0"/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2528317" y="3266356"/>
            <a:ext cx="33401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/>
              <a:t>Recurrent</a:t>
            </a:r>
            <a:r>
              <a:rPr lang="en-US" altLang="ko-KR" sz="2800" dirty="0"/>
              <a:t> neurons</a:t>
            </a:r>
            <a:endParaRPr lang="ko-KR" altLang="en-US" sz="2800" dirty="0"/>
          </a:p>
        </p:txBody>
      </p:sp>
      <p:sp>
        <p:nvSpPr>
          <p:cNvPr id="23" name="내용 개체 틀 2"/>
          <p:cNvSpPr txBox="1">
            <a:spLocks/>
          </p:cNvSpPr>
          <p:nvPr/>
        </p:nvSpPr>
        <p:spPr bwMode="auto">
          <a:xfrm>
            <a:off x="2528317" y="3790561"/>
            <a:ext cx="33401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A </a:t>
            </a:r>
            <a:r>
              <a:rPr lang="en-US" altLang="ko-KR" sz="2800" b="1" dirty="0"/>
              <a:t>memory cell</a:t>
            </a:r>
            <a:endParaRPr lang="ko-KR" altLang="en-US" sz="2800" b="1" dirty="0"/>
          </a:p>
        </p:txBody>
      </p:sp>
      <p:sp>
        <p:nvSpPr>
          <p:cNvPr id="10" name="내용 개체 틀 2 3 3 1 1"/>
          <p:cNvSpPr txBox="1">
            <a:spLocks/>
          </p:cNvSpPr>
          <p:nvPr/>
        </p:nvSpPr>
        <p:spPr bwMode="auto">
          <a:xfrm>
            <a:off x="269304" y="4594489"/>
            <a:ext cx="6556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3. </a:t>
            </a:r>
            <a:endParaRPr lang="ko-KR" altLang="en-US" sz="2800" dirty="0"/>
          </a:p>
        </p:txBody>
      </p:sp>
      <p:sp>
        <p:nvSpPr>
          <p:cNvPr id="11" name="내용 개체 틀 2 3 3 1 1"/>
          <p:cNvSpPr txBox="1">
            <a:spLocks/>
          </p:cNvSpPr>
          <p:nvPr/>
        </p:nvSpPr>
        <p:spPr bwMode="auto">
          <a:xfrm>
            <a:off x="269304" y="5506496"/>
            <a:ext cx="6556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4. </a:t>
            </a:r>
            <a:endParaRPr lang="ko-KR" altLang="en-US" sz="2800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767779" y="4599251"/>
            <a:ext cx="4236269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Investigate basic RNNs.</a:t>
            </a:r>
            <a:endParaRPr lang="ko-KR" altLang="en-US" sz="28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745294" y="5503763"/>
            <a:ext cx="785915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Study LSTM (Long Short-Term </a:t>
            </a:r>
            <a:r>
              <a:rPr lang="en-US" altLang="ko-KR" sz="2800" dirty="0"/>
              <a:t>M</a:t>
            </a:r>
            <a:r>
              <a:rPr lang="en-US" altLang="ko-KR" sz="2800" dirty="0" smtClean="0"/>
              <a:t>emory) cells.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197599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58000"/>
            <a:ext cx="9144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55650" y="2852738"/>
            <a:ext cx="76327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3200" b="1" kern="0" dirty="0" err="1" smtClean="0">
                <a:solidFill>
                  <a:schemeClr val="accent4"/>
                </a:solidFill>
                <a:latin typeface="+mn-lt"/>
                <a:ea typeface="굴림" pitchFamily="34" charset="-127"/>
              </a:rPr>
              <a:t>AlexNet</a:t>
            </a:r>
            <a:r>
              <a:rPr lang="en-US" altLang="ko-KR" sz="3200" b="1" kern="0" dirty="0" smtClean="0">
                <a:solidFill>
                  <a:schemeClr val="accent4"/>
                </a:solidFill>
                <a:latin typeface="+mn-lt"/>
                <a:ea typeface="굴림" pitchFamily="34" charset="-127"/>
              </a:rPr>
              <a:t> &amp; </a:t>
            </a:r>
            <a:r>
              <a:rPr lang="en-US" altLang="ko-KR" sz="3200" b="1" kern="0" dirty="0" err="1" smtClean="0">
                <a:solidFill>
                  <a:schemeClr val="accent4"/>
                </a:solidFill>
                <a:latin typeface="+mn-lt"/>
                <a:ea typeface="굴림" pitchFamily="34" charset="-127"/>
              </a:rPr>
              <a:t>ResNet</a:t>
            </a:r>
            <a:endParaRPr lang="en-US" altLang="ko-KR" sz="3200" b="1" kern="0" dirty="0">
              <a:solidFill>
                <a:schemeClr val="accent4"/>
              </a:solidFill>
              <a:latin typeface="+mn-lt"/>
              <a:ea typeface="굴림" pitchFamily="34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Outline</a:t>
            </a:r>
            <a:endParaRPr lang="ko-KR" altLang="en-US" dirty="0" smtClean="0">
              <a:ea typeface="굴림" panose="020B0600000101010101" pitchFamily="50" charset="-127"/>
            </a:endParaRPr>
          </a:p>
        </p:txBody>
      </p:sp>
      <p:sp>
        <p:nvSpPr>
          <p:cNvPr id="20483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01861B-D6C5-4DB4-BFD6-F34CD1BB0B26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300" smtClean="0"/>
          </a:p>
        </p:txBody>
      </p:sp>
      <p:sp>
        <p:nvSpPr>
          <p:cNvPr id="25" name="내용 개체 틀 2"/>
          <p:cNvSpPr txBox="1">
            <a:spLocks/>
          </p:cNvSpPr>
          <p:nvPr/>
        </p:nvSpPr>
        <p:spPr bwMode="auto">
          <a:xfrm>
            <a:off x="323528" y="1925637"/>
            <a:ext cx="75946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Will discuss </a:t>
            </a:r>
            <a:r>
              <a:rPr lang="en-US" altLang="ko-KR" sz="2800" b="1" dirty="0"/>
              <a:t>two</a:t>
            </a:r>
            <a:r>
              <a:rPr lang="en-US" altLang="ko-KR" sz="2800" dirty="0"/>
              <a:t> popular CNN architectures.</a:t>
            </a:r>
            <a:endParaRPr lang="ko-KR" altLang="en-US" sz="2800" dirty="0"/>
          </a:p>
        </p:txBody>
      </p:sp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372071" y="3187700"/>
            <a:ext cx="89281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1</a:t>
            </a:r>
            <a:r>
              <a:rPr lang="en-US" altLang="ko-KR" sz="2800" dirty="0"/>
              <a:t>. </a:t>
            </a:r>
            <a:r>
              <a:rPr lang="en-US" altLang="ko-KR" sz="2800" b="1" dirty="0" err="1"/>
              <a:t>AlexNet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(by the Godfather </a:t>
            </a:r>
            <a:r>
              <a:rPr lang="en-US" altLang="ko-KR" sz="2800" dirty="0"/>
              <a:t>of deep learning) </a:t>
            </a:r>
            <a:endParaRPr lang="ko-KR" altLang="en-US" sz="2800" dirty="0"/>
          </a:p>
        </p:txBody>
      </p:sp>
      <p:sp>
        <p:nvSpPr>
          <p:cNvPr id="27" name="내용 개체 틀 2"/>
          <p:cNvSpPr txBox="1">
            <a:spLocks/>
          </p:cNvSpPr>
          <p:nvPr/>
        </p:nvSpPr>
        <p:spPr bwMode="auto">
          <a:xfrm>
            <a:off x="360959" y="4075112"/>
            <a:ext cx="49514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/>
              <a:t>2</a:t>
            </a:r>
            <a:r>
              <a:rPr lang="en-US" altLang="ko-KR" sz="2800" dirty="0"/>
              <a:t>. </a:t>
            </a:r>
            <a:r>
              <a:rPr lang="en-US" altLang="ko-KR" sz="2800" b="1" dirty="0" err="1"/>
              <a:t>ResNet</a:t>
            </a:r>
            <a:r>
              <a:rPr lang="en-US" altLang="ko-KR" sz="2800" dirty="0"/>
              <a:t> (state of the art)</a:t>
            </a:r>
            <a:endParaRPr lang="ko-KR" alt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AlexNet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1843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4DF2A7-5891-4FFF-B27D-75DAF4342800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300" smtClean="0"/>
          </a:p>
        </p:txBody>
      </p:sp>
      <p:pic>
        <p:nvPicPr>
          <p:cNvPr id="18436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5963" y="1373188"/>
            <a:ext cx="1455737" cy="171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내용 개체 틀 2 2 1"/>
          <p:cNvSpPr txBox="1">
            <a:spLocks/>
          </p:cNvSpPr>
          <p:nvPr/>
        </p:nvSpPr>
        <p:spPr bwMode="auto">
          <a:xfrm>
            <a:off x="1071563" y="2954338"/>
            <a:ext cx="91916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input</a:t>
            </a:r>
            <a:endParaRPr lang="ko-KR" altLang="en-US" sz="2000"/>
          </a:p>
        </p:txBody>
      </p:sp>
      <p:sp>
        <p:nvSpPr>
          <p:cNvPr id="18438" name="내용 개체 틀 2 2 1"/>
          <p:cNvSpPr txBox="1">
            <a:spLocks/>
          </p:cNvSpPr>
          <p:nvPr/>
        </p:nvSpPr>
        <p:spPr bwMode="auto">
          <a:xfrm>
            <a:off x="838200" y="3322638"/>
            <a:ext cx="157321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227*227*3</a:t>
            </a:r>
            <a:endParaRPr lang="ko-KR" altLang="en-US" sz="1800"/>
          </a:p>
        </p:txBody>
      </p:sp>
      <p:grpSp>
        <p:nvGrpSpPr>
          <p:cNvPr id="13" name="그룹 12"/>
          <p:cNvGrpSpPr>
            <a:grpSpLocks/>
          </p:cNvGrpSpPr>
          <p:nvPr/>
        </p:nvGrpSpPr>
        <p:grpSpPr bwMode="auto">
          <a:xfrm>
            <a:off x="2603500" y="1774825"/>
            <a:ext cx="985838" cy="1063625"/>
            <a:chOff x="2067179" y="2043243"/>
            <a:chExt cx="976371" cy="1025717"/>
          </a:xfrm>
        </p:grpSpPr>
        <p:sp>
          <p:nvSpPr>
            <p:cNvPr id="18677" name="직사각형 7"/>
            <p:cNvSpPr>
              <a:spLocks noChangeArrowheads="1"/>
            </p:cNvSpPr>
            <p:nvPr/>
          </p:nvSpPr>
          <p:spPr bwMode="auto">
            <a:xfrm>
              <a:off x="2278411" y="2043243"/>
              <a:ext cx="765139" cy="8259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678" name="직사각형 8"/>
            <p:cNvSpPr>
              <a:spLocks noChangeArrowheads="1"/>
            </p:cNvSpPr>
            <p:nvPr/>
          </p:nvSpPr>
          <p:spPr bwMode="auto">
            <a:xfrm>
              <a:off x="2210365" y="2093949"/>
              <a:ext cx="765139" cy="8259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679" name="직사각형 9"/>
            <p:cNvSpPr>
              <a:spLocks noChangeArrowheads="1"/>
            </p:cNvSpPr>
            <p:nvPr/>
          </p:nvSpPr>
          <p:spPr bwMode="auto">
            <a:xfrm>
              <a:off x="2142319" y="2175082"/>
              <a:ext cx="765139" cy="8259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680" name="직사각형 11"/>
            <p:cNvSpPr>
              <a:spLocks noChangeArrowheads="1"/>
            </p:cNvSpPr>
            <p:nvPr/>
          </p:nvSpPr>
          <p:spPr bwMode="auto">
            <a:xfrm>
              <a:off x="2067179" y="2242992"/>
              <a:ext cx="765139" cy="8259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</p:grpSp>
      <p:sp>
        <p:nvSpPr>
          <p:cNvPr id="14" name="내용 개체 틀 2 2 1"/>
          <p:cNvSpPr txBox="1">
            <a:spLocks/>
          </p:cNvSpPr>
          <p:nvPr/>
        </p:nvSpPr>
        <p:spPr bwMode="auto">
          <a:xfrm>
            <a:off x="2393950" y="3340100"/>
            <a:ext cx="12414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55*55*96</a:t>
            </a:r>
            <a:endParaRPr lang="ko-KR" altLang="en-US" sz="1800"/>
          </a:p>
        </p:txBody>
      </p:sp>
      <p:sp>
        <p:nvSpPr>
          <p:cNvPr id="15" name="내용 개체 틀 2 2 1"/>
          <p:cNvSpPr txBox="1">
            <a:spLocks/>
          </p:cNvSpPr>
          <p:nvPr/>
        </p:nvSpPr>
        <p:spPr bwMode="auto">
          <a:xfrm>
            <a:off x="2598738" y="2909888"/>
            <a:ext cx="9207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conv</a:t>
            </a:r>
            <a:endParaRPr lang="ko-KR" altLang="en-US" sz="2000"/>
          </a:p>
        </p:txBody>
      </p:sp>
      <p:grpSp>
        <p:nvGrpSpPr>
          <p:cNvPr id="16" name="그룹 15"/>
          <p:cNvGrpSpPr>
            <a:grpSpLocks/>
          </p:cNvGrpSpPr>
          <p:nvPr/>
        </p:nvGrpSpPr>
        <p:grpSpPr bwMode="auto">
          <a:xfrm>
            <a:off x="4071938" y="2282825"/>
            <a:ext cx="492125" cy="542925"/>
            <a:chOff x="2067179" y="2043243"/>
            <a:chExt cx="976371" cy="1025717"/>
          </a:xfrm>
        </p:grpSpPr>
        <p:sp>
          <p:nvSpPr>
            <p:cNvPr id="18673" name="직사각형 16"/>
            <p:cNvSpPr>
              <a:spLocks noChangeArrowheads="1"/>
            </p:cNvSpPr>
            <p:nvPr/>
          </p:nvSpPr>
          <p:spPr bwMode="auto">
            <a:xfrm>
              <a:off x="2278411" y="2043243"/>
              <a:ext cx="765139" cy="8259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674" name="직사각형 17"/>
            <p:cNvSpPr>
              <a:spLocks noChangeArrowheads="1"/>
            </p:cNvSpPr>
            <p:nvPr/>
          </p:nvSpPr>
          <p:spPr bwMode="auto">
            <a:xfrm>
              <a:off x="2210365" y="2093949"/>
              <a:ext cx="765139" cy="8259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675" name="직사각형 18"/>
            <p:cNvSpPr>
              <a:spLocks noChangeArrowheads="1"/>
            </p:cNvSpPr>
            <p:nvPr/>
          </p:nvSpPr>
          <p:spPr bwMode="auto">
            <a:xfrm>
              <a:off x="2142319" y="2175082"/>
              <a:ext cx="765139" cy="8259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676" name="직사각형 19"/>
            <p:cNvSpPr>
              <a:spLocks noChangeArrowheads="1"/>
            </p:cNvSpPr>
            <p:nvPr/>
          </p:nvSpPr>
          <p:spPr bwMode="auto">
            <a:xfrm>
              <a:off x="2067179" y="2242992"/>
              <a:ext cx="765139" cy="8259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</p:grpSp>
      <p:sp>
        <p:nvSpPr>
          <p:cNvPr id="21" name="내용 개체 틀 2 2 1"/>
          <p:cNvSpPr txBox="1">
            <a:spLocks/>
          </p:cNvSpPr>
          <p:nvPr/>
        </p:nvSpPr>
        <p:spPr bwMode="auto">
          <a:xfrm>
            <a:off x="3759200" y="2944813"/>
            <a:ext cx="139541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max pool</a:t>
            </a:r>
            <a:endParaRPr lang="ko-KR" altLang="en-US" sz="2000"/>
          </a:p>
        </p:txBody>
      </p:sp>
      <p:sp>
        <p:nvSpPr>
          <p:cNvPr id="22" name="내용 개체 틀 2 2 1"/>
          <p:cNvSpPr txBox="1">
            <a:spLocks/>
          </p:cNvSpPr>
          <p:nvPr/>
        </p:nvSpPr>
        <p:spPr bwMode="auto">
          <a:xfrm>
            <a:off x="3786188" y="3335338"/>
            <a:ext cx="12414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27*27*96</a:t>
            </a:r>
            <a:endParaRPr lang="ko-KR" altLang="en-US" sz="1800"/>
          </a:p>
        </p:txBody>
      </p:sp>
      <p:grpSp>
        <p:nvGrpSpPr>
          <p:cNvPr id="43" name="그룹 42"/>
          <p:cNvGrpSpPr>
            <a:grpSpLocks/>
          </p:cNvGrpSpPr>
          <p:nvPr/>
        </p:nvGrpSpPr>
        <p:grpSpPr bwMode="auto">
          <a:xfrm>
            <a:off x="5391150" y="1844675"/>
            <a:ext cx="936625" cy="949325"/>
            <a:chOff x="5047440" y="2052246"/>
            <a:chExt cx="936400" cy="949469"/>
          </a:xfrm>
        </p:grpSpPr>
        <p:grpSp>
          <p:nvGrpSpPr>
            <p:cNvPr id="18653" name="그룹 22"/>
            <p:cNvGrpSpPr>
              <a:grpSpLocks/>
            </p:cNvGrpSpPr>
            <p:nvPr/>
          </p:nvGrpSpPr>
          <p:grpSpPr bwMode="auto">
            <a:xfrm>
              <a:off x="5492290" y="2052246"/>
              <a:ext cx="491550" cy="542917"/>
              <a:chOff x="2067179" y="2043243"/>
              <a:chExt cx="976371" cy="1025717"/>
            </a:xfrm>
          </p:grpSpPr>
          <p:sp>
            <p:nvSpPr>
              <p:cNvPr id="18669" name="직사각형 23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70" name="직사각형 24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71" name="직사각형 25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72" name="직사각형 26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grpSp>
          <p:nvGrpSpPr>
            <p:cNvPr id="18654" name="그룹 27"/>
            <p:cNvGrpSpPr>
              <a:grpSpLocks/>
            </p:cNvGrpSpPr>
            <p:nvPr/>
          </p:nvGrpSpPr>
          <p:grpSpPr bwMode="auto">
            <a:xfrm>
              <a:off x="5340493" y="2192148"/>
              <a:ext cx="491550" cy="542917"/>
              <a:chOff x="2067179" y="2043243"/>
              <a:chExt cx="976371" cy="1025717"/>
            </a:xfrm>
          </p:grpSpPr>
          <p:sp>
            <p:nvSpPr>
              <p:cNvPr id="18665" name="직사각형 28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66" name="직사각형 29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67" name="직사각형 30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68" name="직사각형 31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grpSp>
          <p:nvGrpSpPr>
            <p:cNvPr id="18655" name="그룹 32"/>
            <p:cNvGrpSpPr>
              <a:grpSpLocks/>
            </p:cNvGrpSpPr>
            <p:nvPr/>
          </p:nvGrpSpPr>
          <p:grpSpPr bwMode="auto">
            <a:xfrm>
              <a:off x="5199237" y="2318896"/>
              <a:ext cx="491550" cy="542917"/>
              <a:chOff x="2067179" y="2043243"/>
              <a:chExt cx="976371" cy="1025717"/>
            </a:xfrm>
          </p:grpSpPr>
          <p:sp>
            <p:nvSpPr>
              <p:cNvPr id="18661" name="직사각형 33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62" name="직사각형 34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63" name="직사각형 35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64" name="직사각형 36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grpSp>
          <p:nvGrpSpPr>
            <p:cNvPr id="18656" name="그룹 37"/>
            <p:cNvGrpSpPr>
              <a:grpSpLocks/>
            </p:cNvGrpSpPr>
            <p:nvPr/>
          </p:nvGrpSpPr>
          <p:grpSpPr bwMode="auto">
            <a:xfrm>
              <a:off x="5047440" y="2458798"/>
              <a:ext cx="491550" cy="542917"/>
              <a:chOff x="2067179" y="2043243"/>
              <a:chExt cx="976371" cy="1025717"/>
            </a:xfrm>
          </p:grpSpPr>
          <p:sp>
            <p:nvSpPr>
              <p:cNvPr id="18657" name="직사각형 38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58" name="직사각형 39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59" name="직사각형 40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60" name="직사각형 41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</p:grpSp>
      <p:sp>
        <p:nvSpPr>
          <p:cNvPr id="44" name="내용 개체 틀 2 2 1"/>
          <p:cNvSpPr txBox="1">
            <a:spLocks/>
          </p:cNvSpPr>
          <p:nvPr/>
        </p:nvSpPr>
        <p:spPr bwMode="auto">
          <a:xfrm>
            <a:off x="5330825" y="2933700"/>
            <a:ext cx="139541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conv</a:t>
            </a:r>
            <a:endParaRPr lang="ko-KR" altLang="en-US" sz="2000"/>
          </a:p>
        </p:txBody>
      </p:sp>
      <p:sp>
        <p:nvSpPr>
          <p:cNvPr id="45" name="내용 개체 틀 2 2 1"/>
          <p:cNvSpPr txBox="1">
            <a:spLocks/>
          </p:cNvSpPr>
          <p:nvPr/>
        </p:nvSpPr>
        <p:spPr bwMode="auto">
          <a:xfrm>
            <a:off x="5235575" y="3344863"/>
            <a:ext cx="16859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27*27*256</a:t>
            </a:r>
            <a:endParaRPr lang="ko-KR" altLang="en-US" sz="1800"/>
          </a:p>
        </p:txBody>
      </p:sp>
      <p:grpSp>
        <p:nvGrpSpPr>
          <p:cNvPr id="46" name="그룹 45"/>
          <p:cNvGrpSpPr>
            <a:grpSpLocks/>
          </p:cNvGrpSpPr>
          <p:nvPr/>
        </p:nvGrpSpPr>
        <p:grpSpPr bwMode="auto">
          <a:xfrm>
            <a:off x="7000875" y="2278063"/>
            <a:ext cx="574675" cy="512762"/>
            <a:chOff x="5047440" y="2052246"/>
            <a:chExt cx="936400" cy="949469"/>
          </a:xfrm>
        </p:grpSpPr>
        <p:grpSp>
          <p:nvGrpSpPr>
            <p:cNvPr id="18633" name="그룹 46"/>
            <p:cNvGrpSpPr>
              <a:grpSpLocks/>
            </p:cNvGrpSpPr>
            <p:nvPr/>
          </p:nvGrpSpPr>
          <p:grpSpPr bwMode="auto">
            <a:xfrm>
              <a:off x="5492290" y="2052246"/>
              <a:ext cx="491550" cy="542917"/>
              <a:chOff x="2067179" y="2043243"/>
              <a:chExt cx="976371" cy="1025717"/>
            </a:xfrm>
          </p:grpSpPr>
          <p:sp>
            <p:nvSpPr>
              <p:cNvPr id="18649" name="직사각형 62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50" name="직사각형 63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51" name="직사각형 64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52" name="직사각형 65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grpSp>
          <p:nvGrpSpPr>
            <p:cNvPr id="18634" name="그룹 47"/>
            <p:cNvGrpSpPr>
              <a:grpSpLocks/>
            </p:cNvGrpSpPr>
            <p:nvPr/>
          </p:nvGrpSpPr>
          <p:grpSpPr bwMode="auto">
            <a:xfrm>
              <a:off x="5340493" y="2192148"/>
              <a:ext cx="491550" cy="542917"/>
              <a:chOff x="2067179" y="2043243"/>
              <a:chExt cx="976371" cy="1025717"/>
            </a:xfrm>
          </p:grpSpPr>
          <p:sp>
            <p:nvSpPr>
              <p:cNvPr id="18645" name="직사각형 58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46" name="직사각형 59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47" name="직사각형 60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48" name="직사각형 61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grpSp>
          <p:nvGrpSpPr>
            <p:cNvPr id="18635" name="그룹 48"/>
            <p:cNvGrpSpPr>
              <a:grpSpLocks/>
            </p:cNvGrpSpPr>
            <p:nvPr/>
          </p:nvGrpSpPr>
          <p:grpSpPr bwMode="auto">
            <a:xfrm>
              <a:off x="5199237" y="2318896"/>
              <a:ext cx="491550" cy="542917"/>
              <a:chOff x="2067179" y="2043243"/>
              <a:chExt cx="976371" cy="1025717"/>
            </a:xfrm>
          </p:grpSpPr>
          <p:sp>
            <p:nvSpPr>
              <p:cNvPr id="18641" name="직사각형 54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42" name="직사각형 55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43" name="직사각형 56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44" name="직사각형 57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grpSp>
          <p:nvGrpSpPr>
            <p:cNvPr id="18636" name="그룹 49"/>
            <p:cNvGrpSpPr>
              <a:grpSpLocks/>
            </p:cNvGrpSpPr>
            <p:nvPr/>
          </p:nvGrpSpPr>
          <p:grpSpPr bwMode="auto">
            <a:xfrm>
              <a:off x="5047440" y="2458798"/>
              <a:ext cx="491550" cy="542917"/>
              <a:chOff x="2067179" y="2043243"/>
              <a:chExt cx="976371" cy="1025717"/>
            </a:xfrm>
          </p:grpSpPr>
          <p:sp>
            <p:nvSpPr>
              <p:cNvPr id="18637" name="직사각형 50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38" name="직사각형 51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39" name="직사각형 52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40" name="직사각형 53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</p:grpSp>
      <p:sp>
        <p:nvSpPr>
          <p:cNvPr id="67" name="내용 개체 틀 2 2 1"/>
          <p:cNvSpPr txBox="1">
            <a:spLocks/>
          </p:cNvSpPr>
          <p:nvPr/>
        </p:nvSpPr>
        <p:spPr bwMode="auto">
          <a:xfrm>
            <a:off x="6773863" y="3338513"/>
            <a:ext cx="1685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13*13*256</a:t>
            </a:r>
            <a:endParaRPr lang="ko-KR" altLang="en-US" sz="1800"/>
          </a:p>
        </p:txBody>
      </p:sp>
      <p:sp>
        <p:nvSpPr>
          <p:cNvPr id="68" name="내용 개체 틀 2 2 1"/>
          <p:cNvSpPr txBox="1">
            <a:spLocks/>
          </p:cNvSpPr>
          <p:nvPr/>
        </p:nvSpPr>
        <p:spPr bwMode="auto">
          <a:xfrm>
            <a:off x="6772275" y="2916238"/>
            <a:ext cx="139541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max pool</a:t>
            </a:r>
            <a:endParaRPr lang="ko-KR" altLang="en-US" sz="2000"/>
          </a:p>
        </p:txBody>
      </p:sp>
      <p:grpSp>
        <p:nvGrpSpPr>
          <p:cNvPr id="95" name="그룹 94"/>
          <p:cNvGrpSpPr>
            <a:grpSpLocks/>
          </p:cNvGrpSpPr>
          <p:nvPr/>
        </p:nvGrpSpPr>
        <p:grpSpPr bwMode="auto">
          <a:xfrm>
            <a:off x="823913" y="5083175"/>
            <a:ext cx="666750" cy="598488"/>
            <a:chOff x="622652" y="5201112"/>
            <a:chExt cx="665824" cy="597740"/>
          </a:xfrm>
        </p:grpSpPr>
        <p:grpSp>
          <p:nvGrpSpPr>
            <p:cNvPr id="18608" name="그룹 69"/>
            <p:cNvGrpSpPr>
              <a:grpSpLocks/>
            </p:cNvGrpSpPr>
            <p:nvPr/>
          </p:nvGrpSpPr>
          <p:grpSpPr bwMode="auto">
            <a:xfrm>
              <a:off x="986726" y="5201112"/>
              <a:ext cx="301750" cy="292927"/>
              <a:chOff x="2067179" y="2043243"/>
              <a:chExt cx="976371" cy="1025717"/>
            </a:xfrm>
          </p:grpSpPr>
          <p:sp>
            <p:nvSpPr>
              <p:cNvPr id="18629" name="직사각형 85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30" name="직사각형 86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31" name="직사각형 87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32" name="직사각형 88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grpSp>
          <p:nvGrpSpPr>
            <p:cNvPr id="18609" name="그룹 70"/>
            <p:cNvGrpSpPr>
              <a:grpSpLocks/>
            </p:cNvGrpSpPr>
            <p:nvPr/>
          </p:nvGrpSpPr>
          <p:grpSpPr bwMode="auto">
            <a:xfrm>
              <a:off x="893542" y="5276595"/>
              <a:ext cx="301750" cy="292927"/>
              <a:chOff x="2067179" y="2043243"/>
              <a:chExt cx="976371" cy="1025717"/>
            </a:xfrm>
          </p:grpSpPr>
          <p:sp>
            <p:nvSpPr>
              <p:cNvPr id="18625" name="직사각형 81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26" name="직사각형 82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27" name="직사각형 83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28" name="직사각형 84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grpSp>
          <p:nvGrpSpPr>
            <p:cNvPr id="18610" name="그룹 71"/>
            <p:cNvGrpSpPr>
              <a:grpSpLocks/>
            </p:cNvGrpSpPr>
            <p:nvPr/>
          </p:nvGrpSpPr>
          <p:grpSpPr bwMode="auto">
            <a:xfrm>
              <a:off x="806828" y="5344981"/>
              <a:ext cx="301750" cy="292927"/>
              <a:chOff x="2067179" y="2043243"/>
              <a:chExt cx="976371" cy="1025717"/>
            </a:xfrm>
          </p:grpSpPr>
          <p:sp>
            <p:nvSpPr>
              <p:cNvPr id="18621" name="직사각형 77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22" name="직사각형 78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23" name="직사각형 79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24" name="직사각형 80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grpSp>
          <p:nvGrpSpPr>
            <p:cNvPr id="18611" name="그룹 72"/>
            <p:cNvGrpSpPr>
              <a:grpSpLocks/>
            </p:cNvGrpSpPr>
            <p:nvPr/>
          </p:nvGrpSpPr>
          <p:grpSpPr bwMode="auto">
            <a:xfrm>
              <a:off x="713644" y="5420465"/>
              <a:ext cx="301750" cy="292927"/>
              <a:chOff x="2067179" y="2043243"/>
              <a:chExt cx="976371" cy="1025717"/>
            </a:xfrm>
          </p:grpSpPr>
          <p:sp>
            <p:nvSpPr>
              <p:cNvPr id="18617" name="직사각형 73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18" name="직사각형 74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19" name="직사각형 75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20" name="직사각형 76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grpSp>
          <p:nvGrpSpPr>
            <p:cNvPr id="18612" name="그룹 89"/>
            <p:cNvGrpSpPr>
              <a:grpSpLocks/>
            </p:cNvGrpSpPr>
            <p:nvPr/>
          </p:nvGrpSpPr>
          <p:grpSpPr bwMode="auto">
            <a:xfrm>
              <a:off x="622652" y="5505925"/>
              <a:ext cx="301750" cy="292927"/>
              <a:chOff x="2067179" y="2043243"/>
              <a:chExt cx="976371" cy="1025717"/>
            </a:xfrm>
          </p:grpSpPr>
          <p:sp>
            <p:nvSpPr>
              <p:cNvPr id="18613" name="직사각형 90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14" name="직사각형 91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15" name="직사각형 92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16" name="직사각형 93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</p:grpSp>
      <p:sp>
        <p:nvSpPr>
          <p:cNvPr id="96" name="내용 개체 틀 2 2 1"/>
          <p:cNvSpPr txBox="1">
            <a:spLocks/>
          </p:cNvSpPr>
          <p:nvPr/>
        </p:nvSpPr>
        <p:spPr bwMode="auto">
          <a:xfrm>
            <a:off x="792163" y="5699125"/>
            <a:ext cx="13954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conv</a:t>
            </a:r>
            <a:endParaRPr lang="ko-KR" altLang="en-US" sz="2000"/>
          </a:p>
        </p:txBody>
      </p:sp>
      <p:sp>
        <p:nvSpPr>
          <p:cNvPr id="97" name="내용 개체 틀 2 2 1"/>
          <p:cNvSpPr txBox="1">
            <a:spLocks/>
          </p:cNvSpPr>
          <p:nvPr/>
        </p:nvSpPr>
        <p:spPr bwMode="auto">
          <a:xfrm>
            <a:off x="581025" y="6035675"/>
            <a:ext cx="168751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13*13*384</a:t>
            </a:r>
            <a:endParaRPr lang="ko-KR" altLang="en-US" sz="1800"/>
          </a:p>
        </p:txBody>
      </p:sp>
      <p:grpSp>
        <p:nvGrpSpPr>
          <p:cNvPr id="98" name="그룹 97"/>
          <p:cNvGrpSpPr>
            <a:grpSpLocks/>
          </p:cNvGrpSpPr>
          <p:nvPr/>
        </p:nvGrpSpPr>
        <p:grpSpPr bwMode="auto">
          <a:xfrm>
            <a:off x="2371725" y="5078413"/>
            <a:ext cx="665163" cy="596900"/>
            <a:chOff x="622652" y="5201112"/>
            <a:chExt cx="665824" cy="597740"/>
          </a:xfrm>
        </p:grpSpPr>
        <p:grpSp>
          <p:nvGrpSpPr>
            <p:cNvPr id="18583" name="그룹 98"/>
            <p:cNvGrpSpPr>
              <a:grpSpLocks/>
            </p:cNvGrpSpPr>
            <p:nvPr/>
          </p:nvGrpSpPr>
          <p:grpSpPr bwMode="auto">
            <a:xfrm>
              <a:off x="986726" y="5201112"/>
              <a:ext cx="301750" cy="292927"/>
              <a:chOff x="2067179" y="2043243"/>
              <a:chExt cx="976371" cy="1025717"/>
            </a:xfrm>
          </p:grpSpPr>
          <p:sp>
            <p:nvSpPr>
              <p:cNvPr id="18604" name="직사각형 119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05" name="직사각형 120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06" name="직사각형 121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07" name="직사각형 122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grpSp>
          <p:nvGrpSpPr>
            <p:cNvPr id="18584" name="그룹 99"/>
            <p:cNvGrpSpPr>
              <a:grpSpLocks/>
            </p:cNvGrpSpPr>
            <p:nvPr/>
          </p:nvGrpSpPr>
          <p:grpSpPr bwMode="auto">
            <a:xfrm>
              <a:off x="893542" y="5276595"/>
              <a:ext cx="301750" cy="292927"/>
              <a:chOff x="2067179" y="2043243"/>
              <a:chExt cx="976371" cy="1025717"/>
            </a:xfrm>
          </p:grpSpPr>
          <p:sp>
            <p:nvSpPr>
              <p:cNvPr id="18600" name="직사각형 115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01" name="직사각형 116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02" name="직사각형 117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03" name="직사각형 118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grpSp>
          <p:nvGrpSpPr>
            <p:cNvPr id="18585" name="그룹 100"/>
            <p:cNvGrpSpPr>
              <a:grpSpLocks/>
            </p:cNvGrpSpPr>
            <p:nvPr/>
          </p:nvGrpSpPr>
          <p:grpSpPr bwMode="auto">
            <a:xfrm>
              <a:off x="806828" y="5344981"/>
              <a:ext cx="301750" cy="292927"/>
              <a:chOff x="2067179" y="2043243"/>
              <a:chExt cx="976371" cy="1025717"/>
            </a:xfrm>
          </p:grpSpPr>
          <p:sp>
            <p:nvSpPr>
              <p:cNvPr id="18596" name="직사각형 111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97" name="직사각형 112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98" name="직사각형 113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99" name="직사각형 114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grpSp>
          <p:nvGrpSpPr>
            <p:cNvPr id="18586" name="그룹 101"/>
            <p:cNvGrpSpPr>
              <a:grpSpLocks/>
            </p:cNvGrpSpPr>
            <p:nvPr/>
          </p:nvGrpSpPr>
          <p:grpSpPr bwMode="auto">
            <a:xfrm>
              <a:off x="713644" y="5420465"/>
              <a:ext cx="301750" cy="292927"/>
              <a:chOff x="2067179" y="2043243"/>
              <a:chExt cx="976371" cy="1025717"/>
            </a:xfrm>
          </p:grpSpPr>
          <p:sp>
            <p:nvSpPr>
              <p:cNvPr id="18592" name="직사각형 107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93" name="직사각형 108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94" name="직사각형 109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95" name="직사각형 110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grpSp>
          <p:nvGrpSpPr>
            <p:cNvPr id="18587" name="그룹 102"/>
            <p:cNvGrpSpPr>
              <a:grpSpLocks/>
            </p:cNvGrpSpPr>
            <p:nvPr/>
          </p:nvGrpSpPr>
          <p:grpSpPr bwMode="auto">
            <a:xfrm>
              <a:off x="622652" y="5505925"/>
              <a:ext cx="301750" cy="292927"/>
              <a:chOff x="2067179" y="2043243"/>
              <a:chExt cx="976371" cy="1025717"/>
            </a:xfrm>
          </p:grpSpPr>
          <p:sp>
            <p:nvSpPr>
              <p:cNvPr id="18588" name="직사각형 103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89" name="직사각형 104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90" name="직사각형 105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91" name="직사각형 106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</p:grpSp>
      <p:sp>
        <p:nvSpPr>
          <p:cNvPr id="124" name="내용 개체 틀 2 2 1"/>
          <p:cNvSpPr txBox="1">
            <a:spLocks/>
          </p:cNvSpPr>
          <p:nvPr/>
        </p:nvSpPr>
        <p:spPr bwMode="auto">
          <a:xfrm>
            <a:off x="2268538" y="5703888"/>
            <a:ext cx="1085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conv</a:t>
            </a:r>
            <a:endParaRPr lang="ko-KR" altLang="en-US" sz="2000"/>
          </a:p>
        </p:txBody>
      </p:sp>
      <p:sp>
        <p:nvSpPr>
          <p:cNvPr id="125" name="내용 개체 틀 2 2 1"/>
          <p:cNvSpPr txBox="1">
            <a:spLocks/>
          </p:cNvSpPr>
          <p:nvPr/>
        </p:nvSpPr>
        <p:spPr bwMode="auto">
          <a:xfrm>
            <a:off x="2057400" y="6042025"/>
            <a:ext cx="168751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13*13*384</a:t>
            </a:r>
            <a:endParaRPr lang="ko-KR" altLang="en-US" sz="1800"/>
          </a:p>
        </p:txBody>
      </p:sp>
      <p:grpSp>
        <p:nvGrpSpPr>
          <p:cNvPr id="126" name="그룹 125"/>
          <p:cNvGrpSpPr>
            <a:grpSpLocks/>
          </p:cNvGrpSpPr>
          <p:nvPr/>
        </p:nvGrpSpPr>
        <p:grpSpPr bwMode="auto">
          <a:xfrm>
            <a:off x="3849688" y="5153025"/>
            <a:ext cx="576262" cy="512763"/>
            <a:chOff x="5047440" y="2052246"/>
            <a:chExt cx="936400" cy="949469"/>
          </a:xfrm>
        </p:grpSpPr>
        <p:grpSp>
          <p:nvGrpSpPr>
            <p:cNvPr id="18563" name="그룹 126"/>
            <p:cNvGrpSpPr>
              <a:grpSpLocks/>
            </p:cNvGrpSpPr>
            <p:nvPr/>
          </p:nvGrpSpPr>
          <p:grpSpPr bwMode="auto">
            <a:xfrm>
              <a:off x="5492290" y="2052246"/>
              <a:ext cx="491550" cy="542917"/>
              <a:chOff x="2067179" y="2043243"/>
              <a:chExt cx="976371" cy="1025717"/>
            </a:xfrm>
          </p:grpSpPr>
          <p:sp>
            <p:nvSpPr>
              <p:cNvPr id="18579" name="직사각형 142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80" name="직사각형 143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81" name="직사각형 144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82" name="직사각형 145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grpSp>
          <p:nvGrpSpPr>
            <p:cNvPr id="18564" name="그룹 127"/>
            <p:cNvGrpSpPr>
              <a:grpSpLocks/>
            </p:cNvGrpSpPr>
            <p:nvPr/>
          </p:nvGrpSpPr>
          <p:grpSpPr bwMode="auto">
            <a:xfrm>
              <a:off x="5340493" y="2192148"/>
              <a:ext cx="491550" cy="542917"/>
              <a:chOff x="2067179" y="2043243"/>
              <a:chExt cx="976371" cy="1025717"/>
            </a:xfrm>
          </p:grpSpPr>
          <p:sp>
            <p:nvSpPr>
              <p:cNvPr id="18575" name="직사각형 138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76" name="직사각형 139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77" name="직사각형 140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78" name="직사각형 141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grpSp>
          <p:nvGrpSpPr>
            <p:cNvPr id="18565" name="그룹 128"/>
            <p:cNvGrpSpPr>
              <a:grpSpLocks/>
            </p:cNvGrpSpPr>
            <p:nvPr/>
          </p:nvGrpSpPr>
          <p:grpSpPr bwMode="auto">
            <a:xfrm>
              <a:off x="5199237" y="2318896"/>
              <a:ext cx="491550" cy="542917"/>
              <a:chOff x="2067179" y="2043243"/>
              <a:chExt cx="976371" cy="1025717"/>
            </a:xfrm>
          </p:grpSpPr>
          <p:sp>
            <p:nvSpPr>
              <p:cNvPr id="18571" name="직사각형 134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72" name="직사각형 135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73" name="직사각형 136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74" name="직사각형 137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grpSp>
          <p:nvGrpSpPr>
            <p:cNvPr id="18566" name="그룹 129"/>
            <p:cNvGrpSpPr>
              <a:grpSpLocks/>
            </p:cNvGrpSpPr>
            <p:nvPr/>
          </p:nvGrpSpPr>
          <p:grpSpPr bwMode="auto">
            <a:xfrm>
              <a:off x="5047440" y="2458798"/>
              <a:ext cx="491550" cy="542917"/>
              <a:chOff x="2067179" y="2043243"/>
              <a:chExt cx="976371" cy="1025717"/>
            </a:xfrm>
          </p:grpSpPr>
          <p:sp>
            <p:nvSpPr>
              <p:cNvPr id="18567" name="직사각형 130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68" name="직사각형 131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69" name="직사각형 132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70" name="직사각형 133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</p:grpSp>
      <p:sp>
        <p:nvSpPr>
          <p:cNvPr id="147" name="내용 개체 틀 2 2 1"/>
          <p:cNvSpPr txBox="1">
            <a:spLocks/>
          </p:cNvSpPr>
          <p:nvPr/>
        </p:nvSpPr>
        <p:spPr bwMode="auto">
          <a:xfrm>
            <a:off x="3533775" y="6032500"/>
            <a:ext cx="13763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13*13*256</a:t>
            </a:r>
            <a:endParaRPr lang="ko-KR" altLang="en-US" sz="1800"/>
          </a:p>
        </p:txBody>
      </p:sp>
      <p:sp>
        <p:nvSpPr>
          <p:cNvPr id="148" name="내용 개체 틀 2 2 1"/>
          <p:cNvSpPr txBox="1">
            <a:spLocks/>
          </p:cNvSpPr>
          <p:nvPr/>
        </p:nvSpPr>
        <p:spPr bwMode="auto">
          <a:xfrm>
            <a:off x="4940300" y="6200775"/>
            <a:ext cx="71278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FC</a:t>
            </a:r>
            <a:endParaRPr lang="ko-KR" altLang="en-US" sz="2000"/>
          </a:p>
        </p:txBody>
      </p:sp>
      <p:grpSp>
        <p:nvGrpSpPr>
          <p:cNvPr id="262" name="그룹 261"/>
          <p:cNvGrpSpPr>
            <a:grpSpLocks/>
          </p:cNvGrpSpPr>
          <p:nvPr/>
        </p:nvGrpSpPr>
        <p:grpSpPr bwMode="auto">
          <a:xfrm>
            <a:off x="5299075" y="3860800"/>
            <a:ext cx="71438" cy="2328863"/>
            <a:chOff x="5299260" y="3861048"/>
            <a:chExt cx="72011" cy="2329072"/>
          </a:xfrm>
        </p:grpSpPr>
        <p:sp>
          <p:nvSpPr>
            <p:cNvPr id="18531" name="직사각형 148"/>
            <p:cNvSpPr>
              <a:spLocks noChangeArrowheads="1"/>
            </p:cNvSpPr>
            <p:nvPr/>
          </p:nvSpPr>
          <p:spPr bwMode="auto">
            <a:xfrm>
              <a:off x="5299261" y="3861048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32" name="직사각형 149"/>
            <p:cNvSpPr>
              <a:spLocks noChangeArrowheads="1"/>
            </p:cNvSpPr>
            <p:nvPr/>
          </p:nvSpPr>
          <p:spPr bwMode="auto">
            <a:xfrm>
              <a:off x="5299261" y="3933722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33" name="직사각형 150"/>
            <p:cNvSpPr>
              <a:spLocks noChangeArrowheads="1"/>
            </p:cNvSpPr>
            <p:nvPr/>
          </p:nvSpPr>
          <p:spPr bwMode="auto">
            <a:xfrm>
              <a:off x="5299260" y="4005064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34" name="직사각형 151"/>
            <p:cNvSpPr>
              <a:spLocks noChangeArrowheads="1"/>
            </p:cNvSpPr>
            <p:nvPr/>
          </p:nvSpPr>
          <p:spPr bwMode="auto">
            <a:xfrm>
              <a:off x="5299260" y="4077738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35" name="직사각형 152"/>
            <p:cNvSpPr>
              <a:spLocks noChangeArrowheads="1"/>
            </p:cNvSpPr>
            <p:nvPr/>
          </p:nvSpPr>
          <p:spPr bwMode="auto">
            <a:xfrm>
              <a:off x="5299262" y="4154211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36" name="직사각형 153"/>
            <p:cNvSpPr>
              <a:spLocks noChangeArrowheads="1"/>
            </p:cNvSpPr>
            <p:nvPr/>
          </p:nvSpPr>
          <p:spPr bwMode="auto">
            <a:xfrm>
              <a:off x="5299262" y="4226885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37" name="직사각형 154"/>
            <p:cNvSpPr>
              <a:spLocks noChangeArrowheads="1"/>
            </p:cNvSpPr>
            <p:nvPr/>
          </p:nvSpPr>
          <p:spPr bwMode="auto">
            <a:xfrm>
              <a:off x="5299261" y="4298227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38" name="직사각형 155"/>
            <p:cNvSpPr>
              <a:spLocks noChangeArrowheads="1"/>
            </p:cNvSpPr>
            <p:nvPr/>
          </p:nvSpPr>
          <p:spPr bwMode="auto">
            <a:xfrm>
              <a:off x="5299261" y="4370901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39" name="직사각형 156"/>
            <p:cNvSpPr>
              <a:spLocks noChangeArrowheads="1"/>
            </p:cNvSpPr>
            <p:nvPr/>
          </p:nvSpPr>
          <p:spPr bwMode="auto">
            <a:xfrm>
              <a:off x="5299262" y="4442909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40" name="직사각형 157"/>
            <p:cNvSpPr>
              <a:spLocks noChangeArrowheads="1"/>
            </p:cNvSpPr>
            <p:nvPr/>
          </p:nvSpPr>
          <p:spPr bwMode="auto">
            <a:xfrm>
              <a:off x="5299262" y="4515583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41" name="직사각형 158"/>
            <p:cNvSpPr>
              <a:spLocks noChangeArrowheads="1"/>
            </p:cNvSpPr>
            <p:nvPr/>
          </p:nvSpPr>
          <p:spPr bwMode="auto">
            <a:xfrm>
              <a:off x="5299261" y="4586925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42" name="직사각형 159"/>
            <p:cNvSpPr>
              <a:spLocks noChangeArrowheads="1"/>
            </p:cNvSpPr>
            <p:nvPr/>
          </p:nvSpPr>
          <p:spPr bwMode="auto">
            <a:xfrm>
              <a:off x="5299261" y="4659599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43" name="직사각형 160"/>
            <p:cNvSpPr>
              <a:spLocks noChangeArrowheads="1"/>
            </p:cNvSpPr>
            <p:nvPr/>
          </p:nvSpPr>
          <p:spPr bwMode="auto">
            <a:xfrm>
              <a:off x="5299263" y="4736072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44" name="직사각형 161"/>
            <p:cNvSpPr>
              <a:spLocks noChangeArrowheads="1"/>
            </p:cNvSpPr>
            <p:nvPr/>
          </p:nvSpPr>
          <p:spPr bwMode="auto">
            <a:xfrm>
              <a:off x="5299263" y="4808746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45" name="직사각형 162"/>
            <p:cNvSpPr>
              <a:spLocks noChangeArrowheads="1"/>
            </p:cNvSpPr>
            <p:nvPr/>
          </p:nvSpPr>
          <p:spPr bwMode="auto">
            <a:xfrm>
              <a:off x="5299262" y="4880088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46" name="직사각형 163"/>
            <p:cNvSpPr>
              <a:spLocks noChangeArrowheads="1"/>
            </p:cNvSpPr>
            <p:nvPr/>
          </p:nvSpPr>
          <p:spPr bwMode="auto">
            <a:xfrm>
              <a:off x="5299262" y="4952762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47" name="직사각형 164"/>
            <p:cNvSpPr>
              <a:spLocks noChangeArrowheads="1"/>
            </p:cNvSpPr>
            <p:nvPr/>
          </p:nvSpPr>
          <p:spPr bwMode="auto">
            <a:xfrm>
              <a:off x="5299261" y="5026398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48" name="직사각형 165"/>
            <p:cNvSpPr>
              <a:spLocks noChangeArrowheads="1"/>
            </p:cNvSpPr>
            <p:nvPr/>
          </p:nvSpPr>
          <p:spPr bwMode="auto">
            <a:xfrm>
              <a:off x="5299261" y="5099072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49" name="직사각형 166"/>
            <p:cNvSpPr>
              <a:spLocks noChangeArrowheads="1"/>
            </p:cNvSpPr>
            <p:nvPr/>
          </p:nvSpPr>
          <p:spPr bwMode="auto">
            <a:xfrm>
              <a:off x="5299260" y="5170414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50" name="직사각형 167"/>
            <p:cNvSpPr>
              <a:spLocks noChangeArrowheads="1"/>
            </p:cNvSpPr>
            <p:nvPr/>
          </p:nvSpPr>
          <p:spPr bwMode="auto">
            <a:xfrm>
              <a:off x="5299260" y="5243088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51" name="직사각형 168"/>
            <p:cNvSpPr>
              <a:spLocks noChangeArrowheads="1"/>
            </p:cNvSpPr>
            <p:nvPr/>
          </p:nvSpPr>
          <p:spPr bwMode="auto">
            <a:xfrm>
              <a:off x="5299262" y="5319561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52" name="직사각형 169"/>
            <p:cNvSpPr>
              <a:spLocks noChangeArrowheads="1"/>
            </p:cNvSpPr>
            <p:nvPr/>
          </p:nvSpPr>
          <p:spPr bwMode="auto">
            <a:xfrm>
              <a:off x="5299262" y="5392235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53" name="직사각형 170"/>
            <p:cNvSpPr>
              <a:spLocks noChangeArrowheads="1"/>
            </p:cNvSpPr>
            <p:nvPr/>
          </p:nvSpPr>
          <p:spPr bwMode="auto">
            <a:xfrm>
              <a:off x="5299261" y="5463577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54" name="직사각형 171"/>
            <p:cNvSpPr>
              <a:spLocks noChangeArrowheads="1"/>
            </p:cNvSpPr>
            <p:nvPr/>
          </p:nvSpPr>
          <p:spPr bwMode="auto">
            <a:xfrm>
              <a:off x="5299261" y="5536251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55" name="직사각형 172"/>
            <p:cNvSpPr>
              <a:spLocks noChangeArrowheads="1"/>
            </p:cNvSpPr>
            <p:nvPr/>
          </p:nvSpPr>
          <p:spPr bwMode="auto">
            <a:xfrm>
              <a:off x="5299262" y="5608259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56" name="직사각형 173"/>
            <p:cNvSpPr>
              <a:spLocks noChangeArrowheads="1"/>
            </p:cNvSpPr>
            <p:nvPr/>
          </p:nvSpPr>
          <p:spPr bwMode="auto">
            <a:xfrm>
              <a:off x="5299262" y="5680933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57" name="직사각형 174"/>
            <p:cNvSpPr>
              <a:spLocks noChangeArrowheads="1"/>
            </p:cNvSpPr>
            <p:nvPr/>
          </p:nvSpPr>
          <p:spPr bwMode="auto">
            <a:xfrm>
              <a:off x="5299261" y="5752275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58" name="직사각형 175"/>
            <p:cNvSpPr>
              <a:spLocks noChangeArrowheads="1"/>
            </p:cNvSpPr>
            <p:nvPr/>
          </p:nvSpPr>
          <p:spPr bwMode="auto">
            <a:xfrm>
              <a:off x="5299261" y="5824949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59" name="직사각형 176"/>
            <p:cNvSpPr>
              <a:spLocks noChangeArrowheads="1"/>
            </p:cNvSpPr>
            <p:nvPr/>
          </p:nvSpPr>
          <p:spPr bwMode="auto">
            <a:xfrm>
              <a:off x="5299263" y="5901422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60" name="직사각형 177"/>
            <p:cNvSpPr>
              <a:spLocks noChangeArrowheads="1"/>
            </p:cNvSpPr>
            <p:nvPr/>
          </p:nvSpPr>
          <p:spPr bwMode="auto">
            <a:xfrm>
              <a:off x="5299263" y="5974096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61" name="직사각형 178"/>
            <p:cNvSpPr>
              <a:spLocks noChangeArrowheads="1"/>
            </p:cNvSpPr>
            <p:nvPr/>
          </p:nvSpPr>
          <p:spPr bwMode="auto">
            <a:xfrm>
              <a:off x="5299262" y="6045438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62" name="직사각형 179"/>
            <p:cNvSpPr>
              <a:spLocks noChangeArrowheads="1"/>
            </p:cNvSpPr>
            <p:nvPr/>
          </p:nvSpPr>
          <p:spPr bwMode="auto">
            <a:xfrm>
              <a:off x="5299262" y="6118112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</p:grpSp>
      <p:sp>
        <p:nvSpPr>
          <p:cNvPr id="181" name="내용 개체 틀 2 2 1"/>
          <p:cNvSpPr txBox="1">
            <a:spLocks/>
          </p:cNvSpPr>
          <p:nvPr/>
        </p:nvSpPr>
        <p:spPr bwMode="auto">
          <a:xfrm>
            <a:off x="5384800" y="6223000"/>
            <a:ext cx="8699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4096</a:t>
            </a:r>
            <a:endParaRPr lang="ko-KR" altLang="en-US" sz="1800"/>
          </a:p>
        </p:txBody>
      </p:sp>
      <p:sp>
        <p:nvSpPr>
          <p:cNvPr id="182" name="내용 개체 틀 2 2 1"/>
          <p:cNvSpPr txBox="1">
            <a:spLocks/>
          </p:cNvSpPr>
          <p:nvPr/>
        </p:nvSpPr>
        <p:spPr bwMode="auto">
          <a:xfrm>
            <a:off x="3671888" y="5691188"/>
            <a:ext cx="1085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conv</a:t>
            </a:r>
            <a:endParaRPr lang="ko-KR" altLang="en-US" sz="2000"/>
          </a:p>
        </p:txBody>
      </p:sp>
      <p:sp>
        <p:nvSpPr>
          <p:cNvPr id="183" name="내용 개체 틀 2 2 1"/>
          <p:cNvSpPr txBox="1">
            <a:spLocks/>
          </p:cNvSpPr>
          <p:nvPr/>
        </p:nvSpPr>
        <p:spPr bwMode="auto">
          <a:xfrm>
            <a:off x="6072188" y="6200775"/>
            <a:ext cx="5873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FC</a:t>
            </a:r>
            <a:endParaRPr lang="ko-KR" altLang="en-US" sz="2000"/>
          </a:p>
        </p:txBody>
      </p:sp>
      <p:grpSp>
        <p:nvGrpSpPr>
          <p:cNvPr id="263" name="그룹 262"/>
          <p:cNvGrpSpPr>
            <a:grpSpLocks/>
          </p:cNvGrpSpPr>
          <p:nvPr/>
        </p:nvGrpSpPr>
        <p:grpSpPr bwMode="auto">
          <a:xfrm>
            <a:off x="6430963" y="3860800"/>
            <a:ext cx="73025" cy="2328863"/>
            <a:chOff x="6431448" y="3861048"/>
            <a:chExt cx="72011" cy="2329072"/>
          </a:xfrm>
        </p:grpSpPr>
        <p:sp>
          <p:nvSpPr>
            <p:cNvPr id="18499" name="직사각형 183"/>
            <p:cNvSpPr>
              <a:spLocks noChangeArrowheads="1"/>
            </p:cNvSpPr>
            <p:nvPr/>
          </p:nvSpPr>
          <p:spPr bwMode="auto">
            <a:xfrm>
              <a:off x="6431449" y="3861048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00" name="직사각형 184"/>
            <p:cNvSpPr>
              <a:spLocks noChangeArrowheads="1"/>
            </p:cNvSpPr>
            <p:nvPr/>
          </p:nvSpPr>
          <p:spPr bwMode="auto">
            <a:xfrm>
              <a:off x="6431449" y="3933722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01" name="직사각형 185"/>
            <p:cNvSpPr>
              <a:spLocks noChangeArrowheads="1"/>
            </p:cNvSpPr>
            <p:nvPr/>
          </p:nvSpPr>
          <p:spPr bwMode="auto">
            <a:xfrm>
              <a:off x="6431448" y="4005064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02" name="직사각형 186"/>
            <p:cNvSpPr>
              <a:spLocks noChangeArrowheads="1"/>
            </p:cNvSpPr>
            <p:nvPr/>
          </p:nvSpPr>
          <p:spPr bwMode="auto">
            <a:xfrm>
              <a:off x="6431448" y="4077738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03" name="직사각형 187"/>
            <p:cNvSpPr>
              <a:spLocks noChangeArrowheads="1"/>
            </p:cNvSpPr>
            <p:nvPr/>
          </p:nvSpPr>
          <p:spPr bwMode="auto">
            <a:xfrm>
              <a:off x="6431450" y="4154211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04" name="직사각형 188"/>
            <p:cNvSpPr>
              <a:spLocks noChangeArrowheads="1"/>
            </p:cNvSpPr>
            <p:nvPr/>
          </p:nvSpPr>
          <p:spPr bwMode="auto">
            <a:xfrm>
              <a:off x="6431450" y="4226885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05" name="직사각형 189"/>
            <p:cNvSpPr>
              <a:spLocks noChangeArrowheads="1"/>
            </p:cNvSpPr>
            <p:nvPr/>
          </p:nvSpPr>
          <p:spPr bwMode="auto">
            <a:xfrm>
              <a:off x="6431449" y="4298227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06" name="직사각형 190"/>
            <p:cNvSpPr>
              <a:spLocks noChangeArrowheads="1"/>
            </p:cNvSpPr>
            <p:nvPr/>
          </p:nvSpPr>
          <p:spPr bwMode="auto">
            <a:xfrm>
              <a:off x="6431449" y="4370901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07" name="직사각형 191"/>
            <p:cNvSpPr>
              <a:spLocks noChangeArrowheads="1"/>
            </p:cNvSpPr>
            <p:nvPr/>
          </p:nvSpPr>
          <p:spPr bwMode="auto">
            <a:xfrm>
              <a:off x="6431450" y="4442909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08" name="직사각형 192"/>
            <p:cNvSpPr>
              <a:spLocks noChangeArrowheads="1"/>
            </p:cNvSpPr>
            <p:nvPr/>
          </p:nvSpPr>
          <p:spPr bwMode="auto">
            <a:xfrm>
              <a:off x="6431450" y="4515583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09" name="직사각형 193"/>
            <p:cNvSpPr>
              <a:spLocks noChangeArrowheads="1"/>
            </p:cNvSpPr>
            <p:nvPr/>
          </p:nvSpPr>
          <p:spPr bwMode="auto">
            <a:xfrm>
              <a:off x="6431449" y="4586925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10" name="직사각형 194"/>
            <p:cNvSpPr>
              <a:spLocks noChangeArrowheads="1"/>
            </p:cNvSpPr>
            <p:nvPr/>
          </p:nvSpPr>
          <p:spPr bwMode="auto">
            <a:xfrm>
              <a:off x="6431449" y="4659599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11" name="직사각형 195"/>
            <p:cNvSpPr>
              <a:spLocks noChangeArrowheads="1"/>
            </p:cNvSpPr>
            <p:nvPr/>
          </p:nvSpPr>
          <p:spPr bwMode="auto">
            <a:xfrm>
              <a:off x="6431451" y="4736072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12" name="직사각형 196"/>
            <p:cNvSpPr>
              <a:spLocks noChangeArrowheads="1"/>
            </p:cNvSpPr>
            <p:nvPr/>
          </p:nvSpPr>
          <p:spPr bwMode="auto">
            <a:xfrm>
              <a:off x="6431451" y="4808746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13" name="직사각형 197"/>
            <p:cNvSpPr>
              <a:spLocks noChangeArrowheads="1"/>
            </p:cNvSpPr>
            <p:nvPr/>
          </p:nvSpPr>
          <p:spPr bwMode="auto">
            <a:xfrm>
              <a:off x="6431450" y="4880088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14" name="직사각형 198"/>
            <p:cNvSpPr>
              <a:spLocks noChangeArrowheads="1"/>
            </p:cNvSpPr>
            <p:nvPr/>
          </p:nvSpPr>
          <p:spPr bwMode="auto">
            <a:xfrm>
              <a:off x="6431450" y="4952762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15" name="직사각형 199"/>
            <p:cNvSpPr>
              <a:spLocks noChangeArrowheads="1"/>
            </p:cNvSpPr>
            <p:nvPr/>
          </p:nvSpPr>
          <p:spPr bwMode="auto">
            <a:xfrm>
              <a:off x="6431449" y="5026398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16" name="직사각형 200"/>
            <p:cNvSpPr>
              <a:spLocks noChangeArrowheads="1"/>
            </p:cNvSpPr>
            <p:nvPr/>
          </p:nvSpPr>
          <p:spPr bwMode="auto">
            <a:xfrm>
              <a:off x="6431449" y="5099072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17" name="직사각형 201"/>
            <p:cNvSpPr>
              <a:spLocks noChangeArrowheads="1"/>
            </p:cNvSpPr>
            <p:nvPr/>
          </p:nvSpPr>
          <p:spPr bwMode="auto">
            <a:xfrm>
              <a:off x="6431448" y="5170414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18" name="직사각형 202"/>
            <p:cNvSpPr>
              <a:spLocks noChangeArrowheads="1"/>
            </p:cNvSpPr>
            <p:nvPr/>
          </p:nvSpPr>
          <p:spPr bwMode="auto">
            <a:xfrm>
              <a:off x="6431448" y="5243088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19" name="직사각형 203"/>
            <p:cNvSpPr>
              <a:spLocks noChangeArrowheads="1"/>
            </p:cNvSpPr>
            <p:nvPr/>
          </p:nvSpPr>
          <p:spPr bwMode="auto">
            <a:xfrm>
              <a:off x="6431450" y="5319561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20" name="직사각형 204"/>
            <p:cNvSpPr>
              <a:spLocks noChangeArrowheads="1"/>
            </p:cNvSpPr>
            <p:nvPr/>
          </p:nvSpPr>
          <p:spPr bwMode="auto">
            <a:xfrm>
              <a:off x="6431450" y="5392235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21" name="직사각형 205"/>
            <p:cNvSpPr>
              <a:spLocks noChangeArrowheads="1"/>
            </p:cNvSpPr>
            <p:nvPr/>
          </p:nvSpPr>
          <p:spPr bwMode="auto">
            <a:xfrm>
              <a:off x="6431449" y="5463577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22" name="직사각형 206"/>
            <p:cNvSpPr>
              <a:spLocks noChangeArrowheads="1"/>
            </p:cNvSpPr>
            <p:nvPr/>
          </p:nvSpPr>
          <p:spPr bwMode="auto">
            <a:xfrm>
              <a:off x="6431449" y="5536251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23" name="직사각형 207"/>
            <p:cNvSpPr>
              <a:spLocks noChangeArrowheads="1"/>
            </p:cNvSpPr>
            <p:nvPr/>
          </p:nvSpPr>
          <p:spPr bwMode="auto">
            <a:xfrm>
              <a:off x="6431450" y="5608259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24" name="직사각형 208"/>
            <p:cNvSpPr>
              <a:spLocks noChangeArrowheads="1"/>
            </p:cNvSpPr>
            <p:nvPr/>
          </p:nvSpPr>
          <p:spPr bwMode="auto">
            <a:xfrm>
              <a:off x="6431450" y="5680933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25" name="직사각형 209"/>
            <p:cNvSpPr>
              <a:spLocks noChangeArrowheads="1"/>
            </p:cNvSpPr>
            <p:nvPr/>
          </p:nvSpPr>
          <p:spPr bwMode="auto">
            <a:xfrm>
              <a:off x="6431449" y="5752275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26" name="직사각형 210"/>
            <p:cNvSpPr>
              <a:spLocks noChangeArrowheads="1"/>
            </p:cNvSpPr>
            <p:nvPr/>
          </p:nvSpPr>
          <p:spPr bwMode="auto">
            <a:xfrm>
              <a:off x="6431449" y="5824949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27" name="직사각형 211"/>
            <p:cNvSpPr>
              <a:spLocks noChangeArrowheads="1"/>
            </p:cNvSpPr>
            <p:nvPr/>
          </p:nvSpPr>
          <p:spPr bwMode="auto">
            <a:xfrm>
              <a:off x="6431451" y="5901422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28" name="직사각형 212"/>
            <p:cNvSpPr>
              <a:spLocks noChangeArrowheads="1"/>
            </p:cNvSpPr>
            <p:nvPr/>
          </p:nvSpPr>
          <p:spPr bwMode="auto">
            <a:xfrm>
              <a:off x="6431451" y="5974096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29" name="직사각형 213"/>
            <p:cNvSpPr>
              <a:spLocks noChangeArrowheads="1"/>
            </p:cNvSpPr>
            <p:nvPr/>
          </p:nvSpPr>
          <p:spPr bwMode="auto">
            <a:xfrm>
              <a:off x="6431450" y="6045438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530" name="직사각형 214"/>
            <p:cNvSpPr>
              <a:spLocks noChangeArrowheads="1"/>
            </p:cNvSpPr>
            <p:nvPr/>
          </p:nvSpPr>
          <p:spPr bwMode="auto">
            <a:xfrm>
              <a:off x="6431450" y="6118112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</p:grpSp>
      <p:sp>
        <p:nvSpPr>
          <p:cNvPr id="216" name="내용 개체 틀 2 2 1"/>
          <p:cNvSpPr txBox="1">
            <a:spLocks/>
          </p:cNvSpPr>
          <p:nvPr/>
        </p:nvSpPr>
        <p:spPr bwMode="auto">
          <a:xfrm>
            <a:off x="6518275" y="6223000"/>
            <a:ext cx="8699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4096</a:t>
            </a:r>
            <a:endParaRPr lang="ko-KR" altLang="en-US" sz="1800"/>
          </a:p>
        </p:txBody>
      </p:sp>
      <p:sp>
        <p:nvSpPr>
          <p:cNvPr id="217" name="내용 개체 틀 2 2 1"/>
          <p:cNvSpPr txBox="1">
            <a:spLocks/>
          </p:cNvSpPr>
          <p:nvPr/>
        </p:nvSpPr>
        <p:spPr bwMode="auto">
          <a:xfrm>
            <a:off x="7308850" y="5445125"/>
            <a:ext cx="116998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output</a:t>
            </a:r>
            <a:endParaRPr lang="ko-KR" altLang="en-US" sz="2000"/>
          </a:p>
        </p:txBody>
      </p:sp>
      <p:grpSp>
        <p:nvGrpSpPr>
          <p:cNvPr id="264" name="그룹 263"/>
          <p:cNvGrpSpPr>
            <a:grpSpLocks/>
          </p:cNvGrpSpPr>
          <p:nvPr/>
        </p:nvGrpSpPr>
        <p:grpSpPr bwMode="auto">
          <a:xfrm>
            <a:off x="7721600" y="4613275"/>
            <a:ext cx="71438" cy="727075"/>
            <a:chOff x="7721451" y="4613483"/>
            <a:chExt cx="72010" cy="726543"/>
          </a:xfrm>
        </p:grpSpPr>
        <p:sp>
          <p:nvSpPr>
            <p:cNvPr id="18489" name="직사각형 217"/>
            <p:cNvSpPr>
              <a:spLocks noChangeArrowheads="1"/>
            </p:cNvSpPr>
            <p:nvPr/>
          </p:nvSpPr>
          <p:spPr bwMode="auto">
            <a:xfrm>
              <a:off x="7721452" y="4613483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490" name="직사각형 218"/>
            <p:cNvSpPr>
              <a:spLocks noChangeArrowheads="1"/>
            </p:cNvSpPr>
            <p:nvPr/>
          </p:nvSpPr>
          <p:spPr bwMode="auto">
            <a:xfrm>
              <a:off x="7721452" y="4686157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491" name="직사각형 219"/>
            <p:cNvSpPr>
              <a:spLocks noChangeArrowheads="1"/>
            </p:cNvSpPr>
            <p:nvPr/>
          </p:nvSpPr>
          <p:spPr bwMode="auto">
            <a:xfrm>
              <a:off x="7721451" y="4757499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492" name="직사각형 220"/>
            <p:cNvSpPr>
              <a:spLocks noChangeArrowheads="1"/>
            </p:cNvSpPr>
            <p:nvPr/>
          </p:nvSpPr>
          <p:spPr bwMode="auto">
            <a:xfrm>
              <a:off x="7721451" y="4830173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493" name="직사각형 221"/>
            <p:cNvSpPr>
              <a:spLocks noChangeArrowheads="1"/>
            </p:cNvSpPr>
            <p:nvPr/>
          </p:nvSpPr>
          <p:spPr bwMode="auto">
            <a:xfrm>
              <a:off x="7721453" y="4906646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494" name="직사각형 222"/>
            <p:cNvSpPr>
              <a:spLocks noChangeArrowheads="1"/>
            </p:cNvSpPr>
            <p:nvPr/>
          </p:nvSpPr>
          <p:spPr bwMode="auto">
            <a:xfrm>
              <a:off x="7721453" y="4979320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495" name="직사각형 223"/>
            <p:cNvSpPr>
              <a:spLocks noChangeArrowheads="1"/>
            </p:cNvSpPr>
            <p:nvPr/>
          </p:nvSpPr>
          <p:spPr bwMode="auto">
            <a:xfrm>
              <a:off x="7721452" y="5050662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496" name="직사각형 224"/>
            <p:cNvSpPr>
              <a:spLocks noChangeArrowheads="1"/>
            </p:cNvSpPr>
            <p:nvPr/>
          </p:nvSpPr>
          <p:spPr bwMode="auto">
            <a:xfrm>
              <a:off x="7721452" y="5123336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497" name="직사각형 225"/>
            <p:cNvSpPr>
              <a:spLocks noChangeArrowheads="1"/>
            </p:cNvSpPr>
            <p:nvPr/>
          </p:nvSpPr>
          <p:spPr bwMode="auto">
            <a:xfrm>
              <a:off x="7721453" y="5195344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498" name="직사각형 226"/>
            <p:cNvSpPr>
              <a:spLocks noChangeArrowheads="1"/>
            </p:cNvSpPr>
            <p:nvPr/>
          </p:nvSpPr>
          <p:spPr bwMode="auto">
            <a:xfrm>
              <a:off x="7721453" y="5268018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</p:grpSp>
      <p:sp>
        <p:nvSpPr>
          <p:cNvPr id="250" name="내용 개체 틀 2 2 1"/>
          <p:cNvSpPr txBox="1">
            <a:spLocks/>
          </p:cNvSpPr>
          <p:nvPr/>
        </p:nvSpPr>
        <p:spPr bwMode="auto">
          <a:xfrm>
            <a:off x="8113713" y="5489575"/>
            <a:ext cx="8699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1000</a:t>
            </a:r>
            <a:endParaRPr lang="ko-KR" altLang="en-US" sz="1800"/>
          </a:p>
        </p:txBody>
      </p:sp>
      <p:cxnSp>
        <p:nvCxnSpPr>
          <p:cNvPr id="251" name="직선 화살표 연결선 250"/>
          <p:cNvCxnSpPr>
            <a:cxnSpLocks noChangeShapeType="1"/>
          </p:cNvCxnSpPr>
          <p:nvPr/>
        </p:nvCxnSpPr>
        <p:spPr bwMode="auto">
          <a:xfrm>
            <a:off x="2262188" y="2352675"/>
            <a:ext cx="2222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3" name="직선 화살표 연결선 252"/>
          <p:cNvCxnSpPr>
            <a:cxnSpLocks noChangeShapeType="1"/>
          </p:cNvCxnSpPr>
          <p:nvPr/>
        </p:nvCxnSpPr>
        <p:spPr bwMode="auto">
          <a:xfrm>
            <a:off x="3708400" y="2547938"/>
            <a:ext cx="2222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4" name="직선 화살표 연결선 253"/>
          <p:cNvCxnSpPr>
            <a:cxnSpLocks noChangeShapeType="1"/>
          </p:cNvCxnSpPr>
          <p:nvPr/>
        </p:nvCxnSpPr>
        <p:spPr bwMode="auto">
          <a:xfrm>
            <a:off x="4843463" y="2524125"/>
            <a:ext cx="2222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5" name="직선 화살표 연결선 254"/>
          <p:cNvCxnSpPr>
            <a:cxnSpLocks noChangeShapeType="1"/>
          </p:cNvCxnSpPr>
          <p:nvPr/>
        </p:nvCxnSpPr>
        <p:spPr bwMode="auto">
          <a:xfrm>
            <a:off x="6537325" y="2652713"/>
            <a:ext cx="2222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" name="직선 화살표 연결선 255"/>
          <p:cNvCxnSpPr>
            <a:cxnSpLocks noChangeShapeType="1"/>
          </p:cNvCxnSpPr>
          <p:nvPr/>
        </p:nvCxnSpPr>
        <p:spPr bwMode="auto">
          <a:xfrm>
            <a:off x="447675" y="5448300"/>
            <a:ext cx="2222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" name="직선 화살표 연결선 256"/>
          <p:cNvCxnSpPr>
            <a:cxnSpLocks noChangeShapeType="1"/>
          </p:cNvCxnSpPr>
          <p:nvPr/>
        </p:nvCxnSpPr>
        <p:spPr bwMode="auto">
          <a:xfrm>
            <a:off x="1903413" y="5464175"/>
            <a:ext cx="2222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8" name="직선 화살표 연결선 257"/>
          <p:cNvCxnSpPr>
            <a:cxnSpLocks noChangeShapeType="1"/>
          </p:cNvCxnSpPr>
          <p:nvPr/>
        </p:nvCxnSpPr>
        <p:spPr bwMode="auto">
          <a:xfrm>
            <a:off x="3381375" y="5472113"/>
            <a:ext cx="2222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9" name="직선 화살표 연결선 258"/>
          <p:cNvCxnSpPr>
            <a:cxnSpLocks noChangeShapeType="1"/>
          </p:cNvCxnSpPr>
          <p:nvPr/>
        </p:nvCxnSpPr>
        <p:spPr bwMode="auto">
          <a:xfrm>
            <a:off x="4932363" y="4984750"/>
            <a:ext cx="2222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0" name="직선 화살표 연결선 259"/>
          <p:cNvCxnSpPr>
            <a:cxnSpLocks noChangeShapeType="1"/>
          </p:cNvCxnSpPr>
          <p:nvPr/>
        </p:nvCxnSpPr>
        <p:spPr bwMode="auto">
          <a:xfrm>
            <a:off x="5957888" y="4983163"/>
            <a:ext cx="2222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1" name="직선 화살표 연결선 260"/>
          <p:cNvCxnSpPr>
            <a:cxnSpLocks noChangeShapeType="1"/>
          </p:cNvCxnSpPr>
          <p:nvPr/>
        </p:nvCxnSpPr>
        <p:spPr bwMode="auto">
          <a:xfrm>
            <a:off x="7073900" y="4991100"/>
            <a:ext cx="223838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5" name="모서리가 둥근 직사각형 264"/>
          <p:cNvSpPr/>
          <p:nvPr/>
        </p:nvSpPr>
        <p:spPr bwMode="auto">
          <a:xfrm>
            <a:off x="3635375" y="1249363"/>
            <a:ext cx="73025" cy="259715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266" name="내용 개체 틀 2 2 1"/>
          <p:cNvSpPr txBox="1">
            <a:spLocks/>
          </p:cNvSpPr>
          <p:nvPr/>
        </p:nvSpPr>
        <p:spPr bwMode="auto">
          <a:xfrm>
            <a:off x="3663950" y="1182688"/>
            <a:ext cx="9191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ko-KR" sz="2000" dirty="0" err="1" smtClean="0">
                <a:solidFill>
                  <a:schemeClr val="bg1">
                    <a:lumMod val="50000"/>
                  </a:schemeClr>
                </a:solidFill>
              </a:rPr>
              <a:t>ReLU</a:t>
            </a:r>
            <a:endParaRPr lang="ko-KR" alt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7" name="모서리가 둥근 직사각형 266"/>
          <p:cNvSpPr/>
          <p:nvPr/>
        </p:nvSpPr>
        <p:spPr bwMode="auto">
          <a:xfrm>
            <a:off x="6473825" y="1223963"/>
            <a:ext cx="71438" cy="259715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268" name="모서리가 둥근 직사각형 267"/>
          <p:cNvSpPr/>
          <p:nvPr/>
        </p:nvSpPr>
        <p:spPr bwMode="auto">
          <a:xfrm>
            <a:off x="1755775" y="4121150"/>
            <a:ext cx="71438" cy="259715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269" name="모서리가 둥근 직사각형 268"/>
          <p:cNvSpPr/>
          <p:nvPr/>
        </p:nvSpPr>
        <p:spPr bwMode="auto">
          <a:xfrm>
            <a:off x="3249613" y="4130675"/>
            <a:ext cx="71437" cy="259715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270" name="모서리가 둥근 직사각형 269"/>
          <p:cNvSpPr/>
          <p:nvPr/>
        </p:nvSpPr>
        <p:spPr bwMode="auto">
          <a:xfrm>
            <a:off x="4735513" y="4052888"/>
            <a:ext cx="71437" cy="259715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271" name="모서리가 둥근 직사각형 270"/>
          <p:cNvSpPr/>
          <p:nvPr/>
        </p:nvSpPr>
        <p:spPr bwMode="auto">
          <a:xfrm>
            <a:off x="5830888" y="3911600"/>
            <a:ext cx="92075" cy="245745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 b="1" dirty="0">
              <a:latin typeface="Arial" charset="0"/>
            </a:endParaRPr>
          </a:p>
        </p:txBody>
      </p:sp>
      <p:sp>
        <p:nvSpPr>
          <p:cNvPr id="272" name="모서리가 둥근 직사각형 271"/>
          <p:cNvSpPr/>
          <p:nvPr/>
        </p:nvSpPr>
        <p:spPr bwMode="auto">
          <a:xfrm>
            <a:off x="6986588" y="3846513"/>
            <a:ext cx="93662" cy="245745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 b="1" dirty="0">
              <a:latin typeface="Arial" charset="0"/>
            </a:endParaRPr>
          </a:p>
        </p:txBody>
      </p:sp>
      <p:sp>
        <p:nvSpPr>
          <p:cNvPr id="273" name="모서리가 둥근 직사각형 272"/>
          <p:cNvSpPr>
            <a:spLocks noChangeArrowheads="1"/>
          </p:cNvSpPr>
          <p:nvPr/>
        </p:nvSpPr>
        <p:spPr bwMode="auto">
          <a:xfrm>
            <a:off x="8093075" y="4603750"/>
            <a:ext cx="61913" cy="7239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 b="1">
              <a:solidFill>
                <a:srgbClr val="00B0F0"/>
              </a:solidFill>
            </a:endParaRPr>
          </a:p>
        </p:txBody>
      </p:sp>
      <p:sp>
        <p:nvSpPr>
          <p:cNvPr id="274" name="내용 개체 틀 2 2 1"/>
          <p:cNvSpPr txBox="1">
            <a:spLocks/>
          </p:cNvSpPr>
          <p:nvPr/>
        </p:nvSpPr>
        <p:spPr bwMode="auto">
          <a:xfrm>
            <a:off x="7793038" y="4146550"/>
            <a:ext cx="11906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>
                <a:solidFill>
                  <a:srgbClr val="00B0F0"/>
                </a:solidFill>
              </a:rPr>
              <a:t>softmax</a:t>
            </a:r>
            <a:endParaRPr lang="ko-KR" altLang="en-US" sz="20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1252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1" grpId="0"/>
      <p:bldP spid="22" grpId="0"/>
      <p:bldP spid="44" grpId="0"/>
      <p:bldP spid="45" grpId="0"/>
      <p:bldP spid="67" grpId="0"/>
      <p:bldP spid="68" grpId="0"/>
      <p:bldP spid="96" grpId="0"/>
      <p:bldP spid="97" grpId="0"/>
      <p:bldP spid="124" grpId="0"/>
      <p:bldP spid="125" grpId="0"/>
      <p:bldP spid="147" grpId="0"/>
      <p:bldP spid="148" grpId="0"/>
      <p:bldP spid="181" grpId="0"/>
      <p:bldP spid="182" grpId="0"/>
      <p:bldP spid="183" grpId="0"/>
      <p:bldP spid="216" grpId="0"/>
      <p:bldP spid="217" grpId="0"/>
      <p:bldP spid="250" grpId="0"/>
      <p:bldP spid="265" grpId="0" animBg="1"/>
      <p:bldP spid="266" grpId="0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80963" y="152400"/>
            <a:ext cx="9459912" cy="7620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Simplified </a:t>
            </a:r>
            <a:r>
              <a:rPr lang="en-US" altLang="ko-KR" dirty="0" err="1" smtClean="0">
                <a:ea typeface="굴림" panose="020B0600000101010101" pitchFamily="50" charset="-127"/>
              </a:rPr>
              <a:t>AlexNet</a:t>
            </a:r>
            <a:r>
              <a:rPr lang="en-US" altLang="ko-KR" dirty="0" smtClean="0">
                <a:ea typeface="굴림" panose="020B0600000101010101" pitchFamily="50" charset="-127"/>
              </a:rPr>
              <a:t> for CIFAR10 (Check in PS)</a:t>
            </a:r>
            <a:endParaRPr lang="ko-KR" altLang="en-US" dirty="0" smtClean="0">
              <a:ea typeface="굴림" panose="020B0600000101010101" pitchFamily="50" charset="-127"/>
            </a:endParaRPr>
          </a:p>
        </p:txBody>
      </p:sp>
      <p:sp>
        <p:nvSpPr>
          <p:cNvPr id="1945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99EF4A-4867-4DA6-ADBF-9C6599DBB712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300" smtClean="0"/>
          </a:p>
        </p:txBody>
      </p:sp>
      <p:pic>
        <p:nvPicPr>
          <p:cNvPr id="19460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5963" y="1373188"/>
            <a:ext cx="1455737" cy="171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내용 개체 틀 2 2 1"/>
          <p:cNvSpPr txBox="1">
            <a:spLocks/>
          </p:cNvSpPr>
          <p:nvPr/>
        </p:nvSpPr>
        <p:spPr bwMode="auto">
          <a:xfrm>
            <a:off x="1071563" y="2954338"/>
            <a:ext cx="91916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input</a:t>
            </a:r>
            <a:endParaRPr lang="ko-KR" altLang="en-US" sz="2000"/>
          </a:p>
        </p:txBody>
      </p:sp>
      <p:sp>
        <p:nvSpPr>
          <p:cNvPr id="19462" name="내용 개체 틀 2 2 1"/>
          <p:cNvSpPr txBox="1">
            <a:spLocks/>
          </p:cNvSpPr>
          <p:nvPr/>
        </p:nvSpPr>
        <p:spPr bwMode="auto">
          <a:xfrm>
            <a:off x="838200" y="3322638"/>
            <a:ext cx="157321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>
                <a:solidFill>
                  <a:srgbClr val="FF0000"/>
                </a:solidFill>
              </a:rPr>
              <a:t>32</a:t>
            </a:r>
            <a:r>
              <a:rPr lang="en-US" altLang="ko-KR" sz="1800"/>
              <a:t>*</a:t>
            </a:r>
            <a:r>
              <a:rPr lang="en-US" altLang="ko-KR" sz="1800">
                <a:solidFill>
                  <a:srgbClr val="FF0000"/>
                </a:solidFill>
              </a:rPr>
              <a:t>32</a:t>
            </a:r>
            <a:r>
              <a:rPr lang="en-US" altLang="ko-KR" sz="1800"/>
              <a:t>*3</a:t>
            </a:r>
            <a:endParaRPr lang="ko-KR" altLang="en-US" sz="1800"/>
          </a:p>
        </p:txBody>
      </p:sp>
      <p:grpSp>
        <p:nvGrpSpPr>
          <p:cNvPr id="19463" name="그룹 12"/>
          <p:cNvGrpSpPr>
            <a:grpSpLocks/>
          </p:cNvGrpSpPr>
          <p:nvPr/>
        </p:nvGrpSpPr>
        <p:grpSpPr bwMode="auto">
          <a:xfrm>
            <a:off x="2428875" y="1320800"/>
            <a:ext cx="1236663" cy="1509713"/>
            <a:chOff x="2067179" y="2043243"/>
            <a:chExt cx="976371" cy="1025717"/>
          </a:xfrm>
        </p:grpSpPr>
        <p:sp>
          <p:nvSpPr>
            <p:cNvPr id="19687" name="직사각형 7"/>
            <p:cNvSpPr>
              <a:spLocks noChangeArrowheads="1"/>
            </p:cNvSpPr>
            <p:nvPr/>
          </p:nvSpPr>
          <p:spPr bwMode="auto">
            <a:xfrm>
              <a:off x="2278411" y="2043243"/>
              <a:ext cx="765139" cy="8259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688" name="직사각형 8"/>
            <p:cNvSpPr>
              <a:spLocks noChangeArrowheads="1"/>
            </p:cNvSpPr>
            <p:nvPr/>
          </p:nvSpPr>
          <p:spPr bwMode="auto">
            <a:xfrm>
              <a:off x="2210365" y="2093949"/>
              <a:ext cx="765139" cy="8259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689" name="직사각형 9"/>
            <p:cNvSpPr>
              <a:spLocks noChangeArrowheads="1"/>
            </p:cNvSpPr>
            <p:nvPr/>
          </p:nvSpPr>
          <p:spPr bwMode="auto">
            <a:xfrm>
              <a:off x="2142319" y="2175082"/>
              <a:ext cx="765139" cy="8259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690" name="직사각형 11"/>
            <p:cNvSpPr>
              <a:spLocks noChangeArrowheads="1"/>
            </p:cNvSpPr>
            <p:nvPr/>
          </p:nvSpPr>
          <p:spPr bwMode="auto">
            <a:xfrm>
              <a:off x="2067179" y="2242992"/>
              <a:ext cx="765139" cy="8259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</p:grpSp>
      <p:sp>
        <p:nvSpPr>
          <p:cNvPr id="19464" name="내용 개체 틀 2 2 1"/>
          <p:cNvSpPr txBox="1">
            <a:spLocks/>
          </p:cNvSpPr>
          <p:nvPr/>
        </p:nvSpPr>
        <p:spPr bwMode="auto">
          <a:xfrm>
            <a:off x="2393950" y="3340100"/>
            <a:ext cx="12414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>
                <a:solidFill>
                  <a:srgbClr val="FF0000"/>
                </a:solidFill>
              </a:rPr>
              <a:t>32</a:t>
            </a:r>
            <a:r>
              <a:rPr lang="en-US" altLang="ko-KR" sz="1800"/>
              <a:t>*</a:t>
            </a:r>
            <a:r>
              <a:rPr lang="en-US" altLang="ko-KR" sz="1800">
                <a:solidFill>
                  <a:srgbClr val="FF0000"/>
                </a:solidFill>
              </a:rPr>
              <a:t>32</a:t>
            </a:r>
            <a:r>
              <a:rPr lang="en-US" altLang="ko-KR" sz="1800"/>
              <a:t>*</a:t>
            </a:r>
            <a:r>
              <a:rPr lang="en-US" altLang="ko-KR" sz="1800">
                <a:solidFill>
                  <a:srgbClr val="FF0000"/>
                </a:solidFill>
              </a:rPr>
              <a:t>48</a:t>
            </a:r>
            <a:endParaRPr lang="ko-KR" altLang="en-US" sz="1800">
              <a:solidFill>
                <a:srgbClr val="FF0000"/>
              </a:solidFill>
            </a:endParaRPr>
          </a:p>
        </p:txBody>
      </p:sp>
      <p:sp>
        <p:nvSpPr>
          <p:cNvPr id="19465" name="내용 개체 틀 2 2 1"/>
          <p:cNvSpPr txBox="1">
            <a:spLocks/>
          </p:cNvSpPr>
          <p:nvPr/>
        </p:nvSpPr>
        <p:spPr bwMode="auto">
          <a:xfrm>
            <a:off x="2598738" y="2909888"/>
            <a:ext cx="9207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conv</a:t>
            </a:r>
            <a:endParaRPr lang="ko-KR" altLang="en-US" sz="2000"/>
          </a:p>
        </p:txBody>
      </p:sp>
      <p:grpSp>
        <p:nvGrpSpPr>
          <p:cNvPr id="19466" name="그룹 15"/>
          <p:cNvGrpSpPr>
            <a:grpSpLocks/>
          </p:cNvGrpSpPr>
          <p:nvPr/>
        </p:nvGrpSpPr>
        <p:grpSpPr bwMode="auto">
          <a:xfrm>
            <a:off x="4071938" y="2282825"/>
            <a:ext cx="492125" cy="542925"/>
            <a:chOff x="2067179" y="2043243"/>
            <a:chExt cx="976371" cy="1025717"/>
          </a:xfrm>
        </p:grpSpPr>
        <p:sp>
          <p:nvSpPr>
            <p:cNvPr id="19683" name="직사각형 16"/>
            <p:cNvSpPr>
              <a:spLocks noChangeArrowheads="1"/>
            </p:cNvSpPr>
            <p:nvPr/>
          </p:nvSpPr>
          <p:spPr bwMode="auto">
            <a:xfrm>
              <a:off x="2278411" y="2043243"/>
              <a:ext cx="765139" cy="8259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684" name="직사각형 17"/>
            <p:cNvSpPr>
              <a:spLocks noChangeArrowheads="1"/>
            </p:cNvSpPr>
            <p:nvPr/>
          </p:nvSpPr>
          <p:spPr bwMode="auto">
            <a:xfrm>
              <a:off x="2210365" y="2093949"/>
              <a:ext cx="765139" cy="8259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685" name="직사각형 18"/>
            <p:cNvSpPr>
              <a:spLocks noChangeArrowheads="1"/>
            </p:cNvSpPr>
            <p:nvPr/>
          </p:nvSpPr>
          <p:spPr bwMode="auto">
            <a:xfrm>
              <a:off x="2142319" y="2175082"/>
              <a:ext cx="765139" cy="8259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686" name="직사각형 19"/>
            <p:cNvSpPr>
              <a:spLocks noChangeArrowheads="1"/>
            </p:cNvSpPr>
            <p:nvPr/>
          </p:nvSpPr>
          <p:spPr bwMode="auto">
            <a:xfrm>
              <a:off x="2067179" y="2242992"/>
              <a:ext cx="765139" cy="8259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</p:grpSp>
      <p:sp>
        <p:nvSpPr>
          <p:cNvPr id="19467" name="내용 개체 틀 2 2 1"/>
          <p:cNvSpPr txBox="1">
            <a:spLocks/>
          </p:cNvSpPr>
          <p:nvPr/>
        </p:nvSpPr>
        <p:spPr bwMode="auto">
          <a:xfrm>
            <a:off x="3759200" y="2944813"/>
            <a:ext cx="139541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max pool</a:t>
            </a:r>
            <a:endParaRPr lang="ko-KR" altLang="en-US" sz="2000"/>
          </a:p>
        </p:txBody>
      </p:sp>
      <p:sp>
        <p:nvSpPr>
          <p:cNvPr id="19468" name="내용 개체 틀 2 2 1"/>
          <p:cNvSpPr txBox="1">
            <a:spLocks/>
          </p:cNvSpPr>
          <p:nvPr/>
        </p:nvSpPr>
        <p:spPr bwMode="auto">
          <a:xfrm>
            <a:off x="3786188" y="3335338"/>
            <a:ext cx="12414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>
                <a:solidFill>
                  <a:srgbClr val="FF0000"/>
                </a:solidFill>
              </a:rPr>
              <a:t>16</a:t>
            </a:r>
            <a:r>
              <a:rPr lang="en-US" altLang="ko-KR" sz="1800"/>
              <a:t>*</a:t>
            </a:r>
            <a:r>
              <a:rPr lang="en-US" altLang="ko-KR" sz="1800">
                <a:solidFill>
                  <a:srgbClr val="FF0000"/>
                </a:solidFill>
              </a:rPr>
              <a:t>16</a:t>
            </a:r>
            <a:r>
              <a:rPr lang="en-US" altLang="ko-KR" sz="1800"/>
              <a:t>*</a:t>
            </a:r>
            <a:r>
              <a:rPr lang="en-US" altLang="ko-KR" sz="1800">
                <a:solidFill>
                  <a:srgbClr val="FF0000"/>
                </a:solidFill>
              </a:rPr>
              <a:t>48</a:t>
            </a:r>
            <a:endParaRPr lang="ko-KR" altLang="en-US" sz="1800">
              <a:solidFill>
                <a:srgbClr val="FF0000"/>
              </a:solidFill>
            </a:endParaRPr>
          </a:p>
        </p:txBody>
      </p:sp>
      <p:grpSp>
        <p:nvGrpSpPr>
          <p:cNvPr id="19469" name="그룹 42"/>
          <p:cNvGrpSpPr>
            <a:grpSpLocks/>
          </p:cNvGrpSpPr>
          <p:nvPr/>
        </p:nvGrpSpPr>
        <p:grpSpPr bwMode="auto">
          <a:xfrm>
            <a:off x="5391150" y="1844675"/>
            <a:ext cx="936625" cy="949325"/>
            <a:chOff x="5047440" y="2052246"/>
            <a:chExt cx="936400" cy="949469"/>
          </a:xfrm>
        </p:grpSpPr>
        <p:grpSp>
          <p:nvGrpSpPr>
            <p:cNvPr id="19663" name="그룹 22"/>
            <p:cNvGrpSpPr>
              <a:grpSpLocks/>
            </p:cNvGrpSpPr>
            <p:nvPr/>
          </p:nvGrpSpPr>
          <p:grpSpPr bwMode="auto">
            <a:xfrm>
              <a:off x="5492290" y="2052246"/>
              <a:ext cx="491550" cy="542917"/>
              <a:chOff x="2067179" y="2043243"/>
              <a:chExt cx="976371" cy="1025717"/>
            </a:xfrm>
          </p:grpSpPr>
          <p:sp>
            <p:nvSpPr>
              <p:cNvPr id="19679" name="직사각형 23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80" name="직사각형 24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81" name="직사각형 25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82" name="직사각형 26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grpSp>
          <p:nvGrpSpPr>
            <p:cNvPr id="19664" name="그룹 27"/>
            <p:cNvGrpSpPr>
              <a:grpSpLocks/>
            </p:cNvGrpSpPr>
            <p:nvPr/>
          </p:nvGrpSpPr>
          <p:grpSpPr bwMode="auto">
            <a:xfrm>
              <a:off x="5340493" y="2192148"/>
              <a:ext cx="491550" cy="542917"/>
              <a:chOff x="2067179" y="2043243"/>
              <a:chExt cx="976371" cy="1025717"/>
            </a:xfrm>
          </p:grpSpPr>
          <p:sp>
            <p:nvSpPr>
              <p:cNvPr id="19675" name="직사각형 28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76" name="직사각형 29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77" name="직사각형 30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78" name="직사각형 31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grpSp>
          <p:nvGrpSpPr>
            <p:cNvPr id="19665" name="그룹 32"/>
            <p:cNvGrpSpPr>
              <a:grpSpLocks/>
            </p:cNvGrpSpPr>
            <p:nvPr/>
          </p:nvGrpSpPr>
          <p:grpSpPr bwMode="auto">
            <a:xfrm>
              <a:off x="5199237" y="2318896"/>
              <a:ext cx="491550" cy="542917"/>
              <a:chOff x="2067179" y="2043243"/>
              <a:chExt cx="976371" cy="1025717"/>
            </a:xfrm>
          </p:grpSpPr>
          <p:sp>
            <p:nvSpPr>
              <p:cNvPr id="19671" name="직사각형 33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72" name="직사각형 34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73" name="직사각형 35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74" name="직사각형 36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grpSp>
          <p:nvGrpSpPr>
            <p:cNvPr id="19666" name="그룹 37"/>
            <p:cNvGrpSpPr>
              <a:grpSpLocks/>
            </p:cNvGrpSpPr>
            <p:nvPr/>
          </p:nvGrpSpPr>
          <p:grpSpPr bwMode="auto">
            <a:xfrm>
              <a:off x="5047440" y="2458798"/>
              <a:ext cx="491550" cy="542917"/>
              <a:chOff x="2067179" y="2043243"/>
              <a:chExt cx="976371" cy="1025717"/>
            </a:xfrm>
          </p:grpSpPr>
          <p:sp>
            <p:nvSpPr>
              <p:cNvPr id="19667" name="직사각형 38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68" name="직사각형 39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69" name="직사각형 40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70" name="직사각형 41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</p:grpSp>
      <p:sp>
        <p:nvSpPr>
          <p:cNvPr id="19470" name="내용 개체 틀 2 2 1"/>
          <p:cNvSpPr txBox="1">
            <a:spLocks/>
          </p:cNvSpPr>
          <p:nvPr/>
        </p:nvSpPr>
        <p:spPr bwMode="auto">
          <a:xfrm>
            <a:off x="5330825" y="2933700"/>
            <a:ext cx="139541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conv</a:t>
            </a:r>
            <a:endParaRPr lang="ko-KR" altLang="en-US" sz="2000"/>
          </a:p>
        </p:txBody>
      </p:sp>
      <p:sp>
        <p:nvSpPr>
          <p:cNvPr id="19471" name="내용 개체 틀 2 2 1"/>
          <p:cNvSpPr txBox="1">
            <a:spLocks/>
          </p:cNvSpPr>
          <p:nvPr/>
        </p:nvSpPr>
        <p:spPr bwMode="auto">
          <a:xfrm>
            <a:off x="5235575" y="3344863"/>
            <a:ext cx="16859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>
                <a:solidFill>
                  <a:srgbClr val="FF0000"/>
                </a:solidFill>
              </a:rPr>
              <a:t>16</a:t>
            </a:r>
            <a:r>
              <a:rPr lang="en-US" altLang="ko-KR" sz="1800"/>
              <a:t>*</a:t>
            </a:r>
            <a:r>
              <a:rPr lang="en-US" altLang="ko-KR" sz="1800">
                <a:solidFill>
                  <a:srgbClr val="FF0000"/>
                </a:solidFill>
              </a:rPr>
              <a:t>16</a:t>
            </a:r>
            <a:r>
              <a:rPr lang="en-US" altLang="ko-KR" sz="1800"/>
              <a:t>*</a:t>
            </a:r>
            <a:r>
              <a:rPr lang="en-US" altLang="ko-KR" sz="1800">
                <a:solidFill>
                  <a:srgbClr val="FF0000"/>
                </a:solidFill>
              </a:rPr>
              <a:t>96</a:t>
            </a:r>
            <a:endParaRPr lang="ko-KR" altLang="en-US" sz="1800">
              <a:solidFill>
                <a:srgbClr val="FF0000"/>
              </a:solidFill>
            </a:endParaRPr>
          </a:p>
        </p:txBody>
      </p:sp>
      <p:grpSp>
        <p:nvGrpSpPr>
          <p:cNvPr id="19472" name="그룹 45"/>
          <p:cNvGrpSpPr>
            <a:grpSpLocks/>
          </p:cNvGrpSpPr>
          <p:nvPr/>
        </p:nvGrpSpPr>
        <p:grpSpPr bwMode="auto">
          <a:xfrm>
            <a:off x="7000875" y="2278063"/>
            <a:ext cx="574675" cy="512762"/>
            <a:chOff x="5047440" y="2052246"/>
            <a:chExt cx="936400" cy="949469"/>
          </a:xfrm>
        </p:grpSpPr>
        <p:grpSp>
          <p:nvGrpSpPr>
            <p:cNvPr id="19643" name="그룹 46"/>
            <p:cNvGrpSpPr>
              <a:grpSpLocks/>
            </p:cNvGrpSpPr>
            <p:nvPr/>
          </p:nvGrpSpPr>
          <p:grpSpPr bwMode="auto">
            <a:xfrm>
              <a:off x="5492290" y="2052246"/>
              <a:ext cx="491550" cy="542917"/>
              <a:chOff x="2067179" y="2043243"/>
              <a:chExt cx="976371" cy="1025717"/>
            </a:xfrm>
          </p:grpSpPr>
          <p:sp>
            <p:nvSpPr>
              <p:cNvPr id="19659" name="직사각형 62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60" name="직사각형 63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61" name="직사각형 64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62" name="직사각형 65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grpSp>
          <p:nvGrpSpPr>
            <p:cNvPr id="19644" name="그룹 47"/>
            <p:cNvGrpSpPr>
              <a:grpSpLocks/>
            </p:cNvGrpSpPr>
            <p:nvPr/>
          </p:nvGrpSpPr>
          <p:grpSpPr bwMode="auto">
            <a:xfrm>
              <a:off x="5340493" y="2192148"/>
              <a:ext cx="491550" cy="542917"/>
              <a:chOff x="2067179" y="2043243"/>
              <a:chExt cx="976371" cy="1025717"/>
            </a:xfrm>
          </p:grpSpPr>
          <p:sp>
            <p:nvSpPr>
              <p:cNvPr id="19655" name="직사각형 58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56" name="직사각형 59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57" name="직사각형 60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58" name="직사각형 61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grpSp>
          <p:nvGrpSpPr>
            <p:cNvPr id="19645" name="그룹 48"/>
            <p:cNvGrpSpPr>
              <a:grpSpLocks/>
            </p:cNvGrpSpPr>
            <p:nvPr/>
          </p:nvGrpSpPr>
          <p:grpSpPr bwMode="auto">
            <a:xfrm>
              <a:off x="5199237" y="2318896"/>
              <a:ext cx="491550" cy="542917"/>
              <a:chOff x="2067179" y="2043243"/>
              <a:chExt cx="976371" cy="1025717"/>
            </a:xfrm>
          </p:grpSpPr>
          <p:sp>
            <p:nvSpPr>
              <p:cNvPr id="19651" name="직사각형 54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52" name="직사각형 55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53" name="직사각형 56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54" name="직사각형 57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grpSp>
          <p:nvGrpSpPr>
            <p:cNvPr id="19646" name="그룹 49"/>
            <p:cNvGrpSpPr>
              <a:grpSpLocks/>
            </p:cNvGrpSpPr>
            <p:nvPr/>
          </p:nvGrpSpPr>
          <p:grpSpPr bwMode="auto">
            <a:xfrm>
              <a:off x="5047440" y="2458798"/>
              <a:ext cx="491550" cy="542917"/>
              <a:chOff x="2067179" y="2043243"/>
              <a:chExt cx="976371" cy="1025717"/>
            </a:xfrm>
          </p:grpSpPr>
          <p:sp>
            <p:nvSpPr>
              <p:cNvPr id="19647" name="직사각형 50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48" name="직사각형 51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49" name="직사각형 52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50" name="직사각형 53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</p:grpSp>
      <p:sp>
        <p:nvSpPr>
          <p:cNvPr id="19473" name="내용 개체 틀 2 2 1"/>
          <p:cNvSpPr txBox="1">
            <a:spLocks/>
          </p:cNvSpPr>
          <p:nvPr/>
        </p:nvSpPr>
        <p:spPr bwMode="auto">
          <a:xfrm>
            <a:off x="6773863" y="3338513"/>
            <a:ext cx="1685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>
                <a:solidFill>
                  <a:srgbClr val="FF0000"/>
                </a:solidFill>
              </a:rPr>
              <a:t>8</a:t>
            </a:r>
            <a:r>
              <a:rPr lang="en-US" altLang="ko-KR" sz="1800"/>
              <a:t>*</a:t>
            </a:r>
            <a:r>
              <a:rPr lang="en-US" altLang="ko-KR" sz="1800">
                <a:solidFill>
                  <a:srgbClr val="FF0000"/>
                </a:solidFill>
              </a:rPr>
              <a:t>8</a:t>
            </a:r>
            <a:r>
              <a:rPr lang="en-US" altLang="ko-KR" sz="1800"/>
              <a:t>*</a:t>
            </a:r>
            <a:r>
              <a:rPr lang="en-US" altLang="ko-KR" sz="1800">
                <a:solidFill>
                  <a:srgbClr val="FF0000"/>
                </a:solidFill>
              </a:rPr>
              <a:t>96</a:t>
            </a:r>
            <a:endParaRPr lang="ko-KR" altLang="en-US" sz="1800">
              <a:solidFill>
                <a:srgbClr val="FF0000"/>
              </a:solidFill>
            </a:endParaRPr>
          </a:p>
        </p:txBody>
      </p:sp>
      <p:sp>
        <p:nvSpPr>
          <p:cNvPr id="19474" name="내용 개체 틀 2 2 1"/>
          <p:cNvSpPr txBox="1">
            <a:spLocks/>
          </p:cNvSpPr>
          <p:nvPr/>
        </p:nvSpPr>
        <p:spPr bwMode="auto">
          <a:xfrm>
            <a:off x="6772275" y="2916238"/>
            <a:ext cx="139541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max pool</a:t>
            </a:r>
            <a:endParaRPr lang="ko-KR" altLang="en-US" sz="2000"/>
          </a:p>
        </p:txBody>
      </p:sp>
      <p:grpSp>
        <p:nvGrpSpPr>
          <p:cNvPr id="19475" name="그룹 94"/>
          <p:cNvGrpSpPr>
            <a:grpSpLocks/>
          </p:cNvGrpSpPr>
          <p:nvPr/>
        </p:nvGrpSpPr>
        <p:grpSpPr bwMode="auto">
          <a:xfrm>
            <a:off x="823913" y="5083175"/>
            <a:ext cx="666750" cy="598488"/>
            <a:chOff x="622652" y="5201112"/>
            <a:chExt cx="665824" cy="597740"/>
          </a:xfrm>
        </p:grpSpPr>
        <p:grpSp>
          <p:nvGrpSpPr>
            <p:cNvPr id="19618" name="그룹 69"/>
            <p:cNvGrpSpPr>
              <a:grpSpLocks/>
            </p:cNvGrpSpPr>
            <p:nvPr/>
          </p:nvGrpSpPr>
          <p:grpSpPr bwMode="auto">
            <a:xfrm>
              <a:off x="986726" y="5201112"/>
              <a:ext cx="301750" cy="292927"/>
              <a:chOff x="2067179" y="2043243"/>
              <a:chExt cx="976371" cy="1025717"/>
            </a:xfrm>
          </p:grpSpPr>
          <p:sp>
            <p:nvSpPr>
              <p:cNvPr id="19639" name="직사각형 85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40" name="직사각형 86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41" name="직사각형 87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42" name="직사각형 88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grpSp>
          <p:nvGrpSpPr>
            <p:cNvPr id="19619" name="그룹 70"/>
            <p:cNvGrpSpPr>
              <a:grpSpLocks/>
            </p:cNvGrpSpPr>
            <p:nvPr/>
          </p:nvGrpSpPr>
          <p:grpSpPr bwMode="auto">
            <a:xfrm>
              <a:off x="893542" y="5276595"/>
              <a:ext cx="301750" cy="292927"/>
              <a:chOff x="2067179" y="2043243"/>
              <a:chExt cx="976371" cy="1025717"/>
            </a:xfrm>
          </p:grpSpPr>
          <p:sp>
            <p:nvSpPr>
              <p:cNvPr id="19635" name="직사각형 81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36" name="직사각형 82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37" name="직사각형 83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38" name="직사각형 84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grpSp>
          <p:nvGrpSpPr>
            <p:cNvPr id="19620" name="그룹 71"/>
            <p:cNvGrpSpPr>
              <a:grpSpLocks/>
            </p:cNvGrpSpPr>
            <p:nvPr/>
          </p:nvGrpSpPr>
          <p:grpSpPr bwMode="auto">
            <a:xfrm>
              <a:off x="806828" y="5344981"/>
              <a:ext cx="301750" cy="292927"/>
              <a:chOff x="2067179" y="2043243"/>
              <a:chExt cx="976371" cy="1025717"/>
            </a:xfrm>
          </p:grpSpPr>
          <p:sp>
            <p:nvSpPr>
              <p:cNvPr id="19631" name="직사각형 77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32" name="직사각형 78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33" name="직사각형 79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34" name="직사각형 80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grpSp>
          <p:nvGrpSpPr>
            <p:cNvPr id="19621" name="그룹 72"/>
            <p:cNvGrpSpPr>
              <a:grpSpLocks/>
            </p:cNvGrpSpPr>
            <p:nvPr/>
          </p:nvGrpSpPr>
          <p:grpSpPr bwMode="auto">
            <a:xfrm>
              <a:off x="713644" y="5420465"/>
              <a:ext cx="301750" cy="292927"/>
              <a:chOff x="2067179" y="2043243"/>
              <a:chExt cx="976371" cy="1025717"/>
            </a:xfrm>
          </p:grpSpPr>
          <p:sp>
            <p:nvSpPr>
              <p:cNvPr id="19627" name="직사각형 73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28" name="직사각형 74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29" name="직사각형 75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30" name="직사각형 76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grpSp>
          <p:nvGrpSpPr>
            <p:cNvPr id="19622" name="그룹 89"/>
            <p:cNvGrpSpPr>
              <a:grpSpLocks/>
            </p:cNvGrpSpPr>
            <p:nvPr/>
          </p:nvGrpSpPr>
          <p:grpSpPr bwMode="auto">
            <a:xfrm>
              <a:off x="622652" y="5505925"/>
              <a:ext cx="301750" cy="292927"/>
              <a:chOff x="2067179" y="2043243"/>
              <a:chExt cx="976371" cy="1025717"/>
            </a:xfrm>
          </p:grpSpPr>
          <p:sp>
            <p:nvSpPr>
              <p:cNvPr id="19623" name="직사각형 90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24" name="직사각형 91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25" name="직사각형 92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26" name="직사각형 93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</p:grpSp>
      <p:sp>
        <p:nvSpPr>
          <p:cNvPr id="19476" name="내용 개체 틀 2 2 1"/>
          <p:cNvSpPr txBox="1">
            <a:spLocks/>
          </p:cNvSpPr>
          <p:nvPr/>
        </p:nvSpPr>
        <p:spPr bwMode="auto">
          <a:xfrm>
            <a:off x="792163" y="5699125"/>
            <a:ext cx="13954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conv</a:t>
            </a:r>
            <a:endParaRPr lang="ko-KR" altLang="en-US" sz="2000"/>
          </a:p>
        </p:txBody>
      </p:sp>
      <p:sp>
        <p:nvSpPr>
          <p:cNvPr id="19477" name="내용 개체 틀 2 2 1"/>
          <p:cNvSpPr txBox="1">
            <a:spLocks/>
          </p:cNvSpPr>
          <p:nvPr/>
        </p:nvSpPr>
        <p:spPr bwMode="auto">
          <a:xfrm>
            <a:off x="581025" y="6035675"/>
            <a:ext cx="168751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>
                <a:solidFill>
                  <a:srgbClr val="FF0000"/>
                </a:solidFill>
              </a:rPr>
              <a:t>8</a:t>
            </a:r>
            <a:r>
              <a:rPr lang="en-US" altLang="ko-KR" sz="1800"/>
              <a:t>*</a:t>
            </a:r>
            <a:r>
              <a:rPr lang="en-US" altLang="ko-KR" sz="1800">
                <a:solidFill>
                  <a:srgbClr val="FF0000"/>
                </a:solidFill>
              </a:rPr>
              <a:t>8</a:t>
            </a:r>
            <a:r>
              <a:rPr lang="en-US" altLang="ko-KR" sz="1800"/>
              <a:t>*</a:t>
            </a:r>
            <a:r>
              <a:rPr lang="en-US" altLang="ko-KR" sz="1800">
                <a:solidFill>
                  <a:srgbClr val="FF0000"/>
                </a:solidFill>
              </a:rPr>
              <a:t>192</a:t>
            </a:r>
            <a:endParaRPr lang="ko-KR" altLang="en-US" sz="1800">
              <a:solidFill>
                <a:srgbClr val="FF0000"/>
              </a:solidFill>
            </a:endParaRPr>
          </a:p>
        </p:txBody>
      </p:sp>
      <p:grpSp>
        <p:nvGrpSpPr>
          <p:cNvPr id="19478" name="그룹 97"/>
          <p:cNvGrpSpPr>
            <a:grpSpLocks/>
          </p:cNvGrpSpPr>
          <p:nvPr/>
        </p:nvGrpSpPr>
        <p:grpSpPr bwMode="auto">
          <a:xfrm>
            <a:off x="2371725" y="5078413"/>
            <a:ext cx="665163" cy="596900"/>
            <a:chOff x="622652" y="5201112"/>
            <a:chExt cx="665824" cy="597740"/>
          </a:xfrm>
        </p:grpSpPr>
        <p:grpSp>
          <p:nvGrpSpPr>
            <p:cNvPr id="19593" name="그룹 98"/>
            <p:cNvGrpSpPr>
              <a:grpSpLocks/>
            </p:cNvGrpSpPr>
            <p:nvPr/>
          </p:nvGrpSpPr>
          <p:grpSpPr bwMode="auto">
            <a:xfrm>
              <a:off x="986726" y="5201112"/>
              <a:ext cx="301750" cy="292927"/>
              <a:chOff x="2067179" y="2043243"/>
              <a:chExt cx="976371" cy="1025717"/>
            </a:xfrm>
          </p:grpSpPr>
          <p:sp>
            <p:nvSpPr>
              <p:cNvPr id="19614" name="직사각형 119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15" name="직사각형 120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16" name="직사각형 121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17" name="직사각형 122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grpSp>
          <p:nvGrpSpPr>
            <p:cNvPr id="19594" name="그룹 99"/>
            <p:cNvGrpSpPr>
              <a:grpSpLocks/>
            </p:cNvGrpSpPr>
            <p:nvPr/>
          </p:nvGrpSpPr>
          <p:grpSpPr bwMode="auto">
            <a:xfrm>
              <a:off x="893542" y="5276595"/>
              <a:ext cx="301750" cy="292927"/>
              <a:chOff x="2067179" y="2043243"/>
              <a:chExt cx="976371" cy="1025717"/>
            </a:xfrm>
          </p:grpSpPr>
          <p:sp>
            <p:nvSpPr>
              <p:cNvPr id="19610" name="직사각형 115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11" name="직사각형 116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12" name="직사각형 117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13" name="직사각형 118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grpSp>
          <p:nvGrpSpPr>
            <p:cNvPr id="19595" name="그룹 100"/>
            <p:cNvGrpSpPr>
              <a:grpSpLocks/>
            </p:cNvGrpSpPr>
            <p:nvPr/>
          </p:nvGrpSpPr>
          <p:grpSpPr bwMode="auto">
            <a:xfrm>
              <a:off x="806828" y="5344981"/>
              <a:ext cx="301750" cy="292927"/>
              <a:chOff x="2067179" y="2043243"/>
              <a:chExt cx="976371" cy="1025717"/>
            </a:xfrm>
          </p:grpSpPr>
          <p:sp>
            <p:nvSpPr>
              <p:cNvPr id="19606" name="직사각형 111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07" name="직사각형 112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08" name="직사각형 113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09" name="직사각형 114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grpSp>
          <p:nvGrpSpPr>
            <p:cNvPr id="19596" name="그룹 101"/>
            <p:cNvGrpSpPr>
              <a:grpSpLocks/>
            </p:cNvGrpSpPr>
            <p:nvPr/>
          </p:nvGrpSpPr>
          <p:grpSpPr bwMode="auto">
            <a:xfrm>
              <a:off x="713644" y="5420465"/>
              <a:ext cx="301750" cy="292927"/>
              <a:chOff x="2067179" y="2043243"/>
              <a:chExt cx="976371" cy="1025717"/>
            </a:xfrm>
          </p:grpSpPr>
          <p:sp>
            <p:nvSpPr>
              <p:cNvPr id="19602" name="직사각형 107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03" name="직사각형 108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04" name="직사각형 109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05" name="직사각형 110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grpSp>
          <p:nvGrpSpPr>
            <p:cNvPr id="19597" name="그룹 102"/>
            <p:cNvGrpSpPr>
              <a:grpSpLocks/>
            </p:cNvGrpSpPr>
            <p:nvPr/>
          </p:nvGrpSpPr>
          <p:grpSpPr bwMode="auto">
            <a:xfrm>
              <a:off x="622652" y="5505925"/>
              <a:ext cx="301750" cy="292927"/>
              <a:chOff x="2067179" y="2043243"/>
              <a:chExt cx="976371" cy="1025717"/>
            </a:xfrm>
          </p:grpSpPr>
          <p:sp>
            <p:nvSpPr>
              <p:cNvPr id="19598" name="직사각형 103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599" name="직사각형 104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00" name="직사각형 105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601" name="직사각형 106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</p:grpSp>
      <p:sp>
        <p:nvSpPr>
          <p:cNvPr id="19479" name="내용 개체 틀 2 2 1"/>
          <p:cNvSpPr txBox="1">
            <a:spLocks/>
          </p:cNvSpPr>
          <p:nvPr/>
        </p:nvSpPr>
        <p:spPr bwMode="auto">
          <a:xfrm>
            <a:off x="2268538" y="5703888"/>
            <a:ext cx="1085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conv</a:t>
            </a:r>
            <a:endParaRPr lang="ko-KR" altLang="en-US" sz="2000"/>
          </a:p>
        </p:txBody>
      </p:sp>
      <p:sp>
        <p:nvSpPr>
          <p:cNvPr id="19480" name="내용 개체 틀 2 2 1"/>
          <p:cNvSpPr txBox="1">
            <a:spLocks/>
          </p:cNvSpPr>
          <p:nvPr/>
        </p:nvSpPr>
        <p:spPr bwMode="auto">
          <a:xfrm>
            <a:off x="2057400" y="6042025"/>
            <a:ext cx="135096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>
                <a:solidFill>
                  <a:srgbClr val="FF0000"/>
                </a:solidFill>
              </a:rPr>
              <a:t>8</a:t>
            </a:r>
            <a:r>
              <a:rPr lang="en-US" altLang="ko-KR" sz="1800"/>
              <a:t>*</a:t>
            </a:r>
            <a:r>
              <a:rPr lang="en-US" altLang="ko-KR" sz="1800">
                <a:solidFill>
                  <a:srgbClr val="FF0000"/>
                </a:solidFill>
              </a:rPr>
              <a:t>8</a:t>
            </a:r>
            <a:r>
              <a:rPr lang="en-US" altLang="ko-KR" sz="1800"/>
              <a:t>*</a:t>
            </a:r>
            <a:r>
              <a:rPr lang="en-US" altLang="ko-KR" sz="1800">
                <a:solidFill>
                  <a:srgbClr val="FF0000"/>
                </a:solidFill>
              </a:rPr>
              <a:t>192</a:t>
            </a:r>
            <a:endParaRPr lang="ko-KR" altLang="en-US" sz="1800">
              <a:solidFill>
                <a:srgbClr val="FF0000"/>
              </a:solidFill>
            </a:endParaRPr>
          </a:p>
        </p:txBody>
      </p:sp>
      <p:grpSp>
        <p:nvGrpSpPr>
          <p:cNvPr id="19481" name="그룹 125"/>
          <p:cNvGrpSpPr>
            <a:grpSpLocks/>
          </p:cNvGrpSpPr>
          <p:nvPr/>
        </p:nvGrpSpPr>
        <p:grpSpPr bwMode="auto">
          <a:xfrm>
            <a:off x="3849688" y="5340350"/>
            <a:ext cx="363537" cy="325438"/>
            <a:chOff x="5047440" y="2052246"/>
            <a:chExt cx="936400" cy="949469"/>
          </a:xfrm>
        </p:grpSpPr>
        <p:grpSp>
          <p:nvGrpSpPr>
            <p:cNvPr id="19573" name="그룹 126"/>
            <p:cNvGrpSpPr>
              <a:grpSpLocks/>
            </p:cNvGrpSpPr>
            <p:nvPr/>
          </p:nvGrpSpPr>
          <p:grpSpPr bwMode="auto">
            <a:xfrm>
              <a:off x="5492290" y="2052246"/>
              <a:ext cx="491550" cy="542917"/>
              <a:chOff x="2067179" y="2043243"/>
              <a:chExt cx="976371" cy="1025717"/>
            </a:xfrm>
          </p:grpSpPr>
          <p:sp>
            <p:nvSpPr>
              <p:cNvPr id="19589" name="직사각형 142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590" name="직사각형 143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591" name="직사각형 144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592" name="직사각형 145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grpSp>
          <p:nvGrpSpPr>
            <p:cNvPr id="19574" name="그룹 127"/>
            <p:cNvGrpSpPr>
              <a:grpSpLocks/>
            </p:cNvGrpSpPr>
            <p:nvPr/>
          </p:nvGrpSpPr>
          <p:grpSpPr bwMode="auto">
            <a:xfrm>
              <a:off x="5340493" y="2192148"/>
              <a:ext cx="491550" cy="542917"/>
              <a:chOff x="2067179" y="2043243"/>
              <a:chExt cx="976371" cy="1025717"/>
            </a:xfrm>
          </p:grpSpPr>
          <p:sp>
            <p:nvSpPr>
              <p:cNvPr id="19585" name="직사각형 138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586" name="직사각형 139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587" name="직사각형 140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588" name="직사각형 141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grpSp>
          <p:nvGrpSpPr>
            <p:cNvPr id="19575" name="그룹 128"/>
            <p:cNvGrpSpPr>
              <a:grpSpLocks/>
            </p:cNvGrpSpPr>
            <p:nvPr/>
          </p:nvGrpSpPr>
          <p:grpSpPr bwMode="auto">
            <a:xfrm>
              <a:off x="5199237" y="2318896"/>
              <a:ext cx="491550" cy="542917"/>
              <a:chOff x="2067179" y="2043243"/>
              <a:chExt cx="976371" cy="1025717"/>
            </a:xfrm>
          </p:grpSpPr>
          <p:sp>
            <p:nvSpPr>
              <p:cNvPr id="19581" name="직사각형 134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582" name="직사각형 135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583" name="직사각형 136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584" name="직사각형 137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grpSp>
          <p:nvGrpSpPr>
            <p:cNvPr id="19576" name="그룹 129"/>
            <p:cNvGrpSpPr>
              <a:grpSpLocks/>
            </p:cNvGrpSpPr>
            <p:nvPr/>
          </p:nvGrpSpPr>
          <p:grpSpPr bwMode="auto">
            <a:xfrm>
              <a:off x="5047440" y="2458798"/>
              <a:ext cx="491550" cy="542917"/>
              <a:chOff x="2067179" y="2043243"/>
              <a:chExt cx="976371" cy="1025717"/>
            </a:xfrm>
          </p:grpSpPr>
          <p:sp>
            <p:nvSpPr>
              <p:cNvPr id="19577" name="직사각형 130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578" name="직사각형 131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579" name="직사각형 132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580" name="직사각형 133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</p:grpSp>
      <p:sp>
        <p:nvSpPr>
          <p:cNvPr id="19482" name="내용 개체 틀 2 2 1"/>
          <p:cNvSpPr txBox="1">
            <a:spLocks/>
          </p:cNvSpPr>
          <p:nvPr/>
        </p:nvSpPr>
        <p:spPr bwMode="auto">
          <a:xfrm>
            <a:off x="3533775" y="6032500"/>
            <a:ext cx="13763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>
                <a:solidFill>
                  <a:srgbClr val="FF0000"/>
                </a:solidFill>
              </a:rPr>
              <a:t>4</a:t>
            </a:r>
            <a:r>
              <a:rPr lang="en-US" altLang="ko-KR" sz="1800"/>
              <a:t>*</a:t>
            </a:r>
            <a:r>
              <a:rPr lang="en-US" altLang="ko-KR" sz="1800">
                <a:solidFill>
                  <a:srgbClr val="FF0000"/>
                </a:solidFill>
              </a:rPr>
              <a:t>4</a:t>
            </a:r>
            <a:r>
              <a:rPr lang="en-US" altLang="ko-KR" sz="1800"/>
              <a:t>*256</a:t>
            </a:r>
            <a:endParaRPr lang="ko-KR" altLang="en-US" sz="1800"/>
          </a:p>
        </p:txBody>
      </p:sp>
      <p:sp>
        <p:nvSpPr>
          <p:cNvPr id="19483" name="내용 개체 틀 2 2 1"/>
          <p:cNvSpPr txBox="1">
            <a:spLocks/>
          </p:cNvSpPr>
          <p:nvPr/>
        </p:nvSpPr>
        <p:spPr bwMode="auto">
          <a:xfrm>
            <a:off x="4940300" y="6200775"/>
            <a:ext cx="71278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FC</a:t>
            </a:r>
            <a:endParaRPr lang="ko-KR" altLang="en-US" sz="2000"/>
          </a:p>
        </p:txBody>
      </p:sp>
      <p:grpSp>
        <p:nvGrpSpPr>
          <p:cNvPr id="19484" name="그룹 261"/>
          <p:cNvGrpSpPr>
            <a:grpSpLocks/>
          </p:cNvGrpSpPr>
          <p:nvPr/>
        </p:nvGrpSpPr>
        <p:grpSpPr bwMode="auto">
          <a:xfrm>
            <a:off x="5299075" y="3860800"/>
            <a:ext cx="71438" cy="2328863"/>
            <a:chOff x="5299260" y="3861048"/>
            <a:chExt cx="72011" cy="2329072"/>
          </a:xfrm>
        </p:grpSpPr>
        <p:sp>
          <p:nvSpPr>
            <p:cNvPr id="19541" name="직사각형 148"/>
            <p:cNvSpPr>
              <a:spLocks noChangeArrowheads="1"/>
            </p:cNvSpPr>
            <p:nvPr/>
          </p:nvSpPr>
          <p:spPr bwMode="auto">
            <a:xfrm>
              <a:off x="5299261" y="3861048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42" name="직사각형 149"/>
            <p:cNvSpPr>
              <a:spLocks noChangeArrowheads="1"/>
            </p:cNvSpPr>
            <p:nvPr/>
          </p:nvSpPr>
          <p:spPr bwMode="auto">
            <a:xfrm>
              <a:off x="5299261" y="3933722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43" name="직사각형 150"/>
            <p:cNvSpPr>
              <a:spLocks noChangeArrowheads="1"/>
            </p:cNvSpPr>
            <p:nvPr/>
          </p:nvSpPr>
          <p:spPr bwMode="auto">
            <a:xfrm>
              <a:off x="5299260" y="4005064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44" name="직사각형 151"/>
            <p:cNvSpPr>
              <a:spLocks noChangeArrowheads="1"/>
            </p:cNvSpPr>
            <p:nvPr/>
          </p:nvSpPr>
          <p:spPr bwMode="auto">
            <a:xfrm>
              <a:off x="5299260" y="4077738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45" name="직사각형 152"/>
            <p:cNvSpPr>
              <a:spLocks noChangeArrowheads="1"/>
            </p:cNvSpPr>
            <p:nvPr/>
          </p:nvSpPr>
          <p:spPr bwMode="auto">
            <a:xfrm>
              <a:off x="5299262" y="4154211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46" name="직사각형 153"/>
            <p:cNvSpPr>
              <a:spLocks noChangeArrowheads="1"/>
            </p:cNvSpPr>
            <p:nvPr/>
          </p:nvSpPr>
          <p:spPr bwMode="auto">
            <a:xfrm>
              <a:off x="5299262" y="4226885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47" name="직사각형 154"/>
            <p:cNvSpPr>
              <a:spLocks noChangeArrowheads="1"/>
            </p:cNvSpPr>
            <p:nvPr/>
          </p:nvSpPr>
          <p:spPr bwMode="auto">
            <a:xfrm>
              <a:off x="5299261" y="4298227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48" name="직사각형 155"/>
            <p:cNvSpPr>
              <a:spLocks noChangeArrowheads="1"/>
            </p:cNvSpPr>
            <p:nvPr/>
          </p:nvSpPr>
          <p:spPr bwMode="auto">
            <a:xfrm>
              <a:off x="5299261" y="4370901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49" name="직사각형 156"/>
            <p:cNvSpPr>
              <a:spLocks noChangeArrowheads="1"/>
            </p:cNvSpPr>
            <p:nvPr/>
          </p:nvSpPr>
          <p:spPr bwMode="auto">
            <a:xfrm>
              <a:off x="5299262" y="4442909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50" name="직사각형 157"/>
            <p:cNvSpPr>
              <a:spLocks noChangeArrowheads="1"/>
            </p:cNvSpPr>
            <p:nvPr/>
          </p:nvSpPr>
          <p:spPr bwMode="auto">
            <a:xfrm>
              <a:off x="5299262" y="4515583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51" name="직사각형 158"/>
            <p:cNvSpPr>
              <a:spLocks noChangeArrowheads="1"/>
            </p:cNvSpPr>
            <p:nvPr/>
          </p:nvSpPr>
          <p:spPr bwMode="auto">
            <a:xfrm>
              <a:off x="5299261" y="4586925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52" name="직사각형 159"/>
            <p:cNvSpPr>
              <a:spLocks noChangeArrowheads="1"/>
            </p:cNvSpPr>
            <p:nvPr/>
          </p:nvSpPr>
          <p:spPr bwMode="auto">
            <a:xfrm>
              <a:off x="5299261" y="4659599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53" name="직사각형 160"/>
            <p:cNvSpPr>
              <a:spLocks noChangeArrowheads="1"/>
            </p:cNvSpPr>
            <p:nvPr/>
          </p:nvSpPr>
          <p:spPr bwMode="auto">
            <a:xfrm>
              <a:off x="5299263" y="4736072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54" name="직사각형 161"/>
            <p:cNvSpPr>
              <a:spLocks noChangeArrowheads="1"/>
            </p:cNvSpPr>
            <p:nvPr/>
          </p:nvSpPr>
          <p:spPr bwMode="auto">
            <a:xfrm>
              <a:off x="5299263" y="4808746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55" name="직사각형 162"/>
            <p:cNvSpPr>
              <a:spLocks noChangeArrowheads="1"/>
            </p:cNvSpPr>
            <p:nvPr/>
          </p:nvSpPr>
          <p:spPr bwMode="auto">
            <a:xfrm>
              <a:off x="5299262" y="4880088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56" name="직사각형 163"/>
            <p:cNvSpPr>
              <a:spLocks noChangeArrowheads="1"/>
            </p:cNvSpPr>
            <p:nvPr/>
          </p:nvSpPr>
          <p:spPr bwMode="auto">
            <a:xfrm>
              <a:off x="5299262" y="4952762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57" name="직사각형 164"/>
            <p:cNvSpPr>
              <a:spLocks noChangeArrowheads="1"/>
            </p:cNvSpPr>
            <p:nvPr/>
          </p:nvSpPr>
          <p:spPr bwMode="auto">
            <a:xfrm>
              <a:off x="5299261" y="5026398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58" name="직사각형 165"/>
            <p:cNvSpPr>
              <a:spLocks noChangeArrowheads="1"/>
            </p:cNvSpPr>
            <p:nvPr/>
          </p:nvSpPr>
          <p:spPr bwMode="auto">
            <a:xfrm>
              <a:off x="5299261" y="5099072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59" name="직사각형 166"/>
            <p:cNvSpPr>
              <a:spLocks noChangeArrowheads="1"/>
            </p:cNvSpPr>
            <p:nvPr/>
          </p:nvSpPr>
          <p:spPr bwMode="auto">
            <a:xfrm>
              <a:off x="5299260" y="5170414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60" name="직사각형 167"/>
            <p:cNvSpPr>
              <a:spLocks noChangeArrowheads="1"/>
            </p:cNvSpPr>
            <p:nvPr/>
          </p:nvSpPr>
          <p:spPr bwMode="auto">
            <a:xfrm>
              <a:off x="5299260" y="5243088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61" name="직사각형 168"/>
            <p:cNvSpPr>
              <a:spLocks noChangeArrowheads="1"/>
            </p:cNvSpPr>
            <p:nvPr/>
          </p:nvSpPr>
          <p:spPr bwMode="auto">
            <a:xfrm>
              <a:off x="5299262" y="5319561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62" name="직사각형 169"/>
            <p:cNvSpPr>
              <a:spLocks noChangeArrowheads="1"/>
            </p:cNvSpPr>
            <p:nvPr/>
          </p:nvSpPr>
          <p:spPr bwMode="auto">
            <a:xfrm>
              <a:off x="5299262" y="5392235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63" name="직사각형 170"/>
            <p:cNvSpPr>
              <a:spLocks noChangeArrowheads="1"/>
            </p:cNvSpPr>
            <p:nvPr/>
          </p:nvSpPr>
          <p:spPr bwMode="auto">
            <a:xfrm>
              <a:off x="5299261" y="5463577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64" name="직사각형 171"/>
            <p:cNvSpPr>
              <a:spLocks noChangeArrowheads="1"/>
            </p:cNvSpPr>
            <p:nvPr/>
          </p:nvSpPr>
          <p:spPr bwMode="auto">
            <a:xfrm>
              <a:off x="5299261" y="5536251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65" name="직사각형 172"/>
            <p:cNvSpPr>
              <a:spLocks noChangeArrowheads="1"/>
            </p:cNvSpPr>
            <p:nvPr/>
          </p:nvSpPr>
          <p:spPr bwMode="auto">
            <a:xfrm>
              <a:off x="5299262" y="5608259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66" name="직사각형 173"/>
            <p:cNvSpPr>
              <a:spLocks noChangeArrowheads="1"/>
            </p:cNvSpPr>
            <p:nvPr/>
          </p:nvSpPr>
          <p:spPr bwMode="auto">
            <a:xfrm>
              <a:off x="5299262" y="5680933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67" name="직사각형 174"/>
            <p:cNvSpPr>
              <a:spLocks noChangeArrowheads="1"/>
            </p:cNvSpPr>
            <p:nvPr/>
          </p:nvSpPr>
          <p:spPr bwMode="auto">
            <a:xfrm>
              <a:off x="5299261" y="5752275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68" name="직사각형 175"/>
            <p:cNvSpPr>
              <a:spLocks noChangeArrowheads="1"/>
            </p:cNvSpPr>
            <p:nvPr/>
          </p:nvSpPr>
          <p:spPr bwMode="auto">
            <a:xfrm>
              <a:off x="5299261" y="5824949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69" name="직사각형 176"/>
            <p:cNvSpPr>
              <a:spLocks noChangeArrowheads="1"/>
            </p:cNvSpPr>
            <p:nvPr/>
          </p:nvSpPr>
          <p:spPr bwMode="auto">
            <a:xfrm>
              <a:off x="5299263" y="5901422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70" name="직사각형 177"/>
            <p:cNvSpPr>
              <a:spLocks noChangeArrowheads="1"/>
            </p:cNvSpPr>
            <p:nvPr/>
          </p:nvSpPr>
          <p:spPr bwMode="auto">
            <a:xfrm>
              <a:off x="5299263" y="5974096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71" name="직사각형 178"/>
            <p:cNvSpPr>
              <a:spLocks noChangeArrowheads="1"/>
            </p:cNvSpPr>
            <p:nvPr/>
          </p:nvSpPr>
          <p:spPr bwMode="auto">
            <a:xfrm>
              <a:off x="5299262" y="6045438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72" name="직사각형 179"/>
            <p:cNvSpPr>
              <a:spLocks noChangeArrowheads="1"/>
            </p:cNvSpPr>
            <p:nvPr/>
          </p:nvSpPr>
          <p:spPr bwMode="auto">
            <a:xfrm>
              <a:off x="5299262" y="6118112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</p:grpSp>
      <p:sp>
        <p:nvSpPr>
          <p:cNvPr id="19485" name="내용 개체 틀 2 2 1"/>
          <p:cNvSpPr txBox="1">
            <a:spLocks/>
          </p:cNvSpPr>
          <p:nvPr/>
        </p:nvSpPr>
        <p:spPr bwMode="auto">
          <a:xfrm>
            <a:off x="5384800" y="6223000"/>
            <a:ext cx="8699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>
                <a:solidFill>
                  <a:srgbClr val="FF0000"/>
                </a:solidFill>
              </a:rPr>
              <a:t>512</a:t>
            </a:r>
            <a:endParaRPr lang="ko-KR" altLang="en-US" sz="1800"/>
          </a:p>
        </p:txBody>
      </p:sp>
      <p:sp>
        <p:nvSpPr>
          <p:cNvPr id="19486" name="내용 개체 틀 2 2 1"/>
          <p:cNvSpPr txBox="1">
            <a:spLocks/>
          </p:cNvSpPr>
          <p:nvPr/>
        </p:nvSpPr>
        <p:spPr bwMode="auto">
          <a:xfrm>
            <a:off x="3305175" y="5691188"/>
            <a:ext cx="14525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conv</a:t>
            </a:r>
            <a:r>
              <a:rPr lang="en-US" altLang="ko-KR" sz="2000">
                <a:solidFill>
                  <a:srgbClr val="FF0000"/>
                </a:solidFill>
              </a:rPr>
              <a:t>+pool</a:t>
            </a:r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19487" name="내용 개체 틀 2 2 1"/>
          <p:cNvSpPr txBox="1">
            <a:spLocks/>
          </p:cNvSpPr>
          <p:nvPr/>
        </p:nvSpPr>
        <p:spPr bwMode="auto">
          <a:xfrm>
            <a:off x="6072188" y="6200775"/>
            <a:ext cx="5873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FC</a:t>
            </a:r>
            <a:endParaRPr lang="ko-KR" altLang="en-US" sz="2000"/>
          </a:p>
        </p:txBody>
      </p:sp>
      <p:grpSp>
        <p:nvGrpSpPr>
          <p:cNvPr id="19488" name="그룹 262"/>
          <p:cNvGrpSpPr>
            <a:grpSpLocks/>
          </p:cNvGrpSpPr>
          <p:nvPr/>
        </p:nvGrpSpPr>
        <p:grpSpPr bwMode="auto">
          <a:xfrm>
            <a:off x="6430963" y="4370388"/>
            <a:ext cx="73025" cy="1309687"/>
            <a:chOff x="6431448" y="4370901"/>
            <a:chExt cx="72011" cy="1309366"/>
          </a:xfrm>
        </p:grpSpPr>
        <p:sp>
          <p:nvSpPr>
            <p:cNvPr id="19523" name="직사각형 190"/>
            <p:cNvSpPr>
              <a:spLocks noChangeArrowheads="1"/>
            </p:cNvSpPr>
            <p:nvPr/>
          </p:nvSpPr>
          <p:spPr bwMode="auto">
            <a:xfrm>
              <a:off x="6431449" y="4370901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24" name="직사각형 191"/>
            <p:cNvSpPr>
              <a:spLocks noChangeArrowheads="1"/>
            </p:cNvSpPr>
            <p:nvPr/>
          </p:nvSpPr>
          <p:spPr bwMode="auto">
            <a:xfrm>
              <a:off x="6431450" y="4442909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25" name="직사각형 192"/>
            <p:cNvSpPr>
              <a:spLocks noChangeArrowheads="1"/>
            </p:cNvSpPr>
            <p:nvPr/>
          </p:nvSpPr>
          <p:spPr bwMode="auto">
            <a:xfrm>
              <a:off x="6431450" y="4515583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26" name="직사각형 193"/>
            <p:cNvSpPr>
              <a:spLocks noChangeArrowheads="1"/>
            </p:cNvSpPr>
            <p:nvPr/>
          </p:nvSpPr>
          <p:spPr bwMode="auto">
            <a:xfrm>
              <a:off x="6431449" y="4586925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27" name="직사각형 194"/>
            <p:cNvSpPr>
              <a:spLocks noChangeArrowheads="1"/>
            </p:cNvSpPr>
            <p:nvPr/>
          </p:nvSpPr>
          <p:spPr bwMode="auto">
            <a:xfrm>
              <a:off x="6431449" y="4659599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28" name="직사각형 195"/>
            <p:cNvSpPr>
              <a:spLocks noChangeArrowheads="1"/>
            </p:cNvSpPr>
            <p:nvPr/>
          </p:nvSpPr>
          <p:spPr bwMode="auto">
            <a:xfrm>
              <a:off x="6431451" y="4736072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29" name="직사각형 196"/>
            <p:cNvSpPr>
              <a:spLocks noChangeArrowheads="1"/>
            </p:cNvSpPr>
            <p:nvPr/>
          </p:nvSpPr>
          <p:spPr bwMode="auto">
            <a:xfrm>
              <a:off x="6431451" y="4808746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30" name="직사각형 197"/>
            <p:cNvSpPr>
              <a:spLocks noChangeArrowheads="1"/>
            </p:cNvSpPr>
            <p:nvPr/>
          </p:nvSpPr>
          <p:spPr bwMode="auto">
            <a:xfrm>
              <a:off x="6431450" y="4880088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31" name="직사각형 198"/>
            <p:cNvSpPr>
              <a:spLocks noChangeArrowheads="1"/>
            </p:cNvSpPr>
            <p:nvPr/>
          </p:nvSpPr>
          <p:spPr bwMode="auto">
            <a:xfrm>
              <a:off x="6431450" y="4952762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32" name="직사각형 199"/>
            <p:cNvSpPr>
              <a:spLocks noChangeArrowheads="1"/>
            </p:cNvSpPr>
            <p:nvPr/>
          </p:nvSpPr>
          <p:spPr bwMode="auto">
            <a:xfrm>
              <a:off x="6431449" y="5026398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33" name="직사각형 200"/>
            <p:cNvSpPr>
              <a:spLocks noChangeArrowheads="1"/>
            </p:cNvSpPr>
            <p:nvPr/>
          </p:nvSpPr>
          <p:spPr bwMode="auto">
            <a:xfrm>
              <a:off x="6431449" y="5099072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34" name="직사각형 201"/>
            <p:cNvSpPr>
              <a:spLocks noChangeArrowheads="1"/>
            </p:cNvSpPr>
            <p:nvPr/>
          </p:nvSpPr>
          <p:spPr bwMode="auto">
            <a:xfrm>
              <a:off x="6431448" y="5170414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35" name="직사각형 202"/>
            <p:cNvSpPr>
              <a:spLocks noChangeArrowheads="1"/>
            </p:cNvSpPr>
            <p:nvPr/>
          </p:nvSpPr>
          <p:spPr bwMode="auto">
            <a:xfrm>
              <a:off x="6431448" y="5243088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36" name="직사각형 203"/>
            <p:cNvSpPr>
              <a:spLocks noChangeArrowheads="1"/>
            </p:cNvSpPr>
            <p:nvPr/>
          </p:nvSpPr>
          <p:spPr bwMode="auto">
            <a:xfrm>
              <a:off x="6431450" y="5319561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37" name="직사각형 204"/>
            <p:cNvSpPr>
              <a:spLocks noChangeArrowheads="1"/>
            </p:cNvSpPr>
            <p:nvPr/>
          </p:nvSpPr>
          <p:spPr bwMode="auto">
            <a:xfrm>
              <a:off x="6431450" y="5392235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38" name="직사각형 205"/>
            <p:cNvSpPr>
              <a:spLocks noChangeArrowheads="1"/>
            </p:cNvSpPr>
            <p:nvPr/>
          </p:nvSpPr>
          <p:spPr bwMode="auto">
            <a:xfrm>
              <a:off x="6431449" y="5463577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39" name="직사각형 206"/>
            <p:cNvSpPr>
              <a:spLocks noChangeArrowheads="1"/>
            </p:cNvSpPr>
            <p:nvPr/>
          </p:nvSpPr>
          <p:spPr bwMode="auto">
            <a:xfrm>
              <a:off x="6431449" y="5536251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40" name="직사각형 207"/>
            <p:cNvSpPr>
              <a:spLocks noChangeArrowheads="1"/>
            </p:cNvSpPr>
            <p:nvPr/>
          </p:nvSpPr>
          <p:spPr bwMode="auto">
            <a:xfrm>
              <a:off x="6431450" y="5608259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</p:grpSp>
      <p:sp>
        <p:nvSpPr>
          <p:cNvPr id="19489" name="내용 개체 틀 2 2 1"/>
          <p:cNvSpPr txBox="1">
            <a:spLocks/>
          </p:cNvSpPr>
          <p:nvPr/>
        </p:nvSpPr>
        <p:spPr bwMode="auto">
          <a:xfrm>
            <a:off x="6518275" y="6223000"/>
            <a:ext cx="8699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>
                <a:solidFill>
                  <a:srgbClr val="FF0000"/>
                </a:solidFill>
              </a:rPr>
              <a:t>256</a:t>
            </a:r>
            <a:endParaRPr lang="ko-KR" altLang="en-US" sz="1800"/>
          </a:p>
        </p:txBody>
      </p:sp>
      <p:sp>
        <p:nvSpPr>
          <p:cNvPr id="19490" name="내용 개체 틀 2 2 1"/>
          <p:cNvSpPr txBox="1">
            <a:spLocks/>
          </p:cNvSpPr>
          <p:nvPr/>
        </p:nvSpPr>
        <p:spPr bwMode="auto">
          <a:xfrm>
            <a:off x="7308850" y="5445125"/>
            <a:ext cx="116998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output</a:t>
            </a:r>
            <a:endParaRPr lang="ko-KR" altLang="en-US" sz="2000"/>
          </a:p>
        </p:txBody>
      </p:sp>
      <p:grpSp>
        <p:nvGrpSpPr>
          <p:cNvPr id="19491" name="그룹 263"/>
          <p:cNvGrpSpPr>
            <a:grpSpLocks/>
          </p:cNvGrpSpPr>
          <p:nvPr/>
        </p:nvGrpSpPr>
        <p:grpSpPr bwMode="auto">
          <a:xfrm>
            <a:off x="7721600" y="4613275"/>
            <a:ext cx="71438" cy="727075"/>
            <a:chOff x="7721451" y="4613483"/>
            <a:chExt cx="72010" cy="726543"/>
          </a:xfrm>
        </p:grpSpPr>
        <p:sp>
          <p:nvSpPr>
            <p:cNvPr id="19513" name="직사각형 217"/>
            <p:cNvSpPr>
              <a:spLocks noChangeArrowheads="1"/>
            </p:cNvSpPr>
            <p:nvPr/>
          </p:nvSpPr>
          <p:spPr bwMode="auto">
            <a:xfrm>
              <a:off x="7721452" y="4613483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14" name="직사각형 218"/>
            <p:cNvSpPr>
              <a:spLocks noChangeArrowheads="1"/>
            </p:cNvSpPr>
            <p:nvPr/>
          </p:nvSpPr>
          <p:spPr bwMode="auto">
            <a:xfrm>
              <a:off x="7721452" y="4686157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15" name="직사각형 219"/>
            <p:cNvSpPr>
              <a:spLocks noChangeArrowheads="1"/>
            </p:cNvSpPr>
            <p:nvPr/>
          </p:nvSpPr>
          <p:spPr bwMode="auto">
            <a:xfrm>
              <a:off x="7721451" y="4757499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16" name="직사각형 220"/>
            <p:cNvSpPr>
              <a:spLocks noChangeArrowheads="1"/>
            </p:cNvSpPr>
            <p:nvPr/>
          </p:nvSpPr>
          <p:spPr bwMode="auto">
            <a:xfrm>
              <a:off x="7721451" y="4830173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17" name="직사각형 221"/>
            <p:cNvSpPr>
              <a:spLocks noChangeArrowheads="1"/>
            </p:cNvSpPr>
            <p:nvPr/>
          </p:nvSpPr>
          <p:spPr bwMode="auto">
            <a:xfrm>
              <a:off x="7721453" y="4906646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18" name="직사각형 222"/>
            <p:cNvSpPr>
              <a:spLocks noChangeArrowheads="1"/>
            </p:cNvSpPr>
            <p:nvPr/>
          </p:nvSpPr>
          <p:spPr bwMode="auto">
            <a:xfrm>
              <a:off x="7721453" y="4979320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19" name="직사각형 223"/>
            <p:cNvSpPr>
              <a:spLocks noChangeArrowheads="1"/>
            </p:cNvSpPr>
            <p:nvPr/>
          </p:nvSpPr>
          <p:spPr bwMode="auto">
            <a:xfrm>
              <a:off x="7721452" y="5050662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20" name="직사각형 224"/>
            <p:cNvSpPr>
              <a:spLocks noChangeArrowheads="1"/>
            </p:cNvSpPr>
            <p:nvPr/>
          </p:nvSpPr>
          <p:spPr bwMode="auto">
            <a:xfrm>
              <a:off x="7721452" y="5123336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21" name="직사각형 225"/>
            <p:cNvSpPr>
              <a:spLocks noChangeArrowheads="1"/>
            </p:cNvSpPr>
            <p:nvPr/>
          </p:nvSpPr>
          <p:spPr bwMode="auto">
            <a:xfrm>
              <a:off x="7721453" y="5195344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522" name="직사각형 226"/>
            <p:cNvSpPr>
              <a:spLocks noChangeArrowheads="1"/>
            </p:cNvSpPr>
            <p:nvPr/>
          </p:nvSpPr>
          <p:spPr bwMode="auto">
            <a:xfrm>
              <a:off x="7721453" y="5268018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</p:grpSp>
      <p:sp>
        <p:nvSpPr>
          <p:cNvPr id="19492" name="내용 개체 틀 2 2 1"/>
          <p:cNvSpPr txBox="1">
            <a:spLocks/>
          </p:cNvSpPr>
          <p:nvPr/>
        </p:nvSpPr>
        <p:spPr bwMode="auto">
          <a:xfrm>
            <a:off x="8113713" y="5489575"/>
            <a:ext cx="8699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>
                <a:solidFill>
                  <a:srgbClr val="FF0000"/>
                </a:solidFill>
              </a:rPr>
              <a:t>10</a:t>
            </a:r>
            <a:endParaRPr lang="ko-KR" altLang="en-US" sz="1800">
              <a:solidFill>
                <a:srgbClr val="FF0000"/>
              </a:solidFill>
            </a:endParaRPr>
          </a:p>
        </p:txBody>
      </p:sp>
      <p:cxnSp>
        <p:nvCxnSpPr>
          <p:cNvPr id="19493" name="직선 화살표 연결선 250"/>
          <p:cNvCxnSpPr>
            <a:cxnSpLocks noChangeShapeType="1"/>
          </p:cNvCxnSpPr>
          <p:nvPr/>
        </p:nvCxnSpPr>
        <p:spPr bwMode="auto">
          <a:xfrm>
            <a:off x="2209800" y="2346325"/>
            <a:ext cx="2222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4" name="직선 화살표 연결선 252"/>
          <p:cNvCxnSpPr>
            <a:cxnSpLocks noChangeShapeType="1"/>
          </p:cNvCxnSpPr>
          <p:nvPr/>
        </p:nvCxnSpPr>
        <p:spPr bwMode="auto">
          <a:xfrm>
            <a:off x="3784600" y="2479675"/>
            <a:ext cx="2222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5" name="직선 화살표 연결선 253"/>
          <p:cNvCxnSpPr>
            <a:cxnSpLocks noChangeShapeType="1"/>
          </p:cNvCxnSpPr>
          <p:nvPr/>
        </p:nvCxnSpPr>
        <p:spPr bwMode="auto">
          <a:xfrm>
            <a:off x="4843463" y="2524125"/>
            <a:ext cx="2222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6" name="직선 화살표 연결선 254"/>
          <p:cNvCxnSpPr>
            <a:cxnSpLocks noChangeShapeType="1"/>
          </p:cNvCxnSpPr>
          <p:nvPr/>
        </p:nvCxnSpPr>
        <p:spPr bwMode="auto">
          <a:xfrm>
            <a:off x="6537325" y="2652713"/>
            <a:ext cx="2222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7" name="직선 화살표 연결선 255"/>
          <p:cNvCxnSpPr>
            <a:cxnSpLocks noChangeShapeType="1"/>
          </p:cNvCxnSpPr>
          <p:nvPr/>
        </p:nvCxnSpPr>
        <p:spPr bwMode="auto">
          <a:xfrm>
            <a:off x="447675" y="5448300"/>
            <a:ext cx="2222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8" name="직선 화살표 연결선 256"/>
          <p:cNvCxnSpPr>
            <a:cxnSpLocks noChangeShapeType="1"/>
          </p:cNvCxnSpPr>
          <p:nvPr/>
        </p:nvCxnSpPr>
        <p:spPr bwMode="auto">
          <a:xfrm>
            <a:off x="1903413" y="5464175"/>
            <a:ext cx="2222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9" name="직선 화살표 연결선 257"/>
          <p:cNvCxnSpPr>
            <a:cxnSpLocks noChangeShapeType="1"/>
          </p:cNvCxnSpPr>
          <p:nvPr/>
        </p:nvCxnSpPr>
        <p:spPr bwMode="auto">
          <a:xfrm>
            <a:off x="3381375" y="5472113"/>
            <a:ext cx="2222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0" name="직선 화살표 연결선 258"/>
          <p:cNvCxnSpPr>
            <a:cxnSpLocks noChangeShapeType="1"/>
          </p:cNvCxnSpPr>
          <p:nvPr/>
        </p:nvCxnSpPr>
        <p:spPr bwMode="auto">
          <a:xfrm>
            <a:off x="4932363" y="4984750"/>
            <a:ext cx="2222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1" name="직선 화살표 연결선 259"/>
          <p:cNvCxnSpPr>
            <a:cxnSpLocks noChangeShapeType="1"/>
          </p:cNvCxnSpPr>
          <p:nvPr/>
        </p:nvCxnSpPr>
        <p:spPr bwMode="auto">
          <a:xfrm>
            <a:off x="5957888" y="4983163"/>
            <a:ext cx="2222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2" name="직선 화살표 연결선 260"/>
          <p:cNvCxnSpPr>
            <a:cxnSpLocks noChangeShapeType="1"/>
          </p:cNvCxnSpPr>
          <p:nvPr/>
        </p:nvCxnSpPr>
        <p:spPr bwMode="auto">
          <a:xfrm>
            <a:off x="7073900" y="4991100"/>
            <a:ext cx="223838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5" name="모서리가 둥근 직사각형 264"/>
          <p:cNvSpPr/>
          <p:nvPr/>
        </p:nvSpPr>
        <p:spPr bwMode="auto">
          <a:xfrm>
            <a:off x="3635375" y="1249363"/>
            <a:ext cx="73025" cy="259715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266" name="내용 개체 틀 2 2 1"/>
          <p:cNvSpPr txBox="1">
            <a:spLocks/>
          </p:cNvSpPr>
          <p:nvPr/>
        </p:nvSpPr>
        <p:spPr bwMode="auto">
          <a:xfrm>
            <a:off x="3663950" y="1182688"/>
            <a:ext cx="9191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ko-KR" sz="2000" dirty="0" err="1" smtClean="0">
                <a:solidFill>
                  <a:schemeClr val="bg1">
                    <a:lumMod val="50000"/>
                  </a:schemeClr>
                </a:solidFill>
              </a:rPr>
              <a:t>ReLU</a:t>
            </a:r>
            <a:endParaRPr lang="ko-KR" alt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7" name="모서리가 둥근 직사각형 266"/>
          <p:cNvSpPr/>
          <p:nvPr/>
        </p:nvSpPr>
        <p:spPr bwMode="auto">
          <a:xfrm>
            <a:off x="6473825" y="1223963"/>
            <a:ext cx="71438" cy="259715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268" name="모서리가 둥근 직사각형 267"/>
          <p:cNvSpPr/>
          <p:nvPr/>
        </p:nvSpPr>
        <p:spPr bwMode="auto">
          <a:xfrm>
            <a:off x="1755775" y="4121150"/>
            <a:ext cx="71438" cy="259715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269" name="모서리가 둥근 직사각형 268"/>
          <p:cNvSpPr/>
          <p:nvPr/>
        </p:nvSpPr>
        <p:spPr bwMode="auto">
          <a:xfrm>
            <a:off x="3249613" y="4130675"/>
            <a:ext cx="71437" cy="259715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270" name="모서리가 둥근 직사각형 269"/>
          <p:cNvSpPr/>
          <p:nvPr/>
        </p:nvSpPr>
        <p:spPr bwMode="auto">
          <a:xfrm>
            <a:off x="4735513" y="4052888"/>
            <a:ext cx="71437" cy="259715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271" name="모서리가 둥근 직사각형 270"/>
          <p:cNvSpPr/>
          <p:nvPr/>
        </p:nvSpPr>
        <p:spPr bwMode="auto">
          <a:xfrm>
            <a:off x="5830888" y="3911600"/>
            <a:ext cx="92075" cy="245745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 b="1" dirty="0">
              <a:latin typeface="Arial" charset="0"/>
            </a:endParaRPr>
          </a:p>
        </p:txBody>
      </p:sp>
      <p:sp>
        <p:nvSpPr>
          <p:cNvPr id="272" name="모서리가 둥근 직사각형 271"/>
          <p:cNvSpPr/>
          <p:nvPr/>
        </p:nvSpPr>
        <p:spPr bwMode="auto">
          <a:xfrm>
            <a:off x="6986588" y="3846513"/>
            <a:ext cx="93662" cy="245745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 b="1" dirty="0">
              <a:latin typeface="Arial" charset="0"/>
            </a:endParaRPr>
          </a:p>
        </p:txBody>
      </p:sp>
      <p:sp>
        <p:nvSpPr>
          <p:cNvPr id="19511" name="모서리가 둥근 직사각형 272"/>
          <p:cNvSpPr>
            <a:spLocks noChangeArrowheads="1"/>
          </p:cNvSpPr>
          <p:nvPr/>
        </p:nvSpPr>
        <p:spPr bwMode="auto">
          <a:xfrm>
            <a:off x="8093075" y="4603750"/>
            <a:ext cx="61913" cy="7239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 b="1">
              <a:solidFill>
                <a:srgbClr val="00B0F0"/>
              </a:solidFill>
            </a:endParaRPr>
          </a:p>
        </p:txBody>
      </p:sp>
      <p:sp>
        <p:nvSpPr>
          <p:cNvPr id="19512" name="내용 개체 틀 2 2 1"/>
          <p:cNvSpPr txBox="1">
            <a:spLocks/>
          </p:cNvSpPr>
          <p:nvPr/>
        </p:nvSpPr>
        <p:spPr bwMode="auto">
          <a:xfrm>
            <a:off x="7793038" y="4146550"/>
            <a:ext cx="11906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>
                <a:solidFill>
                  <a:srgbClr val="00B0F0"/>
                </a:solidFill>
              </a:rPr>
              <a:t>softmax</a:t>
            </a:r>
            <a:endParaRPr lang="ko-KR" altLang="en-US" sz="20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1320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ResNet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20483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03A37E-4562-433A-A1A8-278792584B91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300" smtClean="0"/>
          </a:p>
        </p:txBody>
      </p:sp>
      <p:sp>
        <p:nvSpPr>
          <p:cNvPr id="249" name="내용 개체 틀 2 2 7 1 1 1 2 2 3"/>
          <p:cNvSpPr txBox="1">
            <a:spLocks/>
          </p:cNvSpPr>
          <p:nvPr/>
        </p:nvSpPr>
        <p:spPr bwMode="auto">
          <a:xfrm>
            <a:off x="250825" y="1912938"/>
            <a:ext cx="8526463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The initial version that won the 2015 ImageNet competition is complex with </a:t>
            </a:r>
            <a:r>
              <a:rPr lang="en-US" altLang="ko-KR" sz="2800">
                <a:solidFill>
                  <a:srgbClr val="FF0000"/>
                </a:solidFill>
              </a:rPr>
              <a:t>152</a:t>
            </a:r>
            <a:r>
              <a:rPr lang="en-US" altLang="ko-KR" sz="2800"/>
              <a:t> layers.</a:t>
            </a:r>
            <a:endParaRPr lang="ko-KR" altLang="en-US" sz="2800"/>
          </a:p>
        </p:txBody>
      </p:sp>
      <p:sp>
        <p:nvSpPr>
          <p:cNvPr id="252" name="내용 개체 틀 2 2 7 1 1 1 2 2 3"/>
          <p:cNvSpPr txBox="1">
            <a:spLocks/>
          </p:cNvSpPr>
          <p:nvPr/>
        </p:nvSpPr>
        <p:spPr bwMode="auto">
          <a:xfrm>
            <a:off x="279400" y="3357563"/>
            <a:ext cx="8685213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Hence: </a:t>
            </a:r>
            <a:r>
              <a:rPr lang="en-US" altLang="ko-KR" sz="2800"/>
              <a:t>Will explain it via a </a:t>
            </a:r>
            <a:r>
              <a:rPr lang="en-US" altLang="ko-KR" sz="2800">
                <a:solidFill>
                  <a:schemeClr val="accent2"/>
                </a:solidFill>
              </a:rPr>
              <a:t>simplified version </a:t>
            </a:r>
            <a:r>
              <a:rPr lang="en-US" altLang="ko-KR" sz="2800"/>
              <a:t>that we will also explore in PS with CIFAR10 dataset.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4734837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/>
      <p:bldP spid="2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ResNet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2150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6327F8-28B0-4818-A8FA-1235A8EB6227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300" smtClean="0"/>
          </a:p>
        </p:txBody>
      </p:sp>
      <p:pic>
        <p:nvPicPr>
          <p:cNvPr id="21508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2125" y="1444625"/>
            <a:ext cx="1457325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내용 개체 틀 2 2 1"/>
          <p:cNvSpPr txBox="1">
            <a:spLocks/>
          </p:cNvSpPr>
          <p:nvPr/>
        </p:nvSpPr>
        <p:spPr bwMode="auto">
          <a:xfrm>
            <a:off x="847725" y="3025775"/>
            <a:ext cx="9191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input</a:t>
            </a:r>
            <a:endParaRPr lang="ko-KR" altLang="en-US" sz="2000"/>
          </a:p>
        </p:txBody>
      </p:sp>
      <p:sp>
        <p:nvSpPr>
          <p:cNvPr id="21510" name="내용 개체 틀 2 2 1"/>
          <p:cNvSpPr txBox="1">
            <a:spLocks/>
          </p:cNvSpPr>
          <p:nvPr/>
        </p:nvSpPr>
        <p:spPr bwMode="auto">
          <a:xfrm>
            <a:off x="711200" y="3402013"/>
            <a:ext cx="10922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32*32*3</a:t>
            </a:r>
            <a:endParaRPr lang="ko-KR" altLang="en-US" sz="1800"/>
          </a:p>
        </p:txBody>
      </p:sp>
      <p:sp>
        <p:nvSpPr>
          <p:cNvPr id="14" name="내용 개체 틀 2 2 1"/>
          <p:cNvSpPr txBox="1">
            <a:spLocks/>
          </p:cNvSpPr>
          <p:nvPr/>
        </p:nvSpPr>
        <p:spPr bwMode="auto">
          <a:xfrm>
            <a:off x="2201863" y="3413125"/>
            <a:ext cx="12414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32*32*32</a:t>
            </a:r>
            <a:endParaRPr lang="ko-KR" altLang="en-US" sz="1800"/>
          </a:p>
        </p:txBody>
      </p:sp>
      <p:sp>
        <p:nvSpPr>
          <p:cNvPr id="15" name="내용 개체 틀 2 2 1"/>
          <p:cNvSpPr txBox="1">
            <a:spLocks/>
          </p:cNvSpPr>
          <p:nvPr/>
        </p:nvSpPr>
        <p:spPr bwMode="auto">
          <a:xfrm>
            <a:off x="2376488" y="2981325"/>
            <a:ext cx="9191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conv</a:t>
            </a:r>
            <a:endParaRPr lang="ko-KR" altLang="en-US" sz="2000"/>
          </a:p>
        </p:txBody>
      </p:sp>
      <p:sp>
        <p:nvSpPr>
          <p:cNvPr id="21" name="내용 개체 틀 2 2 1"/>
          <p:cNvSpPr txBox="1">
            <a:spLocks/>
          </p:cNvSpPr>
          <p:nvPr/>
        </p:nvSpPr>
        <p:spPr bwMode="auto">
          <a:xfrm>
            <a:off x="4010025" y="2981325"/>
            <a:ext cx="884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conv</a:t>
            </a:r>
            <a:endParaRPr lang="ko-KR" altLang="en-US" sz="2000"/>
          </a:p>
        </p:txBody>
      </p:sp>
      <p:grpSp>
        <p:nvGrpSpPr>
          <p:cNvPr id="27" name="그룹 26"/>
          <p:cNvGrpSpPr>
            <a:grpSpLocks/>
          </p:cNvGrpSpPr>
          <p:nvPr/>
        </p:nvGrpSpPr>
        <p:grpSpPr bwMode="auto">
          <a:xfrm>
            <a:off x="5429250" y="2159000"/>
            <a:ext cx="723900" cy="777875"/>
            <a:chOff x="2067179" y="2043243"/>
            <a:chExt cx="976371" cy="1025717"/>
          </a:xfrm>
        </p:grpSpPr>
        <p:sp>
          <p:nvSpPr>
            <p:cNvPr id="21714" name="직사각형 27"/>
            <p:cNvSpPr>
              <a:spLocks noChangeArrowheads="1"/>
            </p:cNvSpPr>
            <p:nvPr/>
          </p:nvSpPr>
          <p:spPr bwMode="auto">
            <a:xfrm>
              <a:off x="2278411" y="2043243"/>
              <a:ext cx="765139" cy="8259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1715" name="직사각형 28"/>
            <p:cNvSpPr>
              <a:spLocks noChangeArrowheads="1"/>
            </p:cNvSpPr>
            <p:nvPr/>
          </p:nvSpPr>
          <p:spPr bwMode="auto">
            <a:xfrm>
              <a:off x="2210365" y="2093949"/>
              <a:ext cx="765139" cy="8259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1716" name="직사각형 29"/>
            <p:cNvSpPr>
              <a:spLocks noChangeArrowheads="1"/>
            </p:cNvSpPr>
            <p:nvPr/>
          </p:nvSpPr>
          <p:spPr bwMode="auto">
            <a:xfrm>
              <a:off x="2142319" y="2175082"/>
              <a:ext cx="765139" cy="8259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1717" name="직사각형 30"/>
            <p:cNvSpPr>
              <a:spLocks noChangeArrowheads="1"/>
            </p:cNvSpPr>
            <p:nvPr/>
          </p:nvSpPr>
          <p:spPr bwMode="auto">
            <a:xfrm>
              <a:off x="2067179" y="2242992"/>
              <a:ext cx="765139" cy="8259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</p:grpSp>
      <p:sp>
        <p:nvSpPr>
          <p:cNvPr id="44" name="내용 개체 틀 2 2 1"/>
          <p:cNvSpPr txBox="1">
            <a:spLocks/>
          </p:cNvSpPr>
          <p:nvPr/>
        </p:nvSpPr>
        <p:spPr bwMode="auto">
          <a:xfrm>
            <a:off x="4294188" y="5459413"/>
            <a:ext cx="10175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conv</a:t>
            </a:r>
            <a:endParaRPr lang="ko-KR" altLang="en-US" sz="2000"/>
          </a:p>
        </p:txBody>
      </p:sp>
      <p:sp>
        <p:nvSpPr>
          <p:cNvPr id="45" name="내용 개체 틀 2 2 1"/>
          <p:cNvSpPr txBox="1">
            <a:spLocks/>
          </p:cNvSpPr>
          <p:nvPr/>
        </p:nvSpPr>
        <p:spPr bwMode="auto">
          <a:xfrm>
            <a:off x="5253038" y="3402013"/>
            <a:ext cx="13223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16*16*32</a:t>
            </a:r>
            <a:endParaRPr lang="ko-KR" altLang="en-US" sz="1800"/>
          </a:p>
        </p:txBody>
      </p:sp>
      <p:sp>
        <p:nvSpPr>
          <p:cNvPr id="67" name="내용 개체 틀 2 2 1"/>
          <p:cNvSpPr txBox="1">
            <a:spLocks/>
          </p:cNvSpPr>
          <p:nvPr/>
        </p:nvSpPr>
        <p:spPr bwMode="auto">
          <a:xfrm>
            <a:off x="5230813" y="3005138"/>
            <a:ext cx="13954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max pool</a:t>
            </a:r>
            <a:endParaRPr lang="ko-KR" altLang="en-US" sz="2000"/>
          </a:p>
        </p:txBody>
      </p:sp>
      <p:cxnSp>
        <p:nvCxnSpPr>
          <p:cNvPr id="68" name="직선 화살표 연결선 67"/>
          <p:cNvCxnSpPr>
            <a:cxnSpLocks noChangeShapeType="1"/>
          </p:cNvCxnSpPr>
          <p:nvPr/>
        </p:nvCxnSpPr>
        <p:spPr bwMode="auto">
          <a:xfrm>
            <a:off x="2038350" y="2425700"/>
            <a:ext cx="2222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직선 화살표 연결선 68"/>
          <p:cNvCxnSpPr>
            <a:cxnSpLocks noChangeShapeType="1"/>
          </p:cNvCxnSpPr>
          <p:nvPr/>
        </p:nvCxnSpPr>
        <p:spPr bwMode="auto">
          <a:xfrm>
            <a:off x="3589338" y="2460625"/>
            <a:ext cx="2222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직선 화살표 연결선 69"/>
          <p:cNvCxnSpPr>
            <a:cxnSpLocks noChangeShapeType="1"/>
          </p:cNvCxnSpPr>
          <p:nvPr/>
        </p:nvCxnSpPr>
        <p:spPr bwMode="auto">
          <a:xfrm>
            <a:off x="34925" y="5033963"/>
            <a:ext cx="2508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0" name="그룹 79"/>
          <p:cNvGrpSpPr>
            <a:grpSpLocks/>
          </p:cNvGrpSpPr>
          <p:nvPr/>
        </p:nvGrpSpPr>
        <p:grpSpPr bwMode="auto">
          <a:xfrm>
            <a:off x="2320925" y="1497013"/>
            <a:ext cx="1236663" cy="1511300"/>
            <a:chOff x="2067179" y="2043243"/>
            <a:chExt cx="976371" cy="1025717"/>
          </a:xfrm>
        </p:grpSpPr>
        <p:sp>
          <p:nvSpPr>
            <p:cNvPr id="21710" name="직사각형 80"/>
            <p:cNvSpPr>
              <a:spLocks noChangeArrowheads="1"/>
            </p:cNvSpPr>
            <p:nvPr/>
          </p:nvSpPr>
          <p:spPr bwMode="auto">
            <a:xfrm>
              <a:off x="2278411" y="2043243"/>
              <a:ext cx="765139" cy="8259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1711" name="직사각형 81"/>
            <p:cNvSpPr>
              <a:spLocks noChangeArrowheads="1"/>
            </p:cNvSpPr>
            <p:nvPr/>
          </p:nvSpPr>
          <p:spPr bwMode="auto">
            <a:xfrm>
              <a:off x="2210365" y="2093949"/>
              <a:ext cx="765139" cy="8259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1712" name="직사각형 82"/>
            <p:cNvSpPr>
              <a:spLocks noChangeArrowheads="1"/>
            </p:cNvSpPr>
            <p:nvPr/>
          </p:nvSpPr>
          <p:spPr bwMode="auto">
            <a:xfrm>
              <a:off x="2142319" y="2175082"/>
              <a:ext cx="765139" cy="8259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1713" name="직사각형 83"/>
            <p:cNvSpPr>
              <a:spLocks noChangeArrowheads="1"/>
            </p:cNvSpPr>
            <p:nvPr/>
          </p:nvSpPr>
          <p:spPr bwMode="auto">
            <a:xfrm>
              <a:off x="2067179" y="2242992"/>
              <a:ext cx="765139" cy="8259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</p:grpSp>
      <p:grpSp>
        <p:nvGrpSpPr>
          <p:cNvPr id="85" name="그룹 84"/>
          <p:cNvGrpSpPr>
            <a:grpSpLocks/>
          </p:cNvGrpSpPr>
          <p:nvPr/>
        </p:nvGrpSpPr>
        <p:grpSpPr bwMode="auto">
          <a:xfrm>
            <a:off x="3857625" y="1443038"/>
            <a:ext cx="1236663" cy="1509712"/>
            <a:chOff x="2067179" y="2043243"/>
            <a:chExt cx="976371" cy="1025717"/>
          </a:xfrm>
        </p:grpSpPr>
        <p:sp>
          <p:nvSpPr>
            <p:cNvPr id="21706" name="직사각형 85"/>
            <p:cNvSpPr>
              <a:spLocks noChangeArrowheads="1"/>
            </p:cNvSpPr>
            <p:nvPr/>
          </p:nvSpPr>
          <p:spPr bwMode="auto">
            <a:xfrm>
              <a:off x="2278411" y="2043243"/>
              <a:ext cx="765139" cy="8259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1707" name="직사각형 86"/>
            <p:cNvSpPr>
              <a:spLocks noChangeArrowheads="1"/>
            </p:cNvSpPr>
            <p:nvPr/>
          </p:nvSpPr>
          <p:spPr bwMode="auto">
            <a:xfrm>
              <a:off x="2210365" y="2093949"/>
              <a:ext cx="765139" cy="8259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1708" name="직사각형 87"/>
            <p:cNvSpPr>
              <a:spLocks noChangeArrowheads="1"/>
            </p:cNvSpPr>
            <p:nvPr/>
          </p:nvSpPr>
          <p:spPr bwMode="auto">
            <a:xfrm>
              <a:off x="2142319" y="2175082"/>
              <a:ext cx="765139" cy="8259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1709" name="직사각형 88"/>
            <p:cNvSpPr>
              <a:spLocks noChangeArrowheads="1"/>
            </p:cNvSpPr>
            <p:nvPr/>
          </p:nvSpPr>
          <p:spPr bwMode="auto">
            <a:xfrm>
              <a:off x="2067179" y="2242992"/>
              <a:ext cx="765139" cy="8259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</p:grpSp>
      <p:sp>
        <p:nvSpPr>
          <p:cNvPr id="90" name="내용 개체 틀 2 2 1"/>
          <p:cNvSpPr txBox="1">
            <a:spLocks/>
          </p:cNvSpPr>
          <p:nvPr/>
        </p:nvSpPr>
        <p:spPr bwMode="auto">
          <a:xfrm>
            <a:off x="3778250" y="3394075"/>
            <a:ext cx="12414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32*32*32</a:t>
            </a:r>
            <a:endParaRPr lang="ko-KR" altLang="en-US" sz="1800"/>
          </a:p>
        </p:txBody>
      </p:sp>
      <p:grpSp>
        <p:nvGrpSpPr>
          <p:cNvPr id="3" name="그룹 2"/>
          <p:cNvGrpSpPr>
            <a:grpSpLocks/>
          </p:cNvGrpSpPr>
          <p:nvPr/>
        </p:nvGrpSpPr>
        <p:grpSpPr bwMode="auto">
          <a:xfrm>
            <a:off x="6575425" y="1924050"/>
            <a:ext cx="960438" cy="984250"/>
            <a:chOff x="6305841" y="2032777"/>
            <a:chExt cx="960389" cy="984318"/>
          </a:xfrm>
        </p:grpSpPr>
        <p:grpSp>
          <p:nvGrpSpPr>
            <p:cNvPr id="21696" name="그룹 90"/>
            <p:cNvGrpSpPr>
              <a:grpSpLocks/>
            </p:cNvGrpSpPr>
            <p:nvPr/>
          </p:nvGrpSpPr>
          <p:grpSpPr bwMode="auto">
            <a:xfrm>
              <a:off x="6541407" y="2032777"/>
              <a:ext cx="724823" cy="779025"/>
              <a:chOff x="2067179" y="2043243"/>
              <a:chExt cx="976371" cy="1025717"/>
            </a:xfrm>
          </p:grpSpPr>
          <p:sp>
            <p:nvSpPr>
              <p:cNvPr id="21702" name="직사각형 91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703" name="직사각형 92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704" name="직사각형 93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705" name="직사각형 94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grpSp>
          <p:nvGrpSpPr>
            <p:cNvPr id="21697" name="그룹 95"/>
            <p:cNvGrpSpPr>
              <a:grpSpLocks/>
            </p:cNvGrpSpPr>
            <p:nvPr/>
          </p:nvGrpSpPr>
          <p:grpSpPr bwMode="auto">
            <a:xfrm>
              <a:off x="6305841" y="2238070"/>
              <a:ext cx="724823" cy="779025"/>
              <a:chOff x="2067179" y="2043243"/>
              <a:chExt cx="976371" cy="1025717"/>
            </a:xfrm>
          </p:grpSpPr>
          <p:sp>
            <p:nvSpPr>
              <p:cNvPr id="21698" name="직사각형 96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699" name="직사각형 97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700" name="직사각형 98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701" name="직사각형 99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</p:grpSp>
      <p:sp>
        <p:nvSpPr>
          <p:cNvPr id="102" name="내용 개체 틀 2 2 1"/>
          <p:cNvSpPr txBox="1">
            <a:spLocks/>
          </p:cNvSpPr>
          <p:nvPr/>
        </p:nvSpPr>
        <p:spPr bwMode="auto">
          <a:xfrm>
            <a:off x="6481763" y="3394075"/>
            <a:ext cx="13223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16*16*64</a:t>
            </a:r>
            <a:endParaRPr lang="ko-KR" altLang="en-US" sz="1800"/>
          </a:p>
        </p:txBody>
      </p:sp>
      <p:sp>
        <p:nvSpPr>
          <p:cNvPr id="103" name="내용 개체 틀 2 2 1"/>
          <p:cNvSpPr txBox="1">
            <a:spLocks/>
          </p:cNvSpPr>
          <p:nvPr/>
        </p:nvSpPr>
        <p:spPr bwMode="auto">
          <a:xfrm>
            <a:off x="6630988" y="2981325"/>
            <a:ext cx="88423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conv</a:t>
            </a:r>
            <a:endParaRPr lang="ko-KR" altLang="en-US" sz="2000"/>
          </a:p>
        </p:txBody>
      </p:sp>
      <p:grpSp>
        <p:nvGrpSpPr>
          <p:cNvPr id="104" name="그룹 103"/>
          <p:cNvGrpSpPr>
            <a:grpSpLocks/>
          </p:cNvGrpSpPr>
          <p:nvPr/>
        </p:nvGrpSpPr>
        <p:grpSpPr bwMode="auto">
          <a:xfrm>
            <a:off x="346075" y="4529138"/>
            <a:ext cx="960438" cy="984250"/>
            <a:chOff x="6305841" y="2032777"/>
            <a:chExt cx="960389" cy="984318"/>
          </a:xfrm>
        </p:grpSpPr>
        <p:grpSp>
          <p:nvGrpSpPr>
            <p:cNvPr id="21686" name="그룹 104"/>
            <p:cNvGrpSpPr>
              <a:grpSpLocks/>
            </p:cNvGrpSpPr>
            <p:nvPr/>
          </p:nvGrpSpPr>
          <p:grpSpPr bwMode="auto">
            <a:xfrm>
              <a:off x="6541407" y="2032777"/>
              <a:ext cx="724823" cy="779025"/>
              <a:chOff x="2067179" y="2043243"/>
              <a:chExt cx="976371" cy="1025717"/>
            </a:xfrm>
          </p:grpSpPr>
          <p:sp>
            <p:nvSpPr>
              <p:cNvPr id="21692" name="직사각형 110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693" name="직사각형 111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694" name="직사각형 112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695" name="직사각형 113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grpSp>
          <p:nvGrpSpPr>
            <p:cNvPr id="21687" name="그룹 105"/>
            <p:cNvGrpSpPr>
              <a:grpSpLocks/>
            </p:cNvGrpSpPr>
            <p:nvPr/>
          </p:nvGrpSpPr>
          <p:grpSpPr bwMode="auto">
            <a:xfrm>
              <a:off x="6305841" y="2238070"/>
              <a:ext cx="724823" cy="779025"/>
              <a:chOff x="2067179" y="2043243"/>
              <a:chExt cx="976371" cy="1025717"/>
            </a:xfrm>
          </p:grpSpPr>
          <p:sp>
            <p:nvSpPr>
              <p:cNvPr id="21688" name="직사각형 106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689" name="직사각형 107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690" name="직사각형 108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691" name="직사각형 109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</p:grpSp>
      <p:cxnSp>
        <p:nvCxnSpPr>
          <p:cNvPr id="115" name="직선 화살표 연결선 114"/>
          <p:cNvCxnSpPr>
            <a:cxnSpLocks noChangeShapeType="1"/>
          </p:cNvCxnSpPr>
          <p:nvPr/>
        </p:nvCxnSpPr>
        <p:spPr bwMode="auto">
          <a:xfrm>
            <a:off x="5167313" y="2487613"/>
            <a:ext cx="2222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" name="직선 화살표 연결선 115"/>
          <p:cNvCxnSpPr>
            <a:cxnSpLocks noChangeShapeType="1"/>
          </p:cNvCxnSpPr>
          <p:nvPr/>
        </p:nvCxnSpPr>
        <p:spPr bwMode="auto">
          <a:xfrm>
            <a:off x="6226175" y="2476500"/>
            <a:ext cx="2222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7" name="내용 개체 틀 2 2 1"/>
          <p:cNvSpPr txBox="1">
            <a:spLocks/>
          </p:cNvSpPr>
          <p:nvPr/>
        </p:nvSpPr>
        <p:spPr bwMode="auto">
          <a:xfrm>
            <a:off x="327025" y="5483225"/>
            <a:ext cx="884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conv</a:t>
            </a:r>
            <a:endParaRPr lang="ko-KR" altLang="en-US" sz="2000"/>
          </a:p>
        </p:txBody>
      </p:sp>
      <p:sp>
        <p:nvSpPr>
          <p:cNvPr id="118" name="내용 개체 틀 2 2 1"/>
          <p:cNvSpPr txBox="1">
            <a:spLocks/>
          </p:cNvSpPr>
          <p:nvPr/>
        </p:nvSpPr>
        <p:spPr bwMode="auto">
          <a:xfrm>
            <a:off x="125413" y="5802313"/>
            <a:ext cx="13223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16*16*64</a:t>
            </a:r>
            <a:endParaRPr lang="ko-KR" altLang="en-US" sz="1800"/>
          </a:p>
        </p:txBody>
      </p:sp>
      <p:cxnSp>
        <p:nvCxnSpPr>
          <p:cNvPr id="119" name="직선 화살표 연결선 118"/>
          <p:cNvCxnSpPr>
            <a:cxnSpLocks noChangeShapeType="1"/>
          </p:cNvCxnSpPr>
          <p:nvPr/>
        </p:nvCxnSpPr>
        <p:spPr bwMode="auto">
          <a:xfrm>
            <a:off x="1336675" y="5024438"/>
            <a:ext cx="222250" cy="4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0" name="그룹 119"/>
          <p:cNvGrpSpPr>
            <a:grpSpLocks/>
          </p:cNvGrpSpPr>
          <p:nvPr/>
        </p:nvGrpSpPr>
        <p:grpSpPr bwMode="auto">
          <a:xfrm>
            <a:off x="1566863" y="4532313"/>
            <a:ext cx="960437" cy="984250"/>
            <a:chOff x="6305841" y="2032777"/>
            <a:chExt cx="960389" cy="984318"/>
          </a:xfrm>
        </p:grpSpPr>
        <p:grpSp>
          <p:nvGrpSpPr>
            <p:cNvPr id="21676" name="그룹 120"/>
            <p:cNvGrpSpPr>
              <a:grpSpLocks/>
            </p:cNvGrpSpPr>
            <p:nvPr/>
          </p:nvGrpSpPr>
          <p:grpSpPr bwMode="auto">
            <a:xfrm>
              <a:off x="6541407" y="2032777"/>
              <a:ext cx="724823" cy="779025"/>
              <a:chOff x="2067179" y="2043243"/>
              <a:chExt cx="976371" cy="1025717"/>
            </a:xfrm>
          </p:grpSpPr>
          <p:sp>
            <p:nvSpPr>
              <p:cNvPr id="21682" name="직사각형 126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683" name="직사각형 127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684" name="직사각형 128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685" name="직사각형 129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grpSp>
          <p:nvGrpSpPr>
            <p:cNvPr id="21677" name="그룹 121"/>
            <p:cNvGrpSpPr>
              <a:grpSpLocks/>
            </p:cNvGrpSpPr>
            <p:nvPr/>
          </p:nvGrpSpPr>
          <p:grpSpPr bwMode="auto">
            <a:xfrm>
              <a:off x="6305841" y="2238070"/>
              <a:ext cx="724823" cy="779025"/>
              <a:chOff x="2067179" y="2043243"/>
              <a:chExt cx="976371" cy="1025717"/>
            </a:xfrm>
          </p:grpSpPr>
          <p:sp>
            <p:nvSpPr>
              <p:cNvPr id="21678" name="직사각형 122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679" name="직사각형 123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680" name="직사각형 124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681" name="직사각형 125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</p:grpSp>
      <p:sp>
        <p:nvSpPr>
          <p:cNvPr id="131" name="내용 개체 틀 2 2 1"/>
          <p:cNvSpPr txBox="1">
            <a:spLocks/>
          </p:cNvSpPr>
          <p:nvPr/>
        </p:nvSpPr>
        <p:spPr bwMode="auto">
          <a:xfrm>
            <a:off x="1547813" y="5486400"/>
            <a:ext cx="88423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conv</a:t>
            </a:r>
            <a:endParaRPr lang="ko-KR" altLang="en-US" sz="2000"/>
          </a:p>
        </p:txBody>
      </p:sp>
      <p:sp>
        <p:nvSpPr>
          <p:cNvPr id="132" name="내용 개체 틀 2 2 1"/>
          <p:cNvSpPr txBox="1">
            <a:spLocks/>
          </p:cNvSpPr>
          <p:nvPr/>
        </p:nvSpPr>
        <p:spPr bwMode="auto">
          <a:xfrm>
            <a:off x="1474788" y="5805488"/>
            <a:ext cx="13223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16*16*64</a:t>
            </a:r>
            <a:endParaRPr lang="ko-KR" altLang="en-US" sz="1800"/>
          </a:p>
        </p:txBody>
      </p:sp>
      <p:cxnSp>
        <p:nvCxnSpPr>
          <p:cNvPr id="133" name="직선 화살표 연결선 132"/>
          <p:cNvCxnSpPr>
            <a:cxnSpLocks noChangeShapeType="1"/>
          </p:cNvCxnSpPr>
          <p:nvPr/>
        </p:nvCxnSpPr>
        <p:spPr bwMode="auto">
          <a:xfrm>
            <a:off x="2576513" y="5056188"/>
            <a:ext cx="242887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40" name="그룹 139"/>
          <p:cNvGrpSpPr>
            <a:grpSpLocks/>
          </p:cNvGrpSpPr>
          <p:nvPr/>
        </p:nvGrpSpPr>
        <p:grpSpPr bwMode="auto">
          <a:xfrm>
            <a:off x="2881313" y="4922838"/>
            <a:ext cx="266700" cy="280987"/>
            <a:chOff x="3629622" y="4814328"/>
            <a:chExt cx="267568" cy="279932"/>
          </a:xfrm>
        </p:grpSpPr>
        <p:sp>
          <p:nvSpPr>
            <p:cNvPr id="21673" name="타원 100"/>
            <p:cNvSpPr>
              <a:spLocks noChangeArrowheads="1"/>
            </p:cNvSpPr>
            <p:nvPr/>
          </p:nvSpPr>
          <p:spPr bwMode="auto">
            <a:xfrm>
              <a:off x="3629622" y="4814328"/>
              <a:ext cx="267568" cy="27993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cxnSp>
          <p:nvCxnSpPr>
            <p:cNvPr id="21674" name="직선 연결선 134"/>
            <p:cNvCxnSpPr>
              <a:cxnSpLocks noChangeShapeType="1"/>
              <a:stCxn id="21673" idx="2"/>
              <a:endCxn id="21673" idx="6"/>
            </p:cNvCxnSpPr>
            <p:nvPr/>
          </p:nvCxnSpPr>
          <p:spPr bwMode="auto">
            <a:xfrm>
              <a:off x="3629622" y="4954294"/>
              <a:ext cx="26756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75" name="직선 연결선 137"/>
            <p:cNvCxnSpPr>
              <a:cxnSpLocks noChangeShapeType="1"/>
              <a:stCxn id="21673" idx="0"/>
              <a:endCxn id="21673" idx="4"/>
            </p:cNvCxnSpPr>
            <p:nvPr/>
          </p:nvCxnSpPr>
          <p:spPr bwMode="auto">
            <a:xfrm>
              <a:off x="3763406" y="4814328"/>
              <a:ext cx="0" cy="2799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2" name="자유형 141"/>
          <p:cNvSpPr>
            <a:spLocks/>
          </p:cNvSpPr>
          <p:nvPr/>
        </p:nvSpPr>
        <p:spPr bwMode="auto">
          <a:xfrm>
            <a:off x="125413" y="4148138"/>
            <a:ext cx="2897187" cy="869950"/>
          </a:xfrm>
          <a:custGeom>
            <a:avLst/>
            <a:gdLst>
              <a:gd name="T0" fmla="*/ 0 w 3535680"/>
              <a:gd name="T1" fmla="*/ 872496 h 868680"/>
              <a:gd name="T2" fmla="*/ 0 w 3535680"/>
              <a:gd name="T3" fmla="*/ 0 h 868680"/>
              <a:gd name="T4" fmla="*/ 1590779 w 3535680"/>
              <a:gd name="T5" fmla="*/ 15306 h 868680"/>
              <a:gd name="T6" fmla="*/ 1594216 w 3535680"/>
              <a:gd name="T7" fmla="*/ 773000 h 8686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35680" h="868680">
                <a:moveTo>
                  <a:pt x="0" y="868680"/>
                </a:moveTo>
                <a:lnTo>
                  <a:pt x="0" y="0"/>
                </a:lnTo>
                <a:lnTo>
                  <a:pt x="3528060" y="15240"/>
                </a:lnTo>
                <a:lnTo>
                  <a:pt x="3535680" y="769620"/>
                </a:lnTo>
              </a:path>
            </a:pathLst>
          </a:cu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5" name="내용 개체 틀 2 2 1"/>
          <p:cNvSpPr txBox="1">
            <a:spLocks/>
          </p:cNvSpPr>
          <p:nvPr/>
        </p:nvSpPr>
        <p:spPr bwMode="auto">
          <a:xfrm>
            <a:off x="3171825" y="5802313"/>
            <a:ext cx="9683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8*8*64</a:t>
            </a:r>
            <a:endParaRPr lang="ko-KR" altLang="en-US" sz="1800"/>
          </a:p>
        </p:txBody>
      </p:sp>
      <p:sp>
        <p:nvSpPr>
          <p:cNvPr id="146" name="내용 개체 틀 2 2 1"/>
          <p:cNvSpPr txBox="1">
            <a:spLocks/>
          </p:cNvSpPr>
          <p:nvPr/>
        </p:nvSpPr>
        <p:spPr bwMode="auto">
          <a:xfrm>
            <a:off x="3008313" y="5486400"/>
            <a:ext cx="13954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max pool</a:t>
            </a:r>
            <a:endParaRPr lang="ko-KR" altLang="en-US" sz="2000"/>
          </a:p>
        </p:txBody>
      </p:sp>
      <p:grpSp>
        <p:nvGrpSpPr>
          <p:cNvPr id="147" name="그룹 146"/>
          <p:cNvGrpSpPr>
            <a:grpSpLocks/>
          </p:cNvGrpSpPr>
          <p:nvPr/>
        </p:nvGrpSpPr>
        <p:grpSpPr bwMode="auto">
          <a:xfrm>
            <a:off x="3463925" y="4722813"/>
            <a:ext cx="552450" cy="538162"/>
            <a:chOff x="6305841" y="2032777"/>
            <a:chExt cx="960389" cy="984318"/>
          </a:xfrm>
        </p:grpSpPr>
        <p:grpSp>
          <p:nvGrpSpPr>
            <p:cNvPr id="21663" name="그룹 147"/>
            <p:cNvGrpSpPr>
              <a:grpSpLocks/>
            </p:cNvGrpSpPr>
            <p:nvPr/>
          </p:nvGrpSpPr>
          <p:grpSpPr bwMode="auto">
            <a:xfrm>
              <a:off x="6541407" y="2032777"/>
              <a:ext cx="724823" cy="779025"/>
              <a:chOff x="2067179" y="2043243"/>
              <a:chExt cx="976371" cy="1025717"/>
            </a:xfrm>
          </p:grpSpPr>
          <p:sp>
            <p:nvSpPr>
              <p:cNvPr id="21669" name="직사각형 153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670" name="직사각형 154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671" name="직사각형 155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672" name="직사각형 156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grpSp>
          <p:nvGrpSpPr>
            <p:cNvPr id="21664" name="그룹 148"/>
            <p:cNvGrpSpPr>
              <a:grpSpLocks/>
            </p:cNvGrpSpPr>
            <p:nvPr/>
          </p:nvGrpSpPr>
          <p:grpSpPr bwMode="auto">
            <a:xfrm>
              <a:off x="6305841" y="2238070"/>
              <a:ext cx="724823" cy="779025"/>
              <a:chOff x="2067179" y="2043243"/>
              <a:chExt cx="976371" cy="1025717"/>
            </a:xfrm>
          </p:grpSpPr>
          <p:sp>
            <p:nvSpPr>
              <p:cNvPr id="21665" name="직사각형 149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666" name="직사각형 150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667" name="직사각형 151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668" name="직사각형 152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</p:grpSp>
      <p:cxnSp>
        <p:nvCxnSpPr>
          <p:cNvPr id="158" name="직선 화살표 연결선 157"/>
          <p:cNvCxnSpPr>
            <a:cxnSpLocks noChangeShapeType="1"/>
          </p:cNvCxnSpPr>
          <p:nvPr/>
        </p:nvCxnSpPr>
        <p:spPr bwMode="auto">
          <a:xfrm>
            <a:off x="3197225" y="5065713"/>
            <a:ext cx="242888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43" name="그룹 142"/>
          <p:cNvGrpSpPr>
            <a:grpSpLocks/>
          </p:cNvGrpSpPr>
          <p:nvPr/>
        </p:nvGrpSpPr>
        <p:grpSpPr bwMode="auto">
          <a:xfrm>
            <a:off x="4379913" y="4514850"/>
            <a:ext cx="820737" cy="754063"/>
            <a:chOff x="5988045" y="4418339"/>
            <a:chExt cx="820211" cy="755269"/>
          </a:xfrm>
        </p:grpSpPr>
        <p:grpSp>
          <p:nvGrpSpPr>
            <p:cNvPr id="21641" name="그룹 158"/>
            <p:cNvGrpSpPr>
              <a:grpSpLocks/>
            </p:cNvGrpSpPr>
            <p:nvPr/>
          </p:nvGrpSpPr>
          <p:grpSpPr bwMode="auto">
            <a:xfrm>
              <a:off x="6255430" y="4418339"/>
              <a:ext cx="552826" cy="536756"/>
              <a:chOff x="6305841" y="2032777"/>
              <a:chExt cx="960389" cy="984318"/>
            </a:xfrm>
          </p:grpSpPr>
          <p:grpSp>
            <p:nvGrpSpPr>
              <p:cNvPr id="21653" name="그룹 159"/>
              <p:cNvGrpSpPr>
                <a:grpSpLocks/>
              </p:cNvGrpSpPr>
              <p:nvPr/>
            </p:nvGrpSpPr>
            <p:grpSpPr bwMode="auto">
              <a:xfrm>
                <a:off x="6541407" y="2032777"/>
                <a:ext cx="724823" cy="779025"/>
                <a:chOff x="2067179" y="2043243"/>
                <a:chExt cx="976371" cy="1025717"/>
              </a:xfrm>
            </p:grpSpPr>
            <p:sp>
              <p:nvSpPr>
                <p:cNvPr id="21659" name="직사각형 165"/>
                <p:cNvSpPr>
                  <a:spLocks noChangeArrowheads="1"/>
                </p:cNvSpPr>
                <p:nvPr/>
              </p:nvSpPr>
              <p:spPr bwMode="auto">
                <a:xfrm>
                  <a:off x="2278411" y="2043243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1660" name="직사각형 166"/>
                <p:cNvSpPr>
                  <a:spLocks noChangeArrowheads="1"/>
                </p:cNvSpPr>
                <p:nvPr/>
              </p:nvSpPr>
              <p:spPr bwMode="auto">
                <a:xfrm>
                  <a:off x="2210365" y="2093949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1661" name="직사각형 167"/>
                <p:cNvSpPr>
                  <a:spLocks noChangeArrowheads="1"/>
                </p:cNvSpPr>
                <p:nvPr/>
              </p:nvSpPr>
              <p:spPr bwMode="auto">
                <a:xfrm>
                  <a:off x="2142319" y="217508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1662" name="직사각형 168"/>
                <p:cNvSpPr>
                  <a:spLocks noChangeArrowheads="1"/>
                </p:cNvSpPr>
                <p:nvPr/>
              </p:nvSpPr>
              <p:spPr bwMode="auto">
                <a:xfrm>
                  <a:off x="2067179" y="224299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</p:grpSp>
          <p:grpSp>
            <p:nvGrpSpPr>
              <p:cNvPr id="21654" name="그룹 160"/>
              <p:cNvGrpSpPr>
                <a:grpSpLocks/>
              </p:cNvGrpSpPr>
              <p:nvPr/>
            </p:nvGrpSpPr>
            <p:grpSpPr bwMode="auto">
              <a:xfrm>
                <a:off x="6305841" y="2238070"/>
                <a:ext cx="724823" cy="779025"/>
                <a:chOff x="2067179" y="2043243"/>
                <a:chExt cx="976371" cy="1025717"/>
              </a:xfrm>
            </p:grpSpPr>
            <p:sp>
              <p:nvSpPr>
                <p:cNvPr id="21655" name="직사각형 161"/>
                <p:cNvSpPr>
                  <a:spLocks noChangeArrowheads="1"/>
                </p:cNvSpPr>
                <p:nvPr/>
              </p:nvSpPr>
              <p:spPr bwMode="auto">
                <a:xfrm>
                  <a:off x="2278411" y="2043243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1656" name="직사각형 162"/>
                <p:cNvSpPr>
                  <a:spLocks noChangeArrowheads="1"/>
                </p:cNvSpPr>
                <p:nvPr/>
              </p:nvSpPr>
              <p:spPr bwMode="auto">
                <a:xfrm>
                  <a:off x="2210365" y="2093949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1657" name="직사각형 163"/>
                <p:cNvSpPr>
                  <a:spLocks noChangeArrowheads="1"/>
                </p:cNvSpPr>
                <p:nvPr/>
              </p:nvSpPr>
              <p:spPr bwMode="auto">
                <a:xfrm>
                  <a:off x="2142319" y="217508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1658" name="직사각형 164"/>
                <p:cNvSpPr>
                  <a:spLocks noChangeArrowheads="1"/>
                </p:cNvSpPr>
                <p:nvPr/>
              </p:nvSpPr>
              <p:spPr bwMode="auto">
                <a:xfrm>
                  <a:off x="2067179" y="224299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</p:grpSp>
        </p:grpSp>
        <p:grpSp>
          <p:nvGrpSpPr>
            <p:cNvPr id="21642" name="그룹 169"/>
            <p:cNvGrpSpPr>
              <a:grpSpLocks/>
            </p:cNvGrpSpPr>
            <p:nvPr/>
          </p:nvGrpSpPr>
          <p:grpSpPr bwMode="auto">
            <a:xfrm>
              <a:off x="5988045" y="4636852"/>
              <a:ext cx="552826" cy="536756"/>
              <a:chOff x="6305841" y="2032777"/>
              <a:chExt cx="960389" cy="984318"/>
            </a:xfrm>
          </p:grpSpPr>
          <p:grpSp>
            <p:nvGrpSpPr>
              <p:cNvPr id="21643" name="그룹 170"/>
              <p:cNvGrpSpPr>
                <a:grpSpLocks/>
              </p:cNvGrpSpPr>
              <p:nvPr/>
            </p:nvGrpSpPr>
            <p:grpSpPr bwMode="auto">
              <a:xfrm>
                <a:off x="6541407" y="2032777"/>
                <a:ext cx="724823" cy="779025"/>
                <a:chOff x="2067179" y="2043243"/>
                <a:chExt cx="976371" cy="1025717"/>
              </a:xfrm>
            </p:grpSpPr>
            <p:sp>
              <p:nvSpPr>
                <p:cNvPr id="21649" name="직사각형 176"/>
                <p:cNvSpPr>
                  <a:spLocks noChangeArrowheads="1"/>
                </p:cNvSpPr>
                <p:nvPr/>
              </p:nvSpPr>
              <p:spPr bwMode="auto">
                <a:xfrm>
                  <a:off x="2278411" y="2043243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1650" name="직사각형 177"/>
                <p:cNvSpPr>
                  <a:spLocks noChangeArrowheads="1"/>
                </p:cNvSpPr>
                <p:nvPr/>
              </p:nvSpPr>
              <p:spPr bwMode="auto">
                <a:xfrm>
                  <a:off x="2210365" y="2093949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1651" name="직사각형 178"/>
                <p:cNvSpPr>
                  <a:spLocks noChangeArrowheads="1"/>
                </p:cNvSpPr>
                <p:nvPr/>
              </p:nvSpPr>
              <p:spPr bwMode="auto">
                <a:xfrm>
                  <a:off x="2142319" y="217508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1652" name="직사각형 179"/>
                <p:cNvSpPr>
                  <a:spLocks noChangeArrowheads="1"/>
                </p:cNvSpPr>
                <p:nvPr/>
              </p:nvSpPr>
              <p:spPr bwMode="auto">
                <a:xfrm>
                  <a:off x="2067179" y="224299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</p:grpSp>
          <p:grpSp>
            <p:nvGrpSpPr>
              <p:cNvPr id="21644" name="그룹 171"/>
              <p:cNvGrpSpPr>
                <a:grpSpLocks/>
              </p:cNvGrpSpPr>
              <p:nvPr/>
            </p:nvGrpSpPr>
            <p:grpSpPr bwMode="auto">
              <a:xfrm>
                <a:off x="6305841" y="2238070"/>
                <a:ext cx="724823" cy="779025"/>
                <a:chOff x="2067179" y="2043243"/>
                <a:chExt cx="976371" cy="1025717"/>
              </a:xfrm>
            </p:grpSpPr>
            <p:sp>
              <p:nvSpPr>
                <p:cNvPr id="21645" name="직사각형 172"/>
                <p:cNvSpPr>
                  <a:spLocks noChangeArrowheads="1"/>
                </p:cNvSpPr>
                <p:nvPr/>
              </p:nvSpPr>
              <p:spPr bwMode="auto">
                <a:xfrm>
                  <a:off x="2278411" y="2043243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1646" name="직사각형 173"/>
                <p:cNvSpPr>
                  <a:spLocks noChangeArrowheads="1"/>
                </p:cNvSpPr>
                <p:nvPr/>
              </p:nvSpPr>
              <p:spPr bwMode="auto">
                <a:xfrm>
                  <a:off x="2210365" y="2093949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1647" name="직사각형 174"/>
                <p:cNvSpPr>
                  <a:spLocks noChangeArrowheads="1"/>
                </p:cNvSpPr>
                <p:nvPr/>
              </p:nvSpPr>
              <p:spPr bwMode="auto">
                <a:xfrm>
                  <a:off x="2142319" y="217508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1648" name="직사각형 175"/>
                <p:cNvSpPr>
                  <a:spLocks noChangeArrowheads="1"/>
                </p:cNvSpPr>
                <p:nvPr/>
              </p:nvSpPr>
              <p:spPr bwMode="auto">
                <a:xfrm>
                  <a:off x="2067179" y="224299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</p:grpSp>
        </p:grpSp>
      </p:grpSp>
      <p:sp>
        <p:nvSpPr>
          <p:cNvPr id="182" name="내용 개체 틀 2 2 1"/>
          <p:cNvSpPr txBox="1">
            <a:spLocks/>
          </p:cNvSpPr>
          <p:nvPr/>
        </p:nvSpPr>
        <p:spPr bwMode="auto">
          <a:xfrm>
            <a:off x="4254500" y="5819775"/>
            <a:ext cx="10572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8*8*128</a:t>
            </a:r>
            <a:endParaRPr lang="ko-KR" altLang="en-US" sz="1800"/>
          </a:p>
        </p:txBody>
      </p:sp>
      <p:sp>
        <p:nvSpPr>
          <p:cNvPr id="183" name="내용 개체 틀 2 2 1"/>
          <p:cNvSpPr txBox="1">
            <a:spLocks/>
          </p:cNvSpPr>
          <p:nvPr/>
        </p:nvSpPr>
        <p:spPr bwMode="auto">
          <a:xfrm>
            <a:off x="5302250" y="5440363"/>
            <a:ext cx="101758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conv</a:t>
            </a:r>
            <a:endParaRPr lang="ko-KR" altLang="en-US" sz="2000"/>
          </a:p>
        </p:txBody>
      </p:sp>
      <p:grpSp>
        <p:nvGrpSpPr>
          <p:cNvPr id="184" name="그룹 183"/>
          <p:cNvGrpSpPr>
            <a:grpSpLocks/>
          </p:cNvGrpSpPr>
          <p:nvPr/>
        </p:nvGrpSpPr>
        <p:grpSpPr bwMode="auto">
          <a:xfrm>
            <a:off x="5386388" y="4495800"/>
            <a:ext cx="820737" cy="755650"/>
            <a:chOff x="5988045" y="4418339"/>
            <a:chExt cx="820211" cy="755269"/>
          </a:xfrm>
        </p:grpSpPr>
        <p:grpSp>
          <p:nvGrpSpPr>
            <p:cNvPr id="21619" name="그룹 184"/>
            <p:cNvGrpSpPr>
              <a:grpSpLocks/>
            </p:cNvGrpSpPr>
            <p:nvPr/>
          </p:nvGrpSpPr>
          <p:grpSpPr bwMode="auto">
            <a:xfrm>
              <a:off x="6255430" y="4418339"/>
              <a:ext cx="552826" cy="536756"/>
              <a:chOff x="6305841" y="2032777"/>
              <a:chExt cx="960389" cy="984318"/>
            </a:xfrm>
          </p:grpSpPr>
          <p:grpSp>
            <p:nvGrpSpPr>
              <p:cNvPr id="21631" name="그룹 196"/>
              <p:cNvGrpSpPr>
                <a:grpSpLocks/>
              </p:cNvGrpSpPr>
              <p:nvPr/>
            </p:nvGrpSpPr>
            <p:grpSpPr bwMode="auto">
              <a:xfrm>
                <a:off x="6541407" y="2032777"/>
                <a:ext cx="724823" cy="779025"/>
                <a:chOff x="2067179" y="2043243"/>
                <a:chExt cx="976371" cy="1025717"/>
              </a:xfrm>
            </p:grpSpPr>
            <p:sp>
              <p:nvSpPr>
                <p:cNvPr id="21637" name="직사각형 202"/>
                <p:cNvSpPr>
                  <a:spLocks noChangeArrowheads="1"/>
                </p:cNvSpPr>
                <p:nvPr/>
              </p:nvSpPr>
              <p:spPr bwMode="auto">
                <a:xfrm>
                  <a:off x="2278411" y="2043243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1638" name="직사각형 203"/>
                <p:cNvSpPr>
                  <a:spLocks noChangeArrowheads="1"/>
                </p:cNvSpPr>
                <p:nvPr/>
              </p:nvSpPr>
              <p:spPr bwMode="auto">
                <a:xfrm>
                  <a:off x="2210365" y="2093949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1639" name="직사각형 204"/>
                <p:cNvSpPr>
                  <a:spLocks noChangeArrowheads="1"/>
                </p:cNvSpPr>
                <p:nvPr/>
              </p:nvSpPr>
              <p:spPr bwMode="auto">
                <a:xfrm>
                  <a:off x="2142319" y="217508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1640" name="직사각형 205"/>
                <p:cNvSpPr>
                  <a:spLocks noChangeArrowheads="1"/>
                </p:cNvSpPr>
                <p:nvPr/>
              </p:nvSpPr>
              <p:spPr bwMode="auto">
                <a:xfrm>
                  <a:off x="2067179" y="224299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</p:grpSp>
          <p:grpSp>
            <p:nvGrpSpPr>
              <p:cNvPr id="21632" name="그룹 197"/>
              <p:cNvGrpSpPr>
                <a:grpSpLocks/>
              </p:cNvGrpSpPr>
              <p:nvPr/>
            </p:nvGrpSpPr>
            <p:grpSpPr bwMode="auto">
              <a:xfrm>
                <a:off x="6305841" y="2238070"/>
                <a:ext cx="724823" cy="779025"/>
                <a:chOff x="2067179" y="2043243"/>
                <a:chExt cx="976371" cy="1025717"/>
              </a:xfrm>
            </p:grpSpPr>
            <p:sp>
              <p:nvSpPr>
                <p:cNvPr id="21633" name="직사각형 198"/>
                <p:cNvSpPr>
                  <a:spLocks noChangeArrowheads="1"/>
                </p:cNvSpPr>
                <p:nvPr/>
              </p:nvSpPr>
              <p:spPr bwMode="auto">
                <a:xfrm>
                  <a:off x="2278411" y="2043243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1634" name="직사각형 199"/>
                <p:cNvSpPr>
                  <a:spLocks noChangeArrowheads="1"/>
                </p:cNvSpPr>
                <p:nvPr/>
              </p:nvSpPr>
              <p:spPr bwMode="auto">
                <a:xfrm>
                  <a:off x="2210365" y="2093949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1635" name="직사각형 200"/>
                <p:cNvSpPr>
                  <a:spLocks noChangeArrowheads="1"/>
                </p:cNvSpPr>
                <p:nvPr/>
              </p:nvSpPr>
              <p:spPr bwMode="auto">
                <a:xfrm>
                  <a:off x="2142319" y="217508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1636" name="직사각형 201"/>
                <p:cNvSpPr>
                  <a:spLocks noChangeArrowheads="1"/>
                </p:cNvSpPr>
                <p:nvPr/>
              </p:nvSpPr>
              <p:spPr bwMode="auto">
                <a:xfrm>
                  <a:off x="2067179" y="224299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</p:grpSp>
        </p:grpSp>
        <p:grpSp>
          <p:nvGrpSpPr>
            <p:cNvPr id="21620" name="그룹 185"/>
            <p:cNvGrpSpPr>
              <a:grpSpLocks/>
            </p:cNvGrpSpPr>
            <p:nvPr/>
          </p:nvGrpSpPr>
          <p:grpSpPr bwMode="auto">
            <a:xfrm>
              <a:off x="5988045" y="4636852"/>
              <a:ext cx="552826" cy="536756"/>
              <a:chOff x="6305841" y="2032777"/>
              <a:chExt cx="960389" cy="984318"/>
            </a:xfrm>
          </p:grpSpPr>
          <p:grpSp>
            <p:nvGrpSpPr>
              <p:cNvPr id="21621" name="그룹 186"/>
              <p:cNvGrpSpPr>
                <a:grpSpLocks/>
              </p:cNvGrpSpPr>
              <p:nvPr/>
            </p:nvGrpSpPr>
            <p:grpSpPr bwMode="auto">
              <a:xfrm>
                <a:off x="6541407" y="2032777"/>
                <a:ext cx="724823" cy="779025"/>
                <a:chOff x="2067179" y="2043243"/>
                <a:chExt cx="976371" cy="1025717"/>
              </a:xfrm>
            </p:grpSpPr>
            <p:sp>
              <p:nvSpPr>
                <p:cNvPr id="21627" name="직사각형 192"/>
                <p:cNvSpPr>
                  <a:spLocks noChangeArrowheads="1"/>
                </p:cNvSpPr>
                <p:nvPr/>
              </p:nvSpPr>
              <p:spPr bwMode="auto">
                <a:xfrm>
                  <a:off x="2278411" y="2043243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1628" name="직사각형 193"/>
                <p:cNvSpPr>
                  <a:spLocks noChangeArrowheads="1"/>
                </p:cNvSpPr>
                <p:nvPr/>
              </p:nvSpPr>
              <p:spPr bwMode="auto">
                <a:xfrm>
                  <a:off x="2210365" y="2093949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1629" name="직사각형 194"/>
                <p:cNvSpPr>
                  <a:spLocks noChangeArrowheads="1"/>
                </p:cNvSpPr>
                <p:nvPr/>
              </p:nvSpPr>
              <p:spPr bwMode="auto">
                <a:xfrm>
                  <a:off x="2142319" y="217508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1630" name="직사각형 195"/>
                <p:cNvSpPr>
                  <a:spLocks noChangeArrowheads="1"/>
                </p:cNvSpPr>
                <p:nvPr/>
              </p:nvSpPr>
              <p:spPr bwMode="auto">
                <a:xfrm>
                  <a:off x="2067179" y="224299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</p:grpSp>
          <p:grpSp>
            <p:nvGrpSpPr>
              <p:cNvPr id="21622" name="그룹 187"/>
              <p:cNvGrpSpPr>
                <a:grpSpLocks/>
              </p:cNvGrpSpPr>
              <p:nvPr/>
            </p:nvGrpSpPr>
            <p:grpSpPr bwMode="auto">
              <a:xfrm>
                <a:off x="6305841" y="2238070"/>
                <a:ext cx="724823" cy="779025"/>
                <a:chOff x="2067179" y="2043243"/>
                <a:chExt cx="976371" cy="1025717"/>
              </a:xfrm>
            </p:grpSpPr>
            <p:sp>
              <p:nvSpPr>
                <p:cNvPr id="21623" name="직사각형 188"/>
                <p:cNvSpPr>
                  <a:spLocks noChangeArrowheads="1"/>
                </p:cNvSpPr>
                <p:nvPr/>
              </p:nvSpPr>
              <p:spPr bwMode="auto">
                <a:xfrm>
                  <a:off x="2278411" y="2043243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1624" name="직사각형 189"/>
                <p:cNvSpPr>
                  <a:spLocks noChangeArrowheads="1"/>
                </p:cNvSpPr>
                <p:nvPr/>
              </p:nvSpPr>
              <p:spPr bwMode="auto">
                <a:xfrm>
                  <a:off x="2210365" y="2093949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1625" name="직사각형 190"/>
                <p:cNvSpPr>
                  <a:spLocks noChangeArrowheads="1"/>
                </p:cNvSpPr>
                <p:nvPr/>
              </p:nvSpPr>
              <p:spPr bwMode="auto">
                <a:xfrm>
                  <a:off x="2142319" y="217508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1626" name="직사각형 191"/>
                <p:cNvSpPr>
                  <a:spLocks noChangeArrowheads="1"/>
                </p:cNvSpPr>
                <p:nvPr/>
              </p:nvSpPr>
              <p:spPr bwMode="auto">
                <a:xfrm>
                  <a:off x="2067179" y="224299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</p:grpSp>
        </p:grpSp>
      </p:grpSp>
      <p:sp>
        <p:nvSpPr>
          <p:cNvPr id="207" name="내용 개체 틀 2 2 1"/>
          <p:cNvSpPr txBox="1">
            <a:spLocks/>
          </p:cNvSpPr>
          <p:nvPr/>
        </p:nvSpPr>
        <p:spPr bwMode="auto">
          <a:xfrm>
            <a:off x="5289550" y="5849938"/>
            <a:ext cx="10572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8*8*128</a:t>
            </a:r>
            <a:endParaRPr lang="ko-KR" altLang="en-US" sz="1800"/>
          </a:p>
        </p:txBody>
      </p:sp>
      <p:cxnSp>
        <p:nvCxnSpPr>
          <p:cNvPr id="208" name="직선 화살표 연결선 207"/>
          <p:cNvCxnSpPr>
            <a:cxnSpLocks noChangeShapeType="1"/>
          </p:cNvCxnSpPr>
          <p:nvPr/>
        </p:nvCxnSpPr>
        <p:spPr bwMode="auto">
          <a:xfrm>
            <a:off x="4087813" y="5065713"/>
            <a:ext cx="24447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09" name="그룹 208"/>
          <p:cNvGrpSpPr>
            <a:grpSpLocks/>
          </p:cNvGrpSpPr>
          <p:nvPr/>
        </p:nvGrpSpPr>
        <p:grpSpPr bwMode="auto">
          <a:xfrm>
            <a:off x="7297738" y="4913313"/>
            <a:ext cx="268287" cy="280987"/>
            <a:chOff x="3629622" y="4814328"/>
            <a:chExt cx="267568" cy="279932"/>
          </a:xfrm>
        </p:grpSpPr>
        <p:sp>
          <p:nvSpPr>
            <p:cNvPr id="21616" name="타원 209"/>
            <p:cNvSpPr>
              <a:spLocks noChangeArrowheads="1"/>
            </p:cNvSpPr>
            <p:nvPr/>
          </p:nvSpPr>
          <p:spPr bwMode="auto">
            <a:xfrm>
              <a:off x="3629622" y="4814328"/>
              <a:ext cx="267568" cy="27993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cxnSp>
          <p:nvCxnSpPr>
            <p:cNvPr id="21617" name="직선 연결선 210"/>
            <p:cNvCxnSpPr>
              <a:cxnSpLocks noChangeShapeType="1"/>
              <a:stCxn id="21616" idx="2"/>
              <a:endCxn id="21616" idx="6"/>
            </p:cNvCxnSpPr>
            <p:nvPr/>
          </p:nvCxnSpPr>
          <p:spPr bwMode="auto">
            <a:xfrm>
              <a:off x="3629622" y="4954294"/>
              <a:ext cx="26756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18" name="직선 연결선 211"/>
            <p:cNvCxnSpPr>
              <a:cxnSpLocks noChangeShapeType="1"/>
              <a:stCxn id="21616" idx="0"/>
              <a:endCxn id="21616" idx="4"/>
            </p:cNvCxnSpPr>
            <p:nvPr/>
          </p:nvCxnSpPr>
          <p:spPr bwMode="auto">
            <a:xfrm>
              <a:off x="3763406" y="4814328"/>
              <a:ext cx="0" cy="2799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13" name="직선 화살표 연결선 212"/>
          <p:cNvCxnSpPr>
            <a:cxnSpLocks noChangeShapeType="1"/>
          </p:cNvCxnSpPr>
          <p:nvPr/>
        </p:nvCxnSpPr>
        <p:spPr bwMode="auto">
          <a:xfrm>
            <a:off x="6969125" y="5065713"/>
            <a:ext cx="242888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4" name="자유형 213"/>
          <p:cNvSpPr>
            <a:spLocks/>
          </p:cNvSpPr>
          <p:nvPr/>
        </p:nvSpPr>
        <p:spPr bwMode="auto">
          <a:xfrm>
            <a:off x="5370513" y="4159250"/>
            <a:ext cx="2063750" cy="868363"/>
          </a:xfrm>
          <a:custGeom>
            <a:avLst/>
            <a:gdLst>
              <a:gd name="T0" fmla="*/ 0 w 3535680"/>
              <a:gd name="T1" fmla="*/ 867729 h 868680"/>
              <a:gd name="T2" fmla="*/ 0 w 3535680"/>
              <a:gd name="T3" fmla="*/ 0 h 868680"/>
              <a:gd name="T4" fmla="*/ 409490 w 3535680"/>
              <a:gd name="T5" fmla="*/ 15222 h 868680"/>
              <a:gd name="T6" fmla="*/ 410374 w 3535680"/>
              <a:gd name="T7" fmla="*/ 768777 h 8686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35680" h="868680">
                <a:moveTo>
                  <a:pt x="0" y="868680"/>
                </a:moveTo>
                <a:lnTo>
                  <a:pt x="0" y="0"/>
                </a:lnTo>
                <a:lnTo>
                  <a:pt x="3528060" y="15240"/>
                </a:lnTo>
                <a:lnTo>
                  <a:pt x="3535680" y="769620"/>
                </a:lnTo>
              </a:path>
            </a:pathLst>
          </a:cu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215" name="직선 화살표 연결선 214"/>
          <p:cNvCxnSpPr>
            <a:cxnSpLocks noChangeShapeType="1"/>
          </p:cNvCxnSpPr>
          <p:nvPr/>
        </p:nvCxnSpPr>
        <p:spPr bwMode="auto">
          <a:xfrm>
            <a:off x="5089525" y="5075238"/>
            <a:ext cx="242888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6" name="내용 개체 틀 2 2 1"/>
          <p:cNvSpPr txBox="1">
            <a:spLocks/>
          </p:cNvSpPr>
          <p:nvPr/>
        </p:nvSpPr>
        <p:spPr bwMode="auto">
          <a:xfrm>
            <a:off x="6311900" y="5437188"/>
            <a:ext cx="101758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conv</a:t>
            </a:r>
            <a:endParaRPr lang="ko-KR" altLang="en-US" sz="2000"/>
          </a:p>
        </p:txBody>
      </p:sp>
      <p:grpSp>
        <p:nvGrpSpPr>
          <p:cNvPr id="217" name="그룹 216"/>
          <p:cNvGrpSpPr>
            <a:grpSpLocks/>
          </p:cNvGrpSpPr>
          <p:nvPr/>
        </p:nvGrpSpPr>
        <p:grpSpPr bwMode="auto">
          <a:xfrm>
            <a:off x="6396038" y="4491038"/>
            <a:ext cx="820737" cy="755650"/>
            <a:chOff x="5988045" y="4418339"/>
            <a:chExt cx="820211" cy="755269"/>
          </a:xfrm>
        </p:grpSpPr>
        <p:grpSp>
          <p:nvGrpSpPr>
            <p:cNvPr id="21594" name="그룹 217"/>
            <p:cNvGrpSpPr>
              <a:grpSpLocks/>
            </p:cNvGrpSpPr>
            <p:nvPr/>
          </p:nvGrpSpPr>
          <p:grpSpPr bwMode="auto">
            <a:xfrm>
              <a:off x="6255430" y="4418339"/>
              <a:ext cx="552826" cy="536756"/>
              <a:chOff x="6305841" y="2032777"/>
              <a:chExt cx="960389" cy="984318"/>
            </a:xfrm>
          </p:grpSpPr>
          <p:grpSp>
            <p:nvGrpSpPr>
              <p:cNvPr id="21606" name="그룹 229"/>
              <p:cNvGrpSpPr>
                <a:grpSpLocks/>
              </p:cNvGrpSpPr>
              <p:nvPr/>
            </p:nvGrpSpPr>
            <p:grpSpPr bwMode="auto">
              <a:xfrm>
                <a:off x="6541407" y="2032777"/>
                <a:ext cx="724823" cy="779025"/>
                <a:chOff x="2067179" y="2043243"/>
                <a:chExt cx="976371" cy="1025717"/>
              </a:xfrm>
            </p:grpSpPr>
            <p:sp>
              <p:nvSpPr>
                <p:cNvPr id="21612" name="직사각형 235"/>
                <p:cNvSpPr>
                  <a:spLocks noChangeArrowheads="1"/>
                </p:cNvSpPr>
                <p:nvPr/>
              </p:nvSpPr>
              <p:spPr bwMode="auto">
                <a:xfrm>
                  <a:off x="2278411" y="2043243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1613" name="직사각형 236"/>
                <p:cNvSpPr>
                  <a:spLocks noChangeArrowheads="1"/>
                </p:cNvSpPr>
                <p:nvPr/>
              </p:nvSpPr>
              <p:spPr bwMode="auto">
                <a:xfrm>
                  <a:off x="2210365" y="2093949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1614" name="직사각형 237"/>
                <p:cNvSpPr>
                  <a:spLocks noChangeArrowheads="1"/>
                </p:cNvSpPr>
                <p:nvPr/>
              </p:nvSpPr>
              <p:spPr bwMode="auto">
                <a:xfrm>
                  <a:off x="2142319" y="217508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1615" name="직사각형 238"/>
                <p:cNvSpPr>
                  <a:spLocks noChangeArrowheads="1"/>
                </p:cNvSpPr>
                <p:nvPr/>
              </p:nvSpPr>
              <p:spPr bwMode="auto">
                <a:xfrm>
                  <a:off x="2067179" y="224299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</p:grpSp>
          <p:grpSp>
            <p:nvGrpSpPr>
              <p:cNvPr id="21607" name="그룹 230"/>
              <p:cNvGrpSpPr>
                <a:grpSpLocks/>
              </p:cNvGrpSpPr>
              <p:nvPr/>
            </p:nvGrpSpPr>
            <p:grpSpPr bwMode="auto">
              <a:xfrm>
                <a:off x="6305841" y="2238070"/>
                <a:ext cx="724823" cy="779025"/>
                <a:chOff x="2067179" y="2043243"/>
                <a:chExt cx="976371" cy="1025717"/>
              </a:xfrm>
            </p:grpSpPr>
            <p:sp>
              <p:nvSpPr>
                <p:cNvPr id="21608" name="직사각형 231"/>
                <p:cNvSpPr>
                  <a:spLocks noChangeArrowheads="1"/>
                </p:cNvSpPr>
                <p:nvPr/>
              </p:nvSpPr>
              <p:spPr bwMode="auto">
                <a:xfrm>
                  <a:off x="2278411" y="2043243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1609" name="직사각형 232"/>
                <p:cNvSpPr>
                  <a:spLocks noChangeArrowheads="1"/>
                </p:cNvSpPr>
                <p:nvPr/>
              </p:nvSpPr>
              <p:spPr bwMode="auto">
                <a:xfrm>
                  <a:off x="2210365" y="2093949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1610" name="직사각형 233"/>
                <p:cNvSpPr>
                  <a:spLocks noChangeArrowheads="1"/>
                </p:cNvSpPr>
                <p:nvPr/>
              </p:nvSpPr>
              <p:spPr bwMode="auto">
                <a:xfrm>
                  <a:off x="2142319" y="217508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1611" name="직사각형 234"/>
                <p:cNvSpPr>
                  <a:spLocks noChangeArrowheads="1"/>
                </p:cNvSpPr>
                <p:nvPr/>
              </p:nvSpPr>
              <p:spPr bwMode="auto">
                <a:xfrm>
                  <a:off x="2067179" y="224299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</p:grpSp>
        </p:grpSp>
        <p:grpSp>
          <p:nvGrpSpPr>
            <p:cNvPr id="21595" name="그룹 218"/>
            <p:cNvGrpSpPr>
              <a:grpSpLocks/>
            </p:cNvGrpSpPr>
            <p:nvPr/>
          </p:nvGrpSpPr>
          <p:grpSpPr bwMode="auto">
            <a:xfrm>
              <a:off x="5988045" y="4636852"/>
              <a:ext cx="552826" cy="536756"/>
              <a:chOff x="6305841" y="2032777"/>
              <a:chExt cx="960389" cy="984318"/>
            </a:xfrm>
          </p:grpSpPr>
          <p:grpSp>
            <p:nvGrpSpPr>
              <p:cNvPr id="21596" name="그룹 219"/>
              <p:cNvGrpSpPr>
                <a:grpSpLocks/>
              </p:cNvGrpSpPr>
              <p:nvPr/>
            </p:nvGrpSpPr>
            <p:grpSpPr bwMode="auto">
              <a:xfrm>
                <a:off x="6541407" y="2032777"/>
                <a:ext cx="724823" cy="779025"/>
                <a:chOff x="2067179" y="2043243"/>
                <a:chExt cx="976371" cy="1025717"/>
              </a:xfrm>
            </p:grpSpPr>
            <p:sp>
              <p:nvSpPr>
                <p:cNvPr id="21602" name="직사각형 225"/>
                <p:cNvSpPr>
                  <a:spLocks noChangeArrowheads="1"/>
                </p:cNvSpPr>
                <p:nvPr/>
              </p:nvSpPr>
              <p:spPr bwMode="auto">
                <a:xfrm>
                  <a:off x="2278411" y="2043243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1603" name="직사각형 226"/>
                <p:cNvSpPr>
                  <a:spLocks noChangeArrowheads="1"/>
                </p:cNvSpPr>
                <p:nvPr/>
              </p:nvSpPr>
              <p:spPr bwMode="auto">
                <a:xfrm>
                  <a:off x="2210365" y="2093949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1604" name="직사각형 227"/>
                <p:cNvSpPr>
                  <a:spLocks noChangeArrowheads="1"/>
                </p:cNvSpPr>
                <p:nvPr/>
              </p:nvSpPr>
              <p:spPr bwMode="auto">
                <a:xfrm>
                  <a:off x="2142319" y="217508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1605" name="직사각형 228"/>
                <p:cNvSpPr>
                  <a:spLocks noChangeArrowheads="1"/>
                </p:cNvSpPr>
                <p:nvPr/>
              </p:nvSpPr>
              <p:spPr bwMode="auto">
                <a:xfrm>
                  <a:off x="2067179" y="224299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</p:grpSp>
          <p:grpSp>
            <p:nvGrpSpPr>
              <p:cNvPr id="21597" name="그룹 220"/>
              <p:cNvGrpSpPr>
                <a:grpSpLocks/>
              </p:cNvGrpSpPr>
              <p:nvPr/>
            </p:nvGrpSpPr>
            <p:grpSpPr bwMode="auto">
              <a:xfrm>
                <a:off x="6305841" y="2238070"/>
                <a:ext cx="724823" cy="779025"/>
                <a:chOff x="2067179" y="2043243"/>
                <a:chExt cx="976371" cy="1025717"/>
              </a:xfrm>
            </p:grpSpPr>
            <p:sp>
              <p:nvSpPr>
                <p:cNvPr id="21598" name="직사각형 221"/>
                <p:cNvSpPr>
                  <a:spLocks noChangeArrowheads="1"/>
                </p:cNvSpPr>
                <p:nvPr/>
              </p:nvSpPr>
              <p:spPr bwMode="auto">
                <a:xfrm>
                  <a:off x="2278411" y="2043243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1599" name="직사각형 222"/>
                <p:cNvSpPr>
                  <a:spLocks noChangeArrowheads="1"/>
                </p:cNvSpPr>
                <p:nvPr/>
              </p:nvSpPr>
              <p:spPr bwMode="auto">
                <a:xfrm>
                  <a:off x="2210365" y="2093949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1600" name="직사각형 223"/>
                <p:cNvSpPr>
                  <a:spLocks noChangeArrowheads="1"/>
                </p:cNvSpPr>
                <p:nvPr/>
              </p:nvSpPr>
              <p:spPr bwMode="auto">
                <a:xfrm>
                  <a:off x="2142319" y="217508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1601" name="직사각형 224"/>
                <p:cNvSpPr>
                  <a:spLocks noChangeArrowheads="1"/>
                </p:cNvSpPr>
                <p:nvPr/>
              </p:nvSpPr>
              <p:spPr bwMode="auto">
                <a:xfrm>
                  <a:off x="2067179" y="224299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</p:grpSp>
        </p:grpSp>
      </p:grpSp>
      <p:sp>
        <p:nvSpPr>
          <p:cNvPr id="240" name="내용 개체 틀 2 2 1"/>
          <p:cNvSpPr txBox="1">
            <a:spLocks/>
          </p:cNvSpPr>
          <p:nvPr/>
        </p:nvSpPr>
        <p:spPr bwMode="auto">
          <a:xfrm>
            <a:off x="6299200" y="5845175"/>
            <a:ext cx="10572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8*8*128</a:t>
            </a:r>
            <a:endParaRPr lang="ko-KR" altLang="en-US" sz="1800"/>
          </a:p>
        </p:txBody>
      </p:sp>
      <p:cxnSp>
        <p:nvCxnSpPr>
          <p:cNvPr id="241" name="직선 화살표 연결선 240"/>
          <p:cNvCxnSpPr>
            <a:cxnSpLocks noChangeShapeType="1"/>
          </p:cNvCxnSpPr>
          <p:nvPr/>
        </p:nvCxnSpPr>
        <p:spPr bwMode="auto">
          <a:xfrm>
            <a:off x="6054725" y="5103813"/>
            <a:ext cx="24447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2" name="내용 개체 틀 2 2 1"/>
          <p:cNvSpPr txBox="1">
            <a:spLocks/>
          </p:cNvSpPr>
          <p:nvPr/>
        </p:nvSpPr>
        <p:spPr bwMode="auto">
          <a:xfrm>
            <a:off x="7572375" y="5859463"/>
            <a:ext cx="6667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128</a:t>
            </a:r>
            <a:endParaRPr lang="ko-KR" altLang="en-US" sz="1800"/>
          </a:p>
        </p:txBody>
      </p:sp>
      <p:sp>
        <p:nvSpPr>
          <p:cNvPr id="243" name="내용 개체 틀 2 2 1"/>
          <p:cNvSpPr txBox="1">
            <a:spLocks/>
          </p:cNvSpPr>
          <p:nvPr/>
        </p:nvSpPr>
        <p:spPr bwMode="auto">
          <a:xfrm>
            <a:off x="7205663" y="5451475"/>
            <a:ext cx="13954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avg-pool</a:t>
            </a:r>
            <a:endParaRPr lang="ko-KR" altLang="en-US" sz="2000"/>
          </a:p>
        </p:txBody>
      </p:sp>
      <p:grpSp>
        <p:nvGrpSpPr>
          <p:cNvPr id="257" name="그룹 256"/>
          <p:cNvGrpSpPr>
            <a:grpSpLocks/>
          </p:cNvGrpSpPr>
          <p:nvPr/>
        </p:nvGrpSpPr>
        <p:grpSpPr bwMode="auto">
          <a:xfrm>
            <a:off x="7831138" y="4208463"/>
            <a:ext cx="73025" cy="1308100"/>
            <a:chOff x="6431448" y="4370901"/>
            <a:chExt cx="72011" cy="1309366"/>
          </a:xfrm>
        </p:grpSpPr>
        <p:sp>
          <p:nvSpPr>
            <p:cNvPr id="21576" name="직사각형 257"/>
            <p:cNvSpPr>
              <a:spLocks noChangeArrowheads="1"/>
            </p:cNvSpPr>
            <p:nvPr/>
          </p:nvSpPr>
          <p:spPr bwMode="auto">
            <a:xfrm>
              <a:off x="6431449" y="4370901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1577" name="직사각형 258"/>
            <p:cNvSpPr>
              <a:spLocks noChangeArrowheads="1"/>
            </p:cNvSpPr>
            <p:nvPr/>
          </p:nvSpPr>
          <p:spPr bwMode="auto">
            <a:xfrm>
              <a:off x="6431450" y="4442909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1578" name="직사각형 259"/>
            <p:cNvSpPr>
              <a:spLocks noChangeArrowheads="1"/>
            </p:cNvSpPr>
            <p:nvPr/>
          </p:nvSpPr>
          <p:spPr bwMode="auto">
            <a:xfrm>
              <a:off x="6431450" y="4515583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1579" name="직사각형 260"/>
            <p:cNvSpPr>
              <a:spLocks noChangeArrowheads="1"/>
            </p:cNvSpPr>
            <p:nvPr/>
          </p:nvSpPr>
          <p:spPr bwMode="auto">
            <a:xfrm>
              <a:off x="6431449" y="4586925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1580" name="직사각형 261"/>
            <p:cNvSpPr>
              <a:spLocks noChangeArrowheads="1"/>
            </p:cNvSpPr>
            <p:nvPr/>
          </p:nvSpPr>
          <p:spPr bwMode="auto">
            <a:xfrm>
              <a:off x="6431449" y="4659599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1581" name="직사각형 262"/>
            <p:cNvSpPr>
              <a:spLocks noChangeArrowheads="1"/>
            </p:cNvSpPr>
            <p:nvPr/>
          </p:nvSpPr>
          <p:spPr bwMode="auto">
            <a:xfrm>
              <a:off x="6431451" y="4736072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1582" name="직사각형 263"/>
            <p:cNvSpPr>
              <a:spLocks noChangeArrowheads="1"/>
            </p:cNvSpPr>
            <p:nvPr/>
          </p:nvSpPr>
          <p:spPr bwMode="auto">
            <a:xfrm>
              <a:off x="6431451" y="4808746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1583" name="직사각형 264"/>
            <p:cNvSpPr>
              <a:spLocks noChangeArrowheads="1"/>
            </p:cNvSpPr>
            <p:nvPr/>
          </p:nvSpPr>
          <p:spPr bwMode="auto">
            <a:xfrm>
              <a:off x="6431450" y="4880088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1584" name="직사각형 265"/>
            <p:cNvSpPr>
              <a:spLocks noChangeArrowheads="1"/>
            </p:cNvSpPr>
            <p:nvPr/>
          </p:nvSpPr>
          <p:spPr bwMode="auto">
            <a:xfrm>
              <a:off x="6431450" y="4952762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1585" name="직사각형 266"/>
            <p:cNvSpPr>
              <a:spLocks noChangeArrowheads="1"/>
            </p:cNvSpPr>
            <p:nvPr/>
          </p:nvSpPr>
          <p:spPr bwMode="auto">
            <a:xfrm>
              <a:off x="6431449" y="5026398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1586" name="직사각형 267"/>
            <p:cNvSpPr>
              <a:spLocks noChangeArrowheads="1"/>
            </p:cNvSpPr>
            <p:nvPr/>
          </p:nvSpPr>
          <p:spPr bwMode="auto">
            <a:xfrm>
              <a:off x="6431449" y="5099072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1587" name="직사각형 268"/>
            <p:cNvSpPr>
              <a:spLocks noChangeArrowheads="1"/>
            </p:cNvSpPr>
            <p:nvPr/>
          </p:nvSpPr>
          <p:spPr bwMode="auto">
            <a:xfrm>
              <a:off x="6431448" y="5170414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1588" name="직사각형 269"/>
            <p:cNvSpPr>
              <a:spLocks noChangeArrowheads="1"/>
            </p:cNvSpPr>
            <p:nvPr/>
          </p:nvSpPr>
          <p:spPr bwMode="auto">
            <a:xfrm>
              <a:off x="6431448" y="5243088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1589" name="직사각형 270"/>
            <p:cNvSpPr>
              <a:spLocks noChangeArrowheads="1"/>
            </p:cNvSpPr>
            <p:nvPr/>
          </p:nvSpPr>
          <p:spPr bwMode="auto">
            <a:xfrm>
              <a:off x="6431450" y="5319561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1590" name="직사각형 271"/>
            <p:cNvSpPr>
              <a:spLocks noChangeArrowheads="1"/>
            </p:cNvSpPr>
            <p:nvPr/>
          </p:nvSpPr>
          <p:spPr bwMode="auto">
            <a:xfrm>
              <a:off x="6431450" y="5392235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1591" name="직사각형 272"/>
            <p:cNvSpPr>
              <a:spLocks noChangeArrowheads="1"/>
            </p:cNvSpPr>
            <p:nvPr/>
          </p:nvSpPr>
          <p:spPr bwMode="auto">
            <a:xfrm>
              <a:off x="6431449" y="5463577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1592" name="직사각형 273"/>
            <p:cNvSpPr>
              <a:spLocks noChangeArrowheads="1"/>
            </p:cNvSpPr>
            <p:nvPr/>
          </p:nvSpPr>
          <p:spPr bwMode="auto">
            <a:xfrm>
              <a:off x="6431449" y="5536251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1593" name="직사각형 274"/>
            <p:cNvSpPr>
              <a:spLocks noChangeArrowheads="1"/>
            </p:cNvSpPr>
            <p:nvPr/>
          </p:nvSpPr>
          <p:spPr bwMode="auto">
            <a:xfrm>
              <a:off x="6431450" y="5608259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</p:grpSp>
      <p:cxnSp>
        <p:nvCxnSpPr>
          <p:cNvPr id="276" name="직선 화살표 연결선 275"/>
          <p:cNvCxnSpPr>
            <a:cxnSpLocks noChangeShapeType="1"/>
          </p:cNvCxnSpPr>
          <p:nvPr/>
        </p:nvCxnSpPr>
        <p:spPr bwMode="auto">
          <a:xfrm>
            <a:off x="7559675" y="5056188"/>
            <a:ext cx="242888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" name="내용 개체 틀 2 2 1"/>
          <p:cNvSpPr txBox="1">
            <a:spLocks/>
          </p:cNvSpPr>
          <p:nvPr/>
        </p:nvSpPr>
        <p:spPr bwMode="auto">
          <a:xfrm>
            <a:off x="8307388" y="5437188"/>
            <a:ext cx="11699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output</a:t>
            </a:r>
            <a:endParaRPr lang="ko-KR" altLang="en-US" sz="2000"/>
          </a:p>
        </p:txBody>
      </p:sp>
      <p:grpSp>
        <p:nvGrpSpPr>
          <p:cNvPr id="278" name="그룹 277"/>
          <p:cNvGrpSpPr>
            <a:grpSpLocks/>
          </p:cNvGrpSpPr>
          <p:nvPr/>
        </p:nvGrpSpPr>
        <p:grpSpPr bwMode="auto">
          <a:xfrm>
            <a:off x="8518525" y="4654550"/>
            <a:ext cx="71438" cy="725488"/>
            <a:chOff x="7721451" y="4613483"/>
            <a:chExt cx="72010" cy="726543"/>
          </a:xfrm>
        </p:grpSpPr>
        <p:sp>
          <p:nvSpPr>
            <p:cNvPr id="21566" name="직사각형 278"/>
            <p:cNvSpPr>
              <a:spLocks noChangeArrowheads="1"/>
            </p:cNvSpPr>
            <p:nvPr/>
          </p:nvSpPr>
          <p:spPr bwMode="auto">
            <a:xfrm>
              <a:off x="7721452" y="4613483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1567" name="직사각형 279"/>
            <p:cNvSpPr>
              <a:spLocks noChangeArrowheads="1"/>
            </p:cNvSpPr>
            <p:nvPr/>
          </p:nvSpPr>
          <p:spPr bwMode="auto">
            <a:xfrm>
              <a:off x="7721452" y="4686157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1568" name="직사각형 280"/>
            <p:cNvSpPr>
              <a:spLocks noChangeArrowheads="1"/>
            </p:cNvSpPr>
            <p:nvPr/>
          </p:nvSpPr>
          <p:spPr bwMode="auto">
            <a:xfrm>
              <a:off x="7721451" y="4757499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1569" name="직사각형 281"/>
            <p:cNvSpPr>
              <a:spLocks noChangeArrowheads="1"/>
            </p:cNvSpPr>
            <p:nvPr/>
          </p:nvSpPr>
          <p:spPr bwMode="auto">
            <a:xfrm>
              <a:off x="7721451" y="4830173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1570" name="직사각형 282"/>
            <p:cNvSpPr>
              <a:spLocks noChangeArrowheads="1"/>
            </p:cNvSpPr>
            <p:nvPr/>
          </p:nvSpPr>
          <p:spPr bwMode="auto">
            <a:xfrm>
              <a:off x="7721453" y="4906646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1571" name="직사각형 283"/>
            <p:cNvSpPr>
              <a:spLocks noChangeArrowheads="1"/>
            </p:cNvSpPr>
            <p:nvPr/>
          </p:nvSpPr>
          <p:spPr bwMode="auto">
            <a:xfrm>
              <a:off x="7721453" y="4979320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1572" name="직사각형 284"/>
            <p:cNvSpPr>
              <a:spLocks noChangeArrowheads="1"/>
            </p:cNvSpPr>
            <p:nvPr/>
          </p:nvSpPr>
          <p:spPr bwMode="auto">
            <a:xfrm>
              <a:off x="7721452" y="5050662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1573" name="직사각형 285"/>
            <p:cNvSpPr>
              <a:spLocks noChangeArrowheads="1"/>
            </p:cNvSpPr>
            <p:nvPr/>
          </p:nvSpPr>
          <p:spPr bwMode="auto">
            <a:xfrm>
              <a:off x="7721452" y="5123336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1574" name="직사각형 286"/>
            <p:cNvSpPr>
              <a:spLocks noChangeArrowheads="1"/>
            </p:cNvSpPr>
            <p:nvPr/>
          </p:nvSpPr>
          <p:spPr bwMode="auto">
            <a:xfrm>
              <a:off x="7721453" y="5195344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1575" name="직사각형 287"/>
            <p:cNvSpPr>
              <a:spLocks noChangeArrowheads="1"/>
            </p:cNvSpPr>
            <p:nvPr/>
          </p:nvSpPr>
          <p:spPr bwMode="auto">
            <a:xfrm>
              <a:off x="7721453" y="5268018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</p:grpSp>
      <p:cxnSp>
        <p:nvCxnSpPr>
          <p:cNvPr id="289" name="직선 화살표 연결선 288"/>
          <p:cNvCxnSpPr>
            <a:cxnSpLocks noChangeShapeType="1"/>
          </p:cNvCxnSpPr>
          <p:nvPr/>
        </p:nvCxnSpPr>
        <p:spPr bwMode="auto">
          <a:xfrm>
            <a:off x="8099425" y="5049838"/>
            <a:ext cx="2222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3" name="내용 개체 틀 2 2 1"/>
          <p:cNvSpPr txBox="1">
            <a:spLocks/>
          </p:cNvSpPr>
          <p:nvPr/>
        </p:nvSpPr>
        <p:spPr bwMode="auto">
          <a:xfrm>
            <a:off x="8378825" y="5849938"/>
            <a:ext cx="542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10</a:t>
            </a:r>
            <a:endParaRPr lang="ko-KR" altLang="en-US" sz="1800"/>
          </a:p>
        </p:txBody>
      </p:sp>
      <p:sp>
        <p:nvSpPr>
          <p:cNvPr id="305" name="내용 개체 틀 2 2 7 1 1 1 2 2 3"/>
          <p:cNvSpPr txBox="1">
            <a:spLocks/>
          </p:cNvSpPr>
          <p:nvPr/>
        </p:nvSpPr>
        <p:spPr bwMode="auto">
          <a:xfrm>
            <a:off x="360363" y="3709988"/>
            <a:ext cx="2800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chemeClr val="accent2"/>
                </a:solidFill>
              </a:rPr>
              <a:t>Skip connection</a:t>
            </a:r>
            <a:endParaRPr lang="ko-KR" altLang="en-US" sz="28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8832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1" grpId="0"/>
      <p:bldP spid="44" grpId="0"/>
      <p:bldP spid="45" grpId="0"/>
      <p:bldP spid="67" grpId="0"/>
      <p:bldP spid="90" grpId="0"/>
      <p:bldP spid="102" grpId="0"/>
      <p:bldP spid="103" grpId="0"/>
      <p:bldP spid="117" grpId="0"/>
      <p:bldP spid="118" grpId="0"/>
      <p:bldP spid="131" grpId="0"/>
      <p:bldP spid="132" grpId="0"/>
      <p:bldP spid="145" grpId="0"/>
      <p:bldP spid="146" grpId="0"/>
      <p:bldP spid="182" grpId="0"/>
      <p:bldP spid="183" grpId="0"/>
      <p:bldP spid="207" grpId="0"/>
      <p:bldP spid="216" grpId="0"/>
      <p:bldP spid="240" grpId="0"/>
      <p:bldP spid="242" grpId="0"/>
      <p:bldP spid="243" grpId="0"/>
      <p:bldP spid="277" grpId="0"/>
      <p:bldP spid="303" grpId="0"/>
      <p:bldP spid="3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A modified ResNet that will be used in PS 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22531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4B0D-DBE5-47CE-859F-9214CC4FBC3F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300" smtClean="0"/>
          </a:p>
        </p:txBody>
      </p:sp>
      <p:pic>
        <p:nvPicPr>
          <p:cNvPr id="22532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2125" y="1444625"/>
            <a:ext cx="1457325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내용 개체 틀 2 2 1"/>
          <p:cNvSpPr txBox="1">
            <a:spLocks/>
          </p:cNvSpPr>
          <p:nvPr/>
        </p:nvSpPr>
        <p:spPr bwMode="auto">
          <a:xfrm>
            <a:off x="847725" y="3025775"/>
            <a:ext cx="9191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input</a:t>
            </a:r>
            <a:endParaRPr lang="ko-KR" altLang="en-US" sz="2000"/>
          </a:p>
        </p:txBody>
      </p:sp>
      <p:sp>
        <p:nvSpPr>
          <p:cNvPr id="22534" name="내용 개체 틀 2 2 1"/>
          <p:cNvSpPr txBox="1">
            <a:spLocks/>
          </p:cNvSpPr>
          <p:nvPr/>
        </p:nvSpPr>
        <p:spPr bwMode="auto">
          <a:xfrm>
            <a:off x="711200" y="3402013"/>
            <a:ext cx="10922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32*32*3</a:t>
            </a:r>
            <a:endParaRPr lang="ko-KR" altLang="en-US" sz="1800"/>
          </a:p>
        </p:txBody>
      </p:sp>
      <p:sp>
        <p:nvSpPr>
          <p:cNvPr id="22535" name="내용 개체 틀 2 2 1"/>
          <p:cNvSpPr txBox="1">
            <a:spLocks/>
          </p:cNvSpPr>
          <p:nvPr/>
        </p:nvSpPr>
        <p:spPr bwMode="auto">
          <a:xfrm>
            <a:off x="2201863" y="3413125"/>
            <a:ext cx="12414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32*32*32</a:t>
            </a:r>
            <a:endParaRPr lang="ko-KR" altLang="en-US" sz="1800"/>
          </a:p>
        </p:txBody>
      </p:sp>
      <p:sp>
        <p:nvSpPr>
          <p:cNvPr id="22536" name="내용 개체 틀 2 2 1"/>
          <p:cNvSpPr txBox="1">
            <a:spLocks/>
          </p:cNvSpPr>
          <p:nvPr/>
        </p:nvSpPr>
        <p:spPr bwMode="auto">
          <a:xfrm>
            <a:off x="2376488" y="2981325"/>
            <a:ext cx="9191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conv</a:t>
            </a:r>
            <a:endParaRPr lang="ko-KR" altLang="en-US" sz="2000"/>
          </a:p>
        </p:txBody>
      </p:sp>
      <p:sp>
        <p:nvSpPr>
          <p:cNvPr id="22537" name="내용 개체 틀 2 2 1"/>
          <p:cNvSpPr txBox="1">
            <a:spLocks/>
          </p:cNvSpPr>
          <p:nvPr/>
        </p:nvSpPr>
        <p:spPr bwMode="auto">
          <a:xfrm>
            <a:off x="4010025" y="2981325"/>
            <a:ext cx="884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conv</a:t>
            </a:r>
            <a:endParaRPr lang="ko-KR" altLang="en-US" sz="2000"/>
          </a:p>
        </p:txBody>
      </p:sp>
      <p:grpSp>
        <p:nvGrpSpPr>
          <p:cNvPr id="22538" name="그룹 26"/>
          <p:cNvGrpSpPr>
            <a:grpSpLocks/>
          </p:cNvGrpSpPr>
          <p:nvPr/>
        </p:nvGrpSpPr>
        <p:grpSpPr bwMode="auto">
          <a:xfrm>
            <a:off x="5429250" y="2159000"/>
            <a:ext cx="723900" cy="777875"/>
            <a:chOff x="2067179" y="2043243"/>
            <a:chExt cx="976371" cy="1025717"/>
          </a:xfrm>
        </p:grpSpPr>
        <p:sp>
          <p:nvSpPr>
            <p:cNvPr id="22758" name="직사각형 27"/>
            <p:cNvSpPr>
              <a:spLocks noChangeArrowheads="1"/>
            </p:cNvSpPr>
            <p:nvPr/>
          </p:nvSpPr>
          <p:spPr bwMode="auto">
            <a:xfrm>
              <a:off x="2278411" y="2043243"/>
              <a:ext cx="765139" cy="8259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2759" name="직사각형 28"/>
            <p:cNvSpPr>
              <a:spLocks noChangeArrowheads="1"/>
            </p:cNvSpPr>
            <p:nvPr/>
          </p:nvSpPr>
          <p:spPr bwMode="auto">
            <a:xfrm>
              <a:off x="2210365" y="2093949"/>
              <a:ext cx="765139" cy="8259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2760" name="직사각형 29"/>
            <p:cNvSpPr>
              <a:spLocks noChangeArrowheads="1"/>
            </p:cNvSpPr>
            <p:nvPr/>
          </p:nvSpPr>
          <p:spPr bwMode="auto">
            <a:xfrm>
              <a:off x="2142319" y="2175082"/>
              <a:ext cx="765139" cy="8259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2761" name="직사각형 30"/>
            <p:cNvSpPr>
              <a:spLocks noChangeArrowheads="1"/>
            </p:cNvSpPr>
            <p:nvPr/>
          </p:nvSpPr>
          <p:spPr bwMode="auto">
            <a:xfrm>
              <a:off x="2067179" y="2242992"/>
              <a:ext cx="765139" cy="8259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</p:grpSp>
      <p:sp>
        <p:nvSpPr>
          <p:cNvPr id="22539" name="내용 개체 틀 2 2 1"/>
          <p:cNvSpPr txBox="1">
            <a:spLocks/>
          </p:cNvSpPr>
          <p:nvPr/>
        </p:nvSpPr>
        <p:spPr bwMode="auto">
          <a:xfrm>
            <a:off x="4294188" y="5459413"/>
            <a:ext cx="10175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conv</a:t>
            </a:r>
            <a:endParaRPr lang="ko-KR" altLang="en-US" sz="2000"/>
          </a:p>
        </p:txBody>
      </p:sp>
      <p:sp>
        <p:nvSpPr>
          <p:cNvPr id="22540" name="내용 개체 틀 2 2 1"/>
          <p:cNvSpPr txBox="1">
            <a:spLocks/>
          </p:cNvSpPr>
          <p:nvPr/>
        </p:nvSpPr>
        <p:spPr bwMode="auto">
          <a:xfrm>
            <a:off x="5253038" y="3402013"/>
            <a:ext cx="13223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16*16*32</a:t>
            </a:r>
            <a:endParaRPr lang="ko-KR" altLang="en-US" sz="1800"/>
          </a:p>
        </p:txBody>
      </p:sp>
      <p:sp>
        <p:nvSpPr>
          <p:cNvPr id="22541" name="내용 개체 틀 2 2 1"/>
          <p:cNvSpPr txBox="1">
            <a:spLocks/>
          </p:cNvSpPr>
          <p:nvPr/>
        </p:nvSpPr>
        <p:spPr bwMode="auto">
          <a:xfrm>
            <a:off x="5230813" y="3005138"/>
            <a:ext cx="13954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max pool</a:t>
            </a:r>
            <a:endParaRPr lang="ko-KR" altLang="en-US" sz="2000"/>
          </a:p>
        </p:txBody>
      </p:sp>
      <p:cxnSp>
        <p:nvCxnSpPr>
          <p:cNvPr id="22542" name="직선 화살표 연결선 67"/>
          <p:cNvCxnSpPr>
            <a:cxnSpLocks noChangeShapeType="1"/>
          </p:cNvCxnSpPr>
          <p:nvPr/>
        </p:nvCxnSpPr>
        <p:spPr bwMode="auto">
          <a:xfrm>
            <a:off x="2038350" y="2425700"/>
            <a:ext cx="2222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직선 화살표 연결선 68"/>
          <p:cNvCxnSpPr>
            <a:cxnSpLocks noChangeShapeType="1"/>
          </p:cNvCxnSpPr>
          <p:nvPr/>
        </p:nvCxnSpPr>
        <p:spPr bwMode="auto">
          <a:xfrm>
            <a:off x="3589338" y="2460625"/>
            <a:ext cx="2222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직선 화살표 연결선 69"/>
          <p:cNvCxnSpPr>
            <a:cxnSpLocks noChangeShapeType="1"/>
          </p:cNvCxnSpPr>
          <p:nvPr/>
        </p:nvCxnSpPr>
        <p:spPr bwMode="auto">
          <a:xfrm>
            <a:off x="34925" y="5033963"/>
            <a:ext cx="2508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545" name="그룹 79"/>
          <p:cNvGrpSpPr>
            <a:grpSpLocks/>
          </p:cNvGrpSpPr>
          <p:nvPr/>
        </p:nvGrpSpPr>
        <p:grpSpPr bwMode="auto">
          <a:xfrm>
            <a:off x="2320925" y="1497013"/>
            <a:ext cx="1236663" cy="1511300"/>
            <a:chOff x="2067179" y="2043243"/>
            <a:chExt cx="976371" cy="1025717"/>
          </a:xfrm>
        </p:grpSpPr>
        <p:sp>
          <p:nvSpPr>
            <p:cNvPr id="22754" name="직사각형 80"/>
            <p:cNvSpPr>
              <a:spLocks noChangeArrowheads="1"/>
            </p:cNvSpPr>
            <p:nvPr/>
          </p:nvSpPr>
          <p:spPr bwMode="auto">
            <a:xfrm>
              <a:off x="2278411" y="2043243"/>
              <a:ext cx="765139" cy="8259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2755" name="직사각형 81"/>
            <p:cNvSpPr>
              <a:spLocks noChangeArrowheads="1"/>
            </p:cNvSpPr>
            <p:nvPr/>
          </p:nvSpPr>
          <p:spPr bwMode="auto">
            <a:xfrm>
              <a:off x="2210365" y="2093949"/>
              <a:ext cx="765139" cy="8259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2756" name="직사각형 82"/>
            <p:cNvSpPr>
              <a:spLocks noChangeArrowheads="1"/>
            </p:cNvSpPr>
            <p:nvPr/>
          </p:nvSpPr>
          <p:spPr bwMode="auto">
            <a:xfrm>
              <a:off x="2142319" y="2175082"/>
              <a:ext cx="765139" cy="8259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2757" name="직사각형 83"/>
            <p:cNvSpPr>
              <a:spLocks noChangeArrowheads="1"/>
            </p:cNvSpPr>
            <p:nvPr/>
          </p:nvSpPr>
          <p:spPr bwMode="auto">
            <a:xfrm>
              <a:off x="2067179" y="2242992"/>
              <a:ext cx="765139" cy="8259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</p:grpSp>
      <p:grpSp>
        <p:nvGrpSpPr>
          <p:cNvPr id="22546" name="그룹 84"/>
          <p:cNvGrpSpPr>
            <a:grpSpLocks/>
          </p:cNvGrpSpPr>
          <p:nvPr/>
        </p:nvGrpSpPr>
        <p:grpSpPr bwMode="auto">
          <a:xfrm>
            <a:off x="3857625" y="1443038"/>
            <a:ext cx="1236663" cy="1509712"/>
            <a:chOff x="2067179" y="2043243"/>
            <a:chExt cx="976371" cy="1025717"/>
          </a:xfrm>
        </p:grpSpPr>
        <p:sp>
          <p:nvSpPr>
            <p:cNvPr id="22750" name="직사각형 85"/>
            <p:cNvSpPr>
              <a:spLocks noChangeArrowheads="1"/>
            </p:cNvSpPr>
            <p:nvPr/>
          </p:nvSpPr>
          <p:spPr bwMode="auto">
            <a:xfrm>
              <a:off x="2278411" y="2043243"/>
              <a:ext cx="765139" cy="8259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2751" name="직사각형 86"/>
            <p:cNvSpPr>
              <a:spLocks noChangeArrowheads="1"/>
            </p:cNvSpPr>
            <p:nvPr/>
          </p:nvSpPr>
          <p:spPr bwMode="auto">
            <a:xfrm>
              <a:off x="2210365" y="2093949"/>
              <a:ext cx="765139" cy="8259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2752" name="직사각형 87"/>
            <p:cNvSpPr>
              <a:spLocks noChangeArrowheads="1"/>
            </p:cNvSpPr>
            <p:nvPr/>
          </p:nvSpPr>
          <p:spPr bwMode="auto">
            <a:xfrm>
              <a:off x="2142319" y="2175082"/>
              <a:ext cx="765139" cy="8259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2753" name="직사각형 88"/>
            <p:cNvSpPr>
              <a:spLocks noChangeArrowheads="1"/>
            </p:cNvSpPr>
            <p:nvPr/>
          </p:nvSpPr>
          <p:spPr bwMode="auto">
            <a:xfrm>
              <a:off x="2067179" y="2242992"/>
              <a:ext cx="765139" cy="82596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</p:grpSp>
      <p:sp>
        <p:nvSpPr>
          <p:cNvPr id="22547" name="내용 개체 틀 2 2 1"/>
          <p:cNvSpPr txBox="1">
            <a:spLocks/>
          </p:cNvSpPr>
          <p:nvPr/>
        </p:nvSpPr>
        <p:spPr bwMode="auto">
          <a:xfrm>
            <a:off x="3778250" y="3394075"/>
            <a:ext cx="12414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32*32*32</a:t>
            </a:r>
            <a:endParaRPr lang="ko-KR" altLang="en-US" sz="1800"/>
          </a:p>
        </p:txBody>
      </p:sp>
      <p:grpSp>
        <p:nvGrpSpPr>
          <p:cNvPr id="22548" name="그룹 2"/>
          <p:cNvGrpSpPr>
            <a:grpSpLocks/>
          </p:cNvGrpSpPr>
          <p:nvPr/>
        </p:nvGrpSpPr>
        <p:grpSpPr bwMode="auto">
          <a:xfrm>
            <a:off x="6575425" y="1924050"/>
            <a:ext cx="960438" cy="984250"/>
            <a:chOff x="6305841" y="2032777"/>
            <a:chExt cx="960389" cy="984318"/>
          </a:xfrm>
        </p:grpSpPr>
        <p:grpSp>
          <p:nvGrpSpPr>
            <p:cNvPr id="22740" name="그룹 90"/>
            <p:cNvGrpSpPr>
              <a:grpSpLocks/>
            </p:cNvGrpSpPr>
            <p:nvPr/>
          </p:nvGrpSpPr>
          <p:grpSpPr bwMode="auto">
            <a:xfrm>
              <a:off x="6541407" y="2032777"/>
              <a:ext cx="724823" cy="779025"/>
              <a:chOff x="2067179" y="2043243"/>
              <a:chExt cx="976371" cy="1025717"/>
            </a:xfrm>
          </p:grpSpPr>
          <p:sp>
            <p:nvSpPr>
              <p:cNvPr id="22746" name="직사각형 91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2747" name="직사각형 92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2748" name="직사각형 93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2749" name="직사각형 94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grpSp>
          <p:nvGrpSpPr>
            <p:cNvPr id="22741" name="그룹 95"/>
            <p:cNvGrpSpPr>
              <a:grpSpLocks/>
            </p:cNvGrpSpPr>
            <p:nvPr/>
          </p:nvGrpSpPr>
          <p:grpSpPr bwMode="auto">
            <a:xfrm>
              <a:off x="6305841" y="2238070"/>
              <a:ext cx="724823" cy="779025"/>
              <a:chOff x="2067179" y="2043243"/>
              <a:chExt cx="976371" cy="1025717"/>
            </a:xfrm>
          </p:grpSpPr>
          <p:sp>
            <p:nvSpPr>
              <p:cNvPr id="22742" name="직사각형 96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2743" name="직사각형 97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2744" name="직사각형 98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2745" name="직사각형 99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</p:grpSp>
      <p:sp>
        <p:nvSpPr>
          <p:cNvPr id="22549" name="내용 개체 틀 2 2 1"/>
          <p:cNvSpPr txBox="1">
            <a:spLocks/>
          </p:cNvSpPr>
          <p:nvPr/>
        </p:nvSpPr>
        <p:spPr bwMode="auto">
          <a:xfrm>
            <a:off x="6481763" y="3394075"/>
            <a:ext cx="13223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16*16*64</a:t>
            </a:r>
            <a:endParaRPr lang="ko-KR" altLang="en-US" sz="1800"/>
          </a:p>
        </p:txBody>
      </p:sp>
      <p:sp>
        <p:nvSpPr>
          <p:cNvPr id="22550" name="내용 개체 틀 2 2 1"/>
          <p:cNvSpPr txBox="1">
            <a:spLocks/>
          </p:cNvSpPr>
          <p:nvPr/>
        </p:nvSpPr>
        <p:spPr bwMode="auto">
          <a:xfrm>
            <a:off x="6630988" y="2981325"/>
            <a:ext cx="88423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conv</a:t>
            </a:r>
            <a:endParaRPr lang="ko-KR" altLang="en-US" sz="2000"/>
          </a:p>
        </p:txBody>
      </p:sp>
      <p:grpSp>
        <p:nvGrpSpPr>
          <p:cNvPr id="22551" name="그룹 103"/>
          <p:cNvGrpSpPr>
            <a:grpSpLocks/>
          </p:cNvGrpSpPr>
          <p:nvPr/>
        </p:nvGrpSpPr>
        <p:grpSpPr bwMode="auto">
          <a:xfrm>
            <a:off x="346075" y="4529138"/>
            <a:ext cx="960438" cy="984250"/>
            <a:chOff x="6305841" y="2032777"/>
            <a:chExt cx="960389" cy="984318"/>
          </a:xfrm>
        </p:grpSpPr>
        <p:grpSp>
          <p:nvGrpSpPr>
            <p:cNvPr id="22730" name="그룹 104"/>
            <p:cNvGrpSpPr>
              <a:grpSpLocks/>
            </p:cNvGrpSpPr>
            <p:nvPr/>
          </p:nvGrpSpPr>
          <p:grpSpPr bwMode="auto">
            <a:xfrm>
              <a:off x="6541407" y="2032777"/>
              <a:ext cx="724823" cy="779025"/>
              <a:chOff x="2067179" y="2043243"/>
              <a:chExt cx="976371" cy="1025717"/>
            </a:xfrm>
          </p:grpSpPr>
          <p:sp>
            <p:nvSpPr>
              <p:cNvPr id="22736" name="직사각형 110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2737" name="직사각형 111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2738" name="직사각형 112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2739" name="직사각형 113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grpSp>
          <p:nvGrpSpPr>
            <p:cNvPr id="22731" name="그룹 105"/>
            <p:cNvGrpSpPr>
              <a:grpSpLocks/>
            </p:cNvGrpSpPr>
            <p:nvPr/>
          </p:nvGrpSpPr>
          <p:grpSpPr bwMode="auto">
            <a:xfrm>
              <a:off x="6305841" y="2238070"/>
              <a:ext cx="724823" cy="779025"/>
              <a:chOff x="2067179" y="2043243"/>
              <a:chExt cx="976371" cy="1025717"/>
            </a:xfrm>
          </p:grpSpPr>
          <p:sp>
            <p:nvSpPr>
              <p:cNvPr id="22732" name="직사각형 106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2733" name="직사각형 107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2734" name="직사각형 108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2735" name="직사각형 109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</p:grpSp>
      <p:cxnSp>
        <p:nvCxnSpPr>
          <p:cNvPr id="22552" name="직선 화살표 연결선 114"/>
          <p:cNvCxnSpPr>
            <a:cxnSpLocks noChangeShapeType="1"/>
          </p:cNvCxnSpPr>
          <p:nvPr/>
        </p:nvCxnSpPr>
        <p:spPr bwMode="auto">
          <a:xfrm>
            <a:off x="5167313" y="2487613"/>
            <a:ext cx="2222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3" name="직선 화살표 연결선 115"/>
          <p:cNvCxnSpPr>
            <a:cxnSpLocks noChangeShapeType="1"/>
          </p:cNvCxnSpPr>
          <p:nvPr/>
        </p:nvCxnSpPr>
        <p:spPr bwMode="auto">
          <a:xfrm>
            <a:off x="6226175" y="2476500"/>
            <a:ext cx="2222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4" name="내용 개체 틀 2 2 1"/>
          <p:cNvSpPr txBox="1">
            <a:spLocks/>
          </p:cNvSpPr>
          <p:nvPr/>
        </p:nvSpPr>
        <p:spPr bwMode="auto">
          <a:xfrm>
            <a:off x="327025" y="5483225"/>
            <a:ext cx="884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conv</a:t>
            </a:r>
            <a:endParaRPr lang="ko-KR" altLang="en-US" sz="2000"/>
          </a:p>
        </p:txBody>
      </p:sp>
      <p:sp>
        <p:nvSpPr>
          <p:cNvPr id="22555" name="내용 개체 틀 2 2 1"/>
          <p:cNvSpPr txBox="1">
            <a:spLocks/>
          </p:cNvSpPr>
          <p:nvPr/>
        </p:nvSpPr>
        <p:spPr bwMode="auto">
          <a:xfrm>
            <a:off x="153988" y="5802313"/>
            <a:ext cx="13223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16*16*64</a:t>
            </a:r>
            <a:endParaRPr lang="ko-KR" altLang="en-US" sz="1800"/>
          </a:p>
        </p:txBody>
      </p:sp>
      <p:cxnSp>
        <p:nvCxnSpPr>
          <p:cNvPr id="22556" name="직선 화살표 연결선 118"/>
          <p:cNvCxnSpPr>
            <a:cxnSpLocks noChangeShapeType="1"/>
          </p:cNvCxnSpPr>
          <p:nvPr/>
        </p:nvCxnSpPr>
        <p:spPr bwMode="auto">
          <a:xfrm>
            <a:off x="1336675" y="5024438"/>
            <a:ext cx="222250" cy="4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557" name="그룹 119"/>
          <p:cNvGrpSpPr>
            <a:grpSpLocks/>
          </p:cNvGrpSpPr>
          <p:nvPr/>
        </p:nvGrpSpPr>
        <p:grpSpPr bwMode="auto">
          <a:xfrm>
            <a:off x="1566863" y="4532313"/>
            <a:ext cx="960437" cy="984250"/>
            <a:chOff x="6305841" y="2032777"/>
            <a:chExt cx="960389" cy="984318"/>
          </a:xfrm>
        </p:grpSpPr>
        <p:grpSp>
          <p:nvGrpSpPr>
            <p:cNvPr id="22720" name="그룹 120"/>
            <p:cNvGrpSpPr>
              <a:grpSpLocks/>
            </p:cNvGrpSpPr>
            <p:nvPr/>
          </p:nvGrpSpPr>
          <p:grpSpPr bwMode="auto">
            <a:xfrm>
              <a:off x="6541407" y="2032777"/>
              <a:ext cx="724823" cy="779025"/>
              <a:chOff x="2067179" y="2043243"/>
              <a:chExt cx="976371" cy="1025717"/>
            </a:xfrm>
          </p:grpSpPr>
          <p:sp>
            <p:nvSpPr>
              <p:cNvPr id="22726" name="직사각형 126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2727" name="직사각형 127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2728" name="직사각형 128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2729" name="직사각형 129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grpSp>
          <p:nvGrpSpPr>
            <p:cNvPr id="22721" name="그룹 121"/>
            <p:cNvGrpSpPr>
              <a:grpSpLocks/>
            </p:cNvGrpSpPr>
            <p:nvPr/>
          </p:nvGrpSpPr>
          <p:grpSpPr bwMode="auto">
            <a:xfrm>
              <a:off x="6305841" y="2238070"/>
              <a:ext cx="724823" cy="779025"/>
              <a:chOff x="2067179" y="2043243"/>
              <a:chExt cx="976371" cy="1025717"/>
            </a:xfrm>
          </p:grpSpPr>
          <p:sp>
            <p:nvSpPr>
              <p:cNvPr id="22722" name="직사각형 122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2723" name="직사각형 123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2724" name="직사각형 124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2725" name="직사각형 125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</p:grpSp>
      <p:sp>
        <p:nvSpPr>
          <p:cNvPr id="22558" name="내용 개체 틀 2 2 1"/>
          <p:cNvSpPr txBox="1">
            <a:spLocks/>
          </p:cNvSpPr>
          <p:nvPr/>
        </p:nvSpPr>
        <p:spPr bwMode="auto">
          <a:xfrm>
            <a:off x="1547813" y="5486400"/>
            <a:ext cx="88423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conv</a:t>
            </a:r>
            <a:endParaRPr lang="ko-KR" altLang="en-US" sz="2000"/>
          </a:p>
        </p:txBody>
      </p:sp>
      <p:sp>
        <p:nvSpPr>
          <p:cNvPr id="22559" name="내용 개체 틀 2 2 1"/>
          <p:cNvSpPr txBox="1">
            <a:spLocks/>
          </p:cNvSpPr>
          <p:nvPr/>
        </p:nvSpPr>
        <p:spPr bwMode="auto">
          <a:xfrm>
            <a:off x="1474788" y="5805488"/>
            <a:ext cx="13223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16*16*64</a:t>
            </a:r>
            <a:endParaRPr lang="ko-KR" altLang="en-US" sz="1800"/>
          </a:p>
        </p:txBody>
      </p:sp>
      <p:cxnSp>
        <p:nvCxnSpPr>
          <p:cNvPr id="22560" name="직선 화살표 연결선 132"/>
          <p:cNvCxnSpPr>
            <a:cxnSpLocks noChangeShapeType="1"/>
          </p:cNvCxnSpPr>
          <p:nvPr/>
        </p:nvCxnSpPr>
        <p:spPr bwMode="auto">
          <a:xfrm>
            <a:off x="2576513" y="5056188"/>
            <a:ext cx="242887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561" name="그룹 139"/>
          <p:cNvGrpSpPr>
            <a:grpSpLocks/>
          </p:cNvGrpSpPr>
          <p:nvPr/>
        </p:nvGrpSpPr>
        <p:grpSpPr bwMode="auto">
          <a:xfrm>
            <a:off x="2881313" y="4922838"/>
            <a:ext cx="266700" cy="280987"/>
            <a:chOff x="3629622" y="4814328"/>
            <a:chExt cx="267568" cy="279932"/>
          </a:xfrm>
        </p:grpSpPr>
        <p:sp>
          <p:nvSpPr>
            <p:cNvPr id="22717" name="타원 100"/>
            <p:cNvSpPr>
              <a:spLocks noChangeArrowheads="1"/>
            </p:cNvSpPr>
            <p:nvPr/>
          </p:nvSpPr>
          <p:spPr bwMode="auto">
            <a:xfrm>
              <a:off x="3629622" y="4814328"/>
              <a:ext cx="267568" cy="27993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cxnSp>
          <p:nvCxnSpPr>
            <p:cNvPr id="22718" name="직선 연결선 134"/>
            <p:cNvCxnSpPr>
              <a:cxnSpLocks noChangeShapeType="1"/>
              <a:stCxn id="22717" idx="2"/>
              <a:endCxn id="22717" idx="6"/>
            </p:cNvCxnSpPr>
            <p:nvPr/>
          </p:nvCxnSpPr>
          <p:spPr bwMode="auto">
            <a:xfrm>
              <a:off x="3629622" y="4954294"/>
              <a:ext cx="26756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719" name="직선 연결선 137"/>
            <p:cNvCxnSpPr>
              <a:cxnSpLocks noChangeShapeType="1"/>
              <a:stCxn id="22717" idx="0"/>
              <a:endCxn id="22717" idx="4"/>
            </p:cNvCxnSpPr>
            <p:nvPr/>
          </p:nvCxnSpPr>
          <p:spPr bwMode="auto">
            <a:xfrm>
              <a:off x="3763406" y="4814328"/>
              <a:ext cx="0" cy="2799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562" name="자유형 141"/>
          <p:cNvSpPr>
            <a:spLocks/>
          </p:cNvSpPr>
          <p:nvPr/>
        </p:nvSpPr>
        <p:spPr bwMode="auto">
          <a:xfrm>
            <a:off x="125413" y="4148138"/>
            <a:ext cx="2897187" cy="869950"/>
          </a:xfrm>
          <a:custGeom>
            <a:avLst/>
            <a:gdLst>
              <a:gd name="T0" fmla="*/ 0 w 3535680"/>
              <a:gd name="T1" fmla="*/ 872496 h 868680"/>
              <a:gd name="T2" fmla="*/ 0 w 3535680"/>
              <a:gd name="T3" fmla="*/ 0 h 868680"/>
              <a:gd name="T4" fmla="*/ 1590779 w 3535680"/>
              <a:gd name="T5" fmla="*/ 15306 h 868680"/>
              <a:gd name="T6" fmla="*/ 1594216 w 3535680"/>
              <a:gd name="T7" fmla="*/ 773000 h 8686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35680" h="868680">
                <a:moveTo>
                  <a:pt x="0" y="868680"/>
                </a:moveTo>
                <a:lnTo>
                  <a:pt x="0" y="0"/>
                </a:lnTo>
                <a:lnTo>
                  <a:pt x="3528060" y="15240"/>
                </a:lnTo>
                <a:lnTo>
                  <a:pt x="3535680" y="769620"/>
                </a:lnTo>
              </a:path>
            </a:pathLst>
          </a:cu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63" name="내용 개체 틀 2 2 1"/>
          <p:cNvSpPr txBox="1">
            <a:spLocks/>
          </p:cNvSpPr>
          <p:nvPr/>
        </p:nvSpPr>
        <p:spPr bwMode="auto">
          <a:xfrm>
            <a:off x="3171825" y="5802313"/>
            <a:ext cx="9683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8*8*64</a:t>
            </a:r>
            <a:endParaRPr lang="ko-KR" altLang="en-US" sz="1800"/>
          </a:p>
        </p:txBody>
      </p:sp>
      <p:sp>
        <p:nvSpPr>
          <p:cNvPr id="22564" name="내용 개체 틀 2 2 1"/>
          <p:cNvSpPr txBox="1">
            <a:spLocks/>
          </p:cNvSpPr>
          <p:nvPr/>
        </p:nvSpPr>
        <p:spPr bwMode="auto">
          <a:xfrm>
            <a:off x="3008313" y="5486400"/>
            <a:ext cx="13954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max pool</a:t>
            </a:r>
            <a:endParaRPr lang="ko-KR" altLang="en-US" sz="2000"/>
          </a:p>
        </p:txBody>
      </p:sp>
      <p:grpSp>
        <p:nvGrpSpPr>
          <p:cNvPr id="22565" name="그룹 146"/>
          <p:cNvGrpSpPr>
            <a:grpSpLocks/>
          </p:cNvGrpSpPr>
          <p:nvPr/>
        </p:nvGrpSpPr>
        <p:grpSpPr bwMode="auto">
          <a:xfrm>
            <a:off x="3463925" y="4722813"/>
            <a:ext cx="552450" cy="538162"/>
            <a:chOff x="6305841" y="2032777"/>
            <a:chExt cx="960389" cy="984318"/>
          </a:xfrm>
        </p:grpSpPr>
        <p:grpSp>
          <p:nvGrpSpPr>
            <p:cNvPr id="22707" name="그룹 147"/>
            <p:cNvGrpSpPr>
              <a:grpSpLocks/>
            </p:cNvGrpSpPr>
            <p:nvPr/>
          </p:nvGrpSpPr>
          <p:grpSpPr bwMode="auto">
            <a:xfrm>
              <a:off x="6541407" y="2032777"/>
              <a:ext cx="724823" cy="779025"/>
              <a:chOff x="2067179" y="2043243"/>
              <a:chExt cx="976371" cy="1025717"/>
            </a:xfrm>
          </p:grpSpPr>
          <p:sp>
            <p:nvSpPr>
              <p:cNvPr id="22713" name="직사각형 153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2714" name="직사각형 154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2715" name="직사각형 155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2716" name="직사각형 156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grpSp>
          <p:nvGrpSpPr>
            <p:cNvPr id="22708" name="그룹 148"/>
            <p:cNvGrpSpPr>
              <a:grpSpLocks/>
            </p:cNvGrpSpPr>
            <p:nvPr/>
          </p:nvGrpSpPr>
          <p:grpSpPr bwMode="auto">
            <a:xfrm>
              <a:off x="6305841" y="2238070"/>
              <a:ext cx="724823" cy="779025"/>
              <a:chOff x="2067179" y="2043243"/>
              <a:chExt cx="976371" cy="1025717"/>
            </a:xfrm>
          </p:grpSpPr>
          <p:sp>
            <p:nvSpPr>
              <p:cNvPr id="22709" name="직사각형 149"/>
              <p:cNvSpPr>
                <a:spLocks noChangeArrowheads="1"/>
              </p:cNvSpPr>
              <p:nvPr/>
            </p:nvSpPr>
            <p:spPr bwMode="auto">
              <a:xfrm>
                <a:off x="2278411" y="2043243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2710" name="직사각형 150"/>
              <p:cNvSpPr>
                <a:spLocks noChangeArrowheads="1"/>
              </p:cNvSpPr>
              <p:nvPr/>
            </p:nvSpPr>
            <p:spPr bwMode="auto">
              <a:xfrm>
                <a:off x="2210365" y="2093949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2711" name="직사각형 151"/>
              <p:cNvSpPr>
                <a:spLocks noChangeArrowheads="1"/>
              </p:cNvSpPr>
              <p:nvPr/>
            </p:nvSpPr>
            <p:spPr bwMode="auto">
              <a:xfrm>
                <a:off x="2142319" y="217508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2712" name="직사각형 152"/>
              <p:cNvSpPr>
                <a:spLocks noChangeArrowheads="1"/>
              </p:cNvSpPr>
              <p:nvPr/>
            </p:nvSpPr>
            <p:spPr bwMode="auto">
              <a:xfrm>
                <a:off x="2067179" y="2242992"/>
                <a:ext cx="765139" cy="82596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</p:grpSp>
      <p:cxnSp>
        <p:nvCxnSpPr>
          <p:cNvPr id="22566" name="직선 화살표 연결선 157"/>
          <p:cNvCxnSpPr>
            <a:cxnSpLocks noChangeShapeType="1"/>
          </p:cNvCxnSpPr>
          <p:nvPr/>
        </p:nvCxnSpPr>
        <p:spPr bwMode="auto">
          <a:xfrm>
            <a:off x="3197225" y="5065713"/>
            <a:ext cx="242888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567" name="그룹 142"/>
          <p:cNvGrpSpPr>
            <a:grpSpLocks/>
          </p:cNvGrpSpPr>
          <p:nvPr/>
        </p:nvGrpSpPr>
        <p:grpSpPr bwMode="auto">
          <a:xfrm>
            <a:off x="4379913" y="4514850"/>
            <a:ext cx="820737" cy="754063"/>
            <a:chOff x="5988045" y="4418339"/>
            <a:chExt cx="820211" cy="755269"/>
          </a:xfrm>
        </p:grpSpPr>
        <p:grpSp>
          <p:nvGrpSpPr>
            <p:cNvPr id="22685" name="그룹 158"/>
            <p:cNvGrpSpPr>
              <a:grpSpLocks/>
            </p:cNvGrpSpPr>
            <p:nvPr/>
          </p:nvGrpSpPr>
          <p:grpSpPr bwMode="auto">
            <a:xfrm>
              <a:off x="6255430" y="4418339"/>
              <a:ext cx="552826" cy="536756"/>
              <a:chOff x="6305841" y="2032777"/>
              <a:chExt cx="960389" cy="984318"/>
            </a:xfrm>
          </p:grpSpPr>
          <p:grpSp>
            <p:nvGrpSpPr>
              <p:cNvPr id="22697" name="그룹 159"/>
              <p:cNvGrpSpPr>
                <a:grpSpLocks/>
              </p:cNvGrpSpPr>
              <p:nvPr/>
            </p:nvGrpSpPr>
            <p:grpSpPr bwMode="auto">
              <a:xfrm>
                <a:off x="6541407" y="2032777"/>
                <a:ext cx="724823" cy="779025"/>
                <a:chOff x="2067179" y="2043243"/>
                <a:chExt cx="976371" cy="1025717"/>
              </a:xfrm>
            </p:grpSpPr>
            <p:sp>
              <p:nvSpPr>
                <p:cNvPr id="22703" name="직사각형 165"/>
                <p:cNvSpPr>
                  <a:spLocks noChangeArrowheads="1"/>
                </p:cNvSpPr>
                <p:nvPr/>
              </p:nvSpPr>
              <p:spPr bwMode="auto">
                <a:xfrm>
                  <a:off x="2278411" y="2043243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2704" name="직사각형 166"/>
                <p:cNvSpPr>
                  <a:spLocks noChangeArrowheads="1"/>
                </p:cNvSpPr>
                <p:nvPr/>
              </p:nvSpPr>
              <p:spPr bwMode="auto">
                <a:xfrm>
                  <a:off x="2210365" y="2093949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2705" name="직사각형 167"/>
                <p:cNvSpPr>
                  <a:spLocks noChangeArrowheads="1"/>
                </p:cNvSpPr>
                <p:nvPr/>
              </p:nvSpPr>
              <p:spPr bwMode="auto">
                <a:xfrm>
                  <a:off x="2142319" y="217508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2706" name="직사각형 168"/>
                <p:cNvSpPr>
                  <a:spLocks noChangeArrowheads="1"/>
                </p:cNvSpPr>
                <p:nvPr/>
              </p:nvSpPr>
              <p:spPr bwMode="auto">
                <a:xfrm>
                  <a:off x="2067179" y="224299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</p:grpSp>
          <p:grpSp>
            <p:nvGrpSpPr>
              <p:cNvPr id="22698" name="그룹 160"/>
              <p:cNvGrpSpPr>
                <a:grpSpLocks/>
              </p:cNvGrpSpPr>
              <p:nvPr/>
            </p:nvGrpSpPr>
            <p:grpSpPr bwMode="auto">
              <a:xfrm>
                <a:off x="6305841" y="2238070"/>
                <a:ext cx="724823" cy="779025"/>
                <a:chOff x="2067179" y="2043243"/>
                <a:chExt cx="976371" cy="1025717"/>
              </a:xfrm>
            </p:grpSpPr>
            <p:sp>
              <p:nvSpPr>
                <p:cNvPr id="22699" name="직사각형 161"/>
                <p:cNvSpPr>
                  <a:spLocks noChangeArrowheads="1"/>
                </p:cNvSpPr>
                <p:nvPr/>
              </p:nvSpPr>
              <p:spPr bwMode="auto">
                <a:xfrm>
                  <a:off x="2278411" y="2043243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2700" name="직사각형 162"/>
                <p:cNvSpPr>
                  <a:spLocks noChangeArrowheads="1"/>
                </p:cNvSpPr>
                <p:nvPr/>
              </p:nvSpPr>
              <p:spPr bwMode="auto">
                <a:xfrm>
                  <a:off x="2210365" y="2093949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2701" name="직사각형 163"/>
                <p:cNvSpPr>
                  <a:spLocks noChangeArrowheads="1"/>
                </p:cNvSpPr>
                <p:nvPr/>
              </p:nvSpPr>
              <p:spPr bwMode="auto">
                <a:xfrm>
                  <a:off x="2142319" y="217508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2702" name="직사각형 164"/>
                <p:cNvSpPr>
                  <a:spLocks noChangeArrowheads="1"/>
                </p:cNvSpPr>
                <p:nvPr/>
              </p:nvSpPr>
              <p:spPr bwMode="auto">
                <a:xfrm>
                  <a:off x="2067179" y="224299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</p:grpSp>
        </p:grpSp>
        <p:grpSp>
          <p:nvGrpSpPr>
            <p:cNvPr id="22686" name="그룹 169"/>
            <p:cNvGrpSpPr>
              <a:grpSpLocks/>
            </p:cNvGrpSpPr>
            <p:nvPr/>
          </p:nvGrpSpPr>
          <p:grpSpPr bwMode="auto">
            <a:xfrm>
              <a:off x="5988045" y="4636852"/>
              <a:ext cx="552826" cy="536756"/>
              <a:chOff x="6305841" y="2032777"/>
              <a:chExt cx="960389" cy="984318"/>
            </a:xfrm>
          </p:grpSpPr>
          <p:grpSp>
            <p:nvGrpSpPr>
              <p:cNvPr id="22687" name="그룹 170"/>
              <p:cNvGrpSpPr>
                <a:grpSpLocks/>
              </p:cNvGrpSpPr>
              <p:nvPr/>
            </p:nvGrpSpPr>
            <p:grpSpPr bwMode="auto">
              <a:xfrm>
                <a:off x="6541407" y="2032777"/>
                <a:ext cx="724823" cy="779025"/>
                <a:chOff x="2067179" y="2043243"/>
                <a:chExt cx="976371" cy="1025717"/>
              </a:xfrm>
            </p:grpSpPr>
            <p:sp>
              <p:nvSpPr>
                <p:cNvPr id="22693" name="직사각형 176"/>
                <p:cNvSpPr>
                  <a:spLocks noChangeArrowheads="1"/>
                </p:cNvSpPr>
                <p:nvPr/>
              </p:nvSpPr>
              <p:spPr bwMode="auto">
                <a:xfrm>
                  <a:off x="2278411" y="2043243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2694" name="직사각형 177"/>
                <p:cNvSpPr>
                  <a:spLocks noChangeArrowheads="1"/>
                </p:cNvSpPr>
                <p:nvPr/>
              </p:nvSpPr>
              <p:spPr bwMode="auto">
                <a:xfrm>
                  <a:off x="2210365" y="2093949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2695" name="직사각형 178"/>
                <p:cNvSpPr>
                  <a:spLocks noChangeArrowheads="1"/>
                </p:cNvSpPr>
                <p:nvPr/>
              </p:nvSpPr>
              <p:spPr bwMode="auto">
                <a:xfrm>
                  <a:off x="2142319" y="217508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2696" name="직사각형 179"/>
                <p:cNvSpPr>
                  <a:spLocks noChangeArrowheads="1"/>
                </p:cNvSpPr>
                <p:nvPr/>
              </p:nvSpPr>
              <p:spPr bwMode="auto">
                <a:xfrm>
                  <a:off x="2067179" y="224299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</p:grpSp>
          <p:grpSp>
            <p:nvGrpSpPr>
              <p:cNvPr id="22688" name="그룹 171"/>
              <p:cNvGrpSpPr>
                <a:grpSpLocks/>
              </p:cNvGrpSpPr>
              <p:nvPr/>
            </p:nvGrpSpPr>
            <p:grpSpPr bwMode="auto">
              <a:xfrm>
                <a:off x="6305841" y="2238070"/>
                <a:ext cx="724823" cy="779025"/>
                <a:chOff x="2067179" y="2043243"/>
                <a:chExt cx="976371" cy="1025717"/>
              </a:xfrm>
            </p:grpSpPr>
            <p:sp>
              <p:nvSpPr>
                <p:cNvPr id="22689" name="직사각형 172"/>
                <p:cNvSpPr>
                  <a:spLocks noChangeArrowheads="1"/>
                </p:cNvSpPr>
                <p:nvPr/>
              </p:nvSpPr>
              <p:spPr bwMode="auto">
                <a:xfrm>
                  <a:off x="2278411" y="2043243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2690" name="직사각형 173"/>
                <p:cNvSpPr>
                  <a:spLocks noChangeArrowheads="1"/>
                </p:cNvSpPr>
                <p:nvPr/>
              </p:nvSpPr>
              <p:spPr bwMode="auto">
                <a:xfrm>
                  <a:off x="2210365" y="2093949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2691" name="직사각형 174"/>
                <p:cNvSpPr>
                  <a:spLocks noChangeArrowheads="1"/>
                </p:cNvSpPr>
                <p:nvPr/>
              </p:nvSpPr>
              <p:spPr bwMode="auto">
                <a:xfrm>
                  <a:off x="2142319" y="217508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2692" name="직사각형 175"/>
                <p:cNvSpPr>
                  <a:spLocks noChangeArrowheads="1"/>
                </p:cNvSpPr>
                <p:nvPr/>
              </p:nvSpPr>
              <p:spPr bwMode="auto">
                <a:xfrm>
                  <a:off x="2067179" y="224299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</p:grpSp>
        </p:grpSp>
      </p:grpSp>
      <p:sp>
        <p:nvSpPr>
          <p:cNvPr id="22568" name="내용 개체 틀 2 2 1"/>
          <p:cNvSpPr txBox="1">
            <a:spLocks/>
          </p:cNvSpPr>
          <p:nvPr/>
        </p:nvSpPr>
        <p:spPr bwMode="auto">
          <a:xfrm>
            <a:off x="4254500" y="5819775"/>
            <a:ext cx="10572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8*8*128</a:t>
            </a:r>
            <a:endParaRPr lang="ko-KR" altLang="en-US" sz="1800"/>
          </a:p>
        </p:txBody>
      </p:sp>
      <p:sp>
        <p:nvSpPr>
          <p:cNvPr id="22569" name="내용 개체 틀 2 2 1"/>
          <p:cNvSpPr txBox="1">
            <a:spLocks/>
          </p:cNvSpPr>
          <p:nvPr/>
        </p:nvSpPr>
        <p:spPr bwMode="auto">
          <a:xfrm>
            <a:off x="5302250" y="5440363"/>
            <a:ext cx="101758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conv</a:t>
            </a:r>
            <a:endParaRPr lang="ko-KR" altLang="en-US" sz="2000"/>
          </a:p>
        </p:txBody>
      </p:sp>
      <p:grpSp>
        <p:nvGrpSpPr>
          <p:cNvPr id="22570" name="그룹 183"/>
          <p:cNvGrpSpPr>
            <a:grpSpLocks/>
          </p:cNvGrpSpPr>
          <p:nvPr/>
        </p:nvGrpSpPr>
        <p:grpSpPr bwMode="auto">
          <a:xfrm>
            <a:off x="5386388" y="4495800"/>
            <a:ext cx="820737" cy="755650"/>
            <a:chOff x="5988045" y="4418339"/>
            <a:chExt cx="820211" cy="755269"/>
          </a:xfrm>
        </p:grpSpPr>
        <p:grpSp>
          <p:nvGrpSpPr>
            <p:cNvPr id="22663" name="그룹 184"/>
            <p:cNvGrpSpPr>
              <a:grpSpLocks/>
            </p:cNvGrpSpPr>
            <p:nvPr/>
          </p:nvGrpSpPr>
          <p:grpSpPr bwMode="auto">
            <a:xfrm>
              <a:off x="6255430" y="4418339"/>
              <a:ext cx="552826" cy="536756"/>
              <a:chOff x="6305841" y="2032777"/>
              <a:chExt cx="960389" cy="984318"/>
            </a:xfrm>
          </p:grpSpPr>
          <p:grpSp>
            <p:nvGrpSpPr>
              <p:cNvPr id="22675" name="그룹 196"/>
              <p:cNvGrpSpPr>
                <a:grpSpLocks/>
              </p:cNvGrpSpPr>
              <p:nvPr/>
            </p:nvGrpSpPr>
            <p:grpSpPr bwMode="auto">
              <a:xfrm>
                <a:off x="6541407" y="2032777"/>
                <a:ext cx="724823" cy="779025"/>
                <a:chOff x="2067179" y="2043243"/>
                <a:chExt cx="976371" cy="1025717"/>
              </a:xfrm>
            </p:grpSpPr>
            <p:sp>
              <p:nvSpPr>
                <p:cNvPr id="22681" name="직사각형 202"/>
                <p:cNvSpPr>
                  <a:spLocks noChangeArrowheads="1"/>
                </p:cNvSpPr>
                <p:nvPr/>
              </p:nvSpPr>
              <p:spPr bwMode="auto">
                <a:xfrm>
                  <a:off x="2278411" y="2043243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2682" name="직사각형 203"/>
                <p:cNvSpPr>
                  <a:spLocks noChangeArrowheads="1"/>
                </p:cNvSpPr>
                <p:nvPr/>
              </p:nvSpPr>
              <p:spPr bwMode="auto">
                <a:xfrm>
                  <a:off x="2210365" y="2093949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2683" name="직사각형 204"/>
                <p:cNvSpPr>
                  <a:spLocks noChangeArrowheads="1"/>
                </p:cNvSpPr>
                <p:nvPr/>
              </p:nvSpPr>
              <p:spPr bwMode="auto">
                <a:xfrm>
                  <a:off x="2142319" y="217508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2684" name="직사각형 205"/>
                <p:cNvSpPr>
                  <a:spLocks noChangeArrowheads="1"/>
                </p:cNvSpPr>
                <p:nvPr/>
              </p:nvSpPr>
              <p:spPr bwMode="auto">
                <a:xfrm>
                  <a:off x="2067179" y="224299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</p:grpSp>
          <p:grpSp>
            <p:nvGrpSpPr>
              <p:cNvPr id="22676" name="그룹 197"/>
              <p:cNvGrpSpPr>
                <a:grpSpLocks/>
              </p:cNvGrpSpPr>
              <p:nvPr/>
            </p:nvGrpSpPr>
            <p:grpSpPr bwMode="auto">
              <a:xfrm>
                <a:off x="6305841" y="2238070"/>
                <a:ext cx="724823" cy="779025"/>
                <a:chOff x="2067179" y="2043243"/>
                <a:chExt cx="976371" cy="1025717"/>
              </a:xfrm>
            </p:grpSpPr>
            <p:sp>
              <p:nvSpPr>
                <p:cNvPr id="22677" name="직사각형 198"/>
                <p:cNvSpPr>
                  <a:spLocks noChangeArrowheads="1"/>
                </p:cNvSpPr>
                <p:nvPr/>
              </p:nvSpPr>
              <p:spPr bwMode="auto">
                <a:xfrm>
                  <a:off x="2278411" y="2043243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2678" name="직사각형 199"/>
                <p:cNvSpPr>
                  <a:spLocks noChangeArrowheads="1"/>
                </p:cNvSpPr>
                <p:nvPr/>
              </p:nvSpPr>
              <p:spPr bwMode="auto">
                <a:xfrm>
                  <a:off x="2210365" y="2093949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2679" name="직사각형 200"/>
                <p:cNvSpPr>
                  <a:spLocks noChangeArrowheads="1"/>
                </p:cNvSpPr>
                <p:nvPr/>
              </p:nvSpPr>
              <p:spPr bwMode="auto">
                <a:xfrm>
                  <a:off x="2142319" y="217508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2680" name="직사각형 201"/>
                <p:cNvSpPr>
                  <a:spLocks noChangeArrowheads="1"/>
                </p:cNvSpPr>
                <p:nvPr/>
              </p:nvSpPr>
              <p:spPr bwMode="auto">
                <a:xfrm>
                  <a:off x="2067179" y="224299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</p:grpSp>
        </p:grpSp>
        <p:grpSp>
          <p:nvGrpSpPr>
            <p:cNvPr id="22664" name="그룹 185"/>
            <p:cNvGrpSpPr>
              <a:grpSpLocks/>
            </p:cNvGrpSpPr>
            <p:nvPr/>
          </p:nvGrpSpPr>
          <p:grpSpPr bwMode="auto">
            <a:xfrm>
              <a:off x="5988045" y="4636852"/>
              <a:ext cx="552826" cy="536756"/>
              <a:chOff x="6305841" y="2032777"/>
              <a:chExt cx="960389" cy="984318"/>
            </a:xfrm>
          </p:grpSpPr>
          <p:grpSp>
            <p:nvGrpSpPr>
              <p:cNvPr id="22665" name="그룹 186"/>
              <p:cNvGrpSpPr>
                <a:grpSpLocks/>
              </p:cNvGrpSpPr>
              <p:nvPr/>
            </p:nvGrpSpPr>
            <p:grpSpPr bwMode="auto">
              <a:xfrm>
                <a:off x="6541407" y="2032777"/>
                <a:ext cx="724823" cy="779025"/>
                <a:chOff x="2067179" y="2043243"/>
                <a:chExt cx="976371" cy="1025717"/>
              </a:xfrm>
            </p:grpSpPr>
            <p:sp>
              <p:nvSpPr>
                <p:cNvPr id="22671" name="직사각형 192"/>
                <p:cNvSpPr>
                  <a:spLocks noChangeArrowheads="1"/>
                </p:cNvSpPr>
                <p:nvPr/>
              </p:nvSpPr>
              <p:spPr bwMode="auto">
                <a:xfrm>
                  <a:off x="2278411" y="2043243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2672" name="직사각형 193"/>
                <p:cNvSpPr>
                  <a:spLocks noChangeArrowheads="1"/>
                </p:cNvSpPr>
                <p:nvPr/>
              </p:nvSpPr>
              <p:spPr bwMode="auto">
                <a:xfrm>
                  <a:off x="2210365" y="2093949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2673" name="직사각형 194"/>
                <p:cNvSpPr>
                  <a:spLocks noChangeArrowheads="1"/>
                </p:cNvSpPr>
                <p:nvPr/>
              </p:nvSpPr>
              <p:spPr bwMode="auto">
                <a:xfrm>
                  <a:off x="2142319" y="217508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2674" name="직사각형 195"/>
                <p:cNvSpPr>
                  <a:spLocks noChangeArrowheads="1"/>
                </p:cNvSpPr>
                <p:nvPr/>
              </p:nvSpPr>
              <p:spPr bwMode="auto">
                <a:xfrm>
                  <a:off x="2067179" y="224299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</p:grpSp>
          <p:grpSp>
            <p:nvGrpSpPr>
              <p:cNvPr id="22666" name="그룹 187"/>
              <p:cNvGrpSpPr>
                <a:grpSpLocks/>
              </p:cNvGrpSpPr>
              <p:nvPr/>
            </p:nvGrpSpPr>
            <p:grpSpPr bwMode="auto">
              <a:xfrm>
                <a:off x="6305841" y="2238070"/>
                <a:ext cx="724823" cy="779025"/>
                <a:chOff x="2067179" y="2043243"/>
                <a:chExt cx="976371" cy="1025717"/>
              </a:xfrm>
            </p:grpSpPr>
            <p:sp>
              <p:nvSpPr>
                <p:cNvPr id="22667" name="직사각형 188"/>
                <p:cNvSpPr>
                  <a:spLocks noChangeArrowheads="1"/>
                </p:cNvSpPr>
                <p:nvPr/>
              </p:nvSpPr>
              <p:spPr bwMode="auto">
                <a:xfrm>
                  <a:off x="2278411" y="2043243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2668" name="직사각형 189"/>
                <p:cNvSpPr>
                  <a:spLocks noChangeArrowheads="1"/>
                </p:cNvSpPr>
                <p:nvPr/>
              </p:nvSpPr>
              <p:spPr bwMode="auto">
                <a:xfrm>
                  <a:off x="2210365" y="2093949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2669" name="직사각형 190"/>
                <p:cNvSpPr>
                  <a:spLocks noChangeArrowheads="1"/>
                </p:cNvSpPr>
                <p:nvPr/>
              </p:nvSpPr>
              <p:spPr bwMode="auto">
                <a:xfrm>
                  <a:off x="2142319" y="217508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2670" name="직사각형 191"/>
                <p:cNvSpPr>
                  <a:spLocks noChangeArrowheads="1"/>
                </p:cNvSpPr>
                <p:nvPr/>
              </p:nvSpPr>
              <p:spPr bwMode="auto">
                <a:xfrm>
                  <a:off x="2067179" y="224299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</p:grpSp>
        </p:grpSp>
      </p:grpSp>
      <p:sp>
        <p:nvSpPr>
          <p:cNvPr id="22571" name="내용 개체 틀 2 2 1"/>
          <p:cNvSpPr txBox="1">
            <a:spLocks/>
          </p:cNvSpPr>
          <p:nvPr/>
        </p:nvSpPr>
        <p:spPr bwMode="auto">
          <a:xfrm>
            <a:off x="5289550" y="5849938"/>
            <a:ext cx="105727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8*8*128</a:t>
            </a:r>
            <a:endParaRPr lang="ko-KR" altLang="en-US" sz="1800"/>
          </a:p>
        </p:txBody>
      </p:sp>
      <p:cxnSp>
        <p:nvCxnSpPr>
          <p:cNvPr id="22572" name="직선 화살표 연결선 207"/>
          <p:cNvCxnSpPr>
            <a:cxnSpLocks noChangeShapeType="1"/>
          </p:cNvCxnSpPr>
          <p:nvPr/>
        </p:nvCxnSpPr>
        <p:spPr bwMode="auto">
          <a:xfrm>
            <a:off x="4087813" y="5065713"/>
            <a:ext cx="24447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573" name="그룹 208"/>
          <p:cNvGrpSpPr>
            <a:grpSpLocks/>
          </p:cNvGrpSpPr>
          <p:nvPr/>
        </p:nvGrpSpPr>
        <p:grpSpPr bwMode="auto">
          <a:xfrm>
            <a:off x="7297738" y="4913313"/>
            <a:ext cx="268287" cy="280987"/>
            <a:chOff x="3629622" y="4814328"/>
            <a:chExt cx="267568" cy="279932"/>
          </a:xfrm>
        </p:grpSpPr>
        <p:sp>
          <p:nvSpPr>
            <p:cNvPr id="22660" name="타원 209"/>
            <p:cNvSpPr>
              <a:spLocks noChangeArrowheads="1"/>
            </p:cNvSpPr>
            <p:nvPr/>
          </p:nvSpPr>
          <p:spPr bwMode="auto">
            <a:xfrm>
              <a:off x="3629622" y="4814328"/>
              <a:ext cx="267568" cy="27993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cxnSp>
          <p:nvCxnSpPr>
            <p:cNvPr id="22661" name="직선 연결선 210"/>
            <p:cNvCxnSpPr>
              <a:cxnSpLocks noChangeShapeType="1"/>
              <a:stCxn id="22660" idx="2"/>
              <a:endCxn id="22660" idx="6"/>
            </p:cNvCxnSpPr>
            <p:nvPr/>
          </p:nvCxnSpPr>
          <p:spPr bwMode="auto">
            <a:xfrm>
              <a:off x="3629622" y="4954294"/>
              <a:ext cx="26756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62" name="직선 연결선 211"/>
            <p:cNvCxnSpPr>
              <a:cxnSpLocks noChangeShapeType="1"/>
              <a:stCxn id="22660" idx="0"/>
              <a:endCxn id="22660" idx="4"/>
            </p:cNvCxnSpPr>
            <p:nvPr/>
          </p:nvCxnSpPr>
          <p:spPr bwMode="auto">
            <a:xfrm>
              <a:off x="3763406" y="4814328"/>
              <a:ext cx="0" cy="2799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2574" name="직선 화살표 연결선 212"/>
          <p:cNvCxnSpPr>
            <a:cxnSpLocks noChangeShapeType="1"/>
          </p:cNvCxnSpPr>
          <p:nvPr/>
        </p:nvCxnSpPr>
        <p:spPr bwMode="auto">
          <a:xfrm>
            <a:off x="6969125" y="5065713"/>
            <a:ext cx="242888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75" name="자유형 213"/>
          <p:cNvSpPr>
            <a:spLocks/>
          </p:cNvSpPr>
          <p:nvPr/>
        </p:nvSpPr>
        <p:spPr bwMode="auto">
          <a:xfrm>
            <a:off x="5370513" y="4159250"/>
            <a:ext cx="2063750" cy="868363"/>
          </a:xfrm>
          <a:custGeom>
            <a:avLst/>
            <a:gdLst>
              <a:gd name="T0" fmla="*/ 0 w 3535680"/>
              <a:gd name="T1" fmla="*/ 867729 h 868680"/>
              <a:gd name="T2" fmla="*/ 0 w 3535680"/>
              <a:gd name="T3" fmla="*/ 0 h 868680"/>
              <a:gd name="T4" fmla="*/ 409490 w 3535680"/>
              <a:gd name="T5" fmla="*/ 15222 h 868680"/>
              <a:gd name="T6" fmla="*/ 410374 w 3535680"/>
              <a:gd name="T7" fmla="*/ 768777 h 8686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35680" h="868680">
                <a:moveTo>
                  <a:pt x="0" y="868680"/>
                </a:moveTo>
                <a:lnTo>
                  <a:pt x="0" y="0"/>
                </a:lnTo>
                <a:lnTo>
                  <a:pt x="3528060" y="15240"/>
                </a:lnTo>
                <a:lnTo>
                  <a:pt x="3535680" y="769620"/>
                </a:lnTo>
              </a:path>
            </a:pathLst>
          </a:cu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22576" name="직선 화살표 연결선 214"/>
          <p:cNvCxnSpPr>
            <a:cxnSpLocks noChangeShapeType="1"/>
          </p:cNvCxnSpPr>
          <p:nvPr/>
        </p:nvCxnSpPr>
        <p:spPr bwMode="auto">
          <a:xfrm>
            <a:off x="5089525" y="5075238"/>
            <a:ext cx="242888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77" name="내용 개체 틀 2 2 1"/>
          <p:cNvSpPr txBox="1">
            <a:spLocks/>
          </p:cNvSpPr>
          <p:nvPr/>
        </p:nvSpPr>
        <p:spPr bwMode="auto">
          <a:xfrm>
            <a:off x="6311900" y="5437188"/>
            <a:ext cx="101758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conv</a:t>
            </a:r>
            <a:endParaRPr lang="ko-KR" altLang="en-US" sz="2000"/>
          </a:p>
        </p:txBody>
      </p:sp>
      <p:grpSp>
        <p:nvGrpSpPr>
          <p:cNvPr id="22578" name="그룹 216"/>
          <p:cNvGrpSpPr>
            <a:grpSpLocks/>
          </p:cNvGrpSpPr>
          <p:nvPr/>
        </p:nvGrpSpPr>
        <p:grpSpPr bwMode="auto">
          <a:xfrm>
            <a:off x="6396038" y="4491038"/>
            <a:ext cx="820737" cy="755650"/>
            <a:chOff x="5988045" y="4418339"/>
            <a:chExt cx="820211" cy="755269"/>
          </a:xfrm>
        </p:grpSpPr>
        <p:grpSp>
          <p:nvGrpSpPr>
            <p:cNvPr id="22638" name="그룹 217"/>
            <p:cNvGrpSpPr>
              <a:grpSpLocks/>
            </p:cNvGrpSpPr>
            <p:nvPr/>
          </p:nvGrpSpPr>
          <p:grpSpPr bwMode="auto">
            <a:xfrm>
              <a:off x="6255430" y="4418339"/>
              <a:ext cx="552826" cy="536756"/>
              <a:chOff x="6305841" y="2032777"/>
              <a:chExt cx="960389" cy="984318"/>
            </a:xfrm>
          </p:grpSpPr>
          <p:grpSp>
            <p:nvGrpSpPr>
              <p:cNvPr id="22650" name="그룹 229"/>
              <p:cNvGrpSpPr>
                <a:grpSpLocks/>
              </p:cNvGrpSpPr>
              <p:nvPr/>
            </p:nvGrpSpPr>
            <p:grpSpPr bwMode="auto">
              <a:xfrm>
                <a:off x="6541407" y="2032777"/>
                <a:ext cx="724823" cy="779025"/>
                <a:chOff x="2067179" y="2043243"/>
                <a:chExt cx="976371" cy="1025717"/>
              </a:xfrm>
            </p:grpSpPr>
            <p:sp>
              <p:nvSpPr>
                <p:cNvPr id="22656" name="직사각형 235"/>
                <p:cNvSpPr>
                  <a:spLocks noChangeArrowheads="1"/>
                </p:cNvSpPr>
                <p:nvPr/>
              </p:nvSpPr>
              <p:spPr bwMode="auto">
                <a:xfrm>
                  <a:off x="2278411" y="2043243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2657" name="직사각형 236"/>
                <p:cNvSpPr>
                  <a:spLocks noChangeArrowheads="1"/>
                </p:cNvSpPr>
                <p:nvPr/>
              </p:nvSpPr>
              <p:spPr bwMode="auto">
                <a:xfrm>
                  <a:off x="2210365" y="2093949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2658" name="직사각형 237"/>
                <p:cNvSpPr>
                  <a:spLocks noChangeArrowheads="1"/>
                </p:cNvSpPr>
                <p:nvPr/>
              </p:nvSpPr>
              <p:spPr bwMode="auto">
                <a:xfrm>
                  <a:off x="2142319" y="217508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2659" name="직사각형 238"/>
                <p:cNvSpPr>
                  <a:spLocks noChangeArrowheads="1"/>
                </p:cNvSpPr>
                <p:nvPr/>
              </p:nvSpPr>
              <p:spPr bwMode="auto">
                <a:xfrm>
                  <a:off x="2067179" y="224299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</p:grpSp>
          <p:grpSp>
            <p:nvGrpSpPr>
              <p:cNvPr id="22651" name="그룹 230"/>
              <p:cNvGrpSpPr>
                <a:grpSpLocks/>
              </p:cNvGrpSpPr>
              <p:nvPr/>
            </p:nvGrpSpPr>
            <p:grpSpPr bwMode="auto">
              <a:xfrm>
                <a:off x="6305841" y="2238070"/>
                <a:ext cx="724823" cy="779025"/>
                <a:chOff x="2067179" y="2043243"/>
                <a:chExt cx="976371" cy="1025717"/>
              </a:xfrm>
            </p:grpSpPr>
            <p:sp>
              <p:nvSpPr>
                <p:cNvPr id="22652" name="직사각형 231"/>
                <p:cNvSpPr>
                  <a:spLocks noChangeArrowheads="1"/>
                </p:cNvSpPr>
                <p:nvPr/>
              </p:nvSpPr>
              <p:spPr bwMode="auto">
                <a:xfrm>
                  <a:off x="2278411" y="2043243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2653" name="직사각형 232"/>
                <p:cNvSpPr>
                  <a:spLocks noChangeArrowheads="1"/>
                </p:cNvSpPr>
                <p:nvPr/>
              </p:nvSpPr>
              <p:spPr bwMode="auto">
                <a:xfrm>
                  <a:off x="2210365" y="2093949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2654" name="직사각형 233"/>
                <p:cNvSpPr>
                  <a:spLocks noChangeArrowheads="1"/>
                </p:cNvSpPr>
                <p:nvPr/>
              </p:nvSpPr>
              <p:spPr bwMode="auto">
                <a:xfrm>
                  <a:off x="2142319" y="217508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2655" name="직사각형 234"/>
                <p:cNvSpPr>
                  <a:spLocks noChangeArrowheads="1"/>
                </p:cNvSpPr>
                <p:nvPr/>
              </p:nvSpPr>
              <p:spPr bwMode="auto">
                <a:xfrm>
                  <a:off x="2067179" y="224299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</p:grpSp>
        </p:grpSp>
        <p:grpSp>
          <p:nvGrpSpPr>
            <p:cNvPr id="22639" name="그룹 218"/>
            <p:cNvGrpSpPr>
              <a:grpSpLocks/>
            </p:cNvGrpSpPr>
            <p:nvPr/>
          </p:nvGrpSpPr>
          <p:grpSpPr bwMode="auto">
            <a:xfrm>
              <a:off x="5988045" y="4636852"/>
              <a:ext cx="552826" cy="536756"/>
              <a:chOff x="6305841" y="2032777"/>
              <a:chExt cx="960389" cy="984318"/>
            </a:xfrm>
          </p:grpSpPr>
          <p:grpSp>
            <p:nvGrpSpPr>
              <p:cNvPr id="22640" name="그룹 219"/>
              <p:cNvGrpSpPr>
                <a:grpSpLocks/>
              </p:cNvGrpSpPr>
              <p:nvPr/>
            </p:nvGrpSpPr>
            <p:grpSpPr bwMode="auto">
              <a:xfrm>
                <a:off x="6541407" y="2032777"/>
                <a:ext cx="724823" cy="779025"/>
                <a:chOff x="2067179" y="2043243"/>
                <a:chExt cx="976371" cy="1025717"/>
              </a:xfrm>
            </p:grpSpPr>
            <p:sp>
              <p:nvSpPr>
                <p:cNvPr id="22646" name="직사각형 225"/>
                <p:cNvSpPr>
                  <a:spLocks noChangeArrowheads="1"/>
                </p:cNvSpPr>
                <p:nvPr/>
              </p:nvSpPr>
              <p:spPr bwMode="auto">
                <a:xfrm>
                  <a:off x="2278411" y="2043243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2647" name="직사각형 226"/>
                <p:cNvSpPr>
                  <a:spLocks noChangeArrowheads="1"/>
                </p:cNvSpPr>
                <p:nvPr/>
              </p:nvSpPr>
              <p:spPr bwMode="auto">
                <a:xfrm>
                  <a:off x="2210365" y="2093949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2648" name="직사각형 227"/>
                <p:cNvSpPr>
                  <a:spLocks noChangeArrowheads="1"/>
                </p:cNvSpPr>
                <p:nvPr/>
              </p:nvSpPr>
              <p:spPr bwMode="auto">
                <a:xfrm>
                  <a:off x="2142319" y="217508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2649" name="직사각형 228"/>
                <p:cNvSpPr>
                  <a:spLocks noChangeArrowheads="1"/>
                </p:cNvSpPr>
                <p:nvPr/>
              </p:nvSpPr>
              <p:spPr bwMode="auto">
                <a:xfrm>
                  <a:off x="2067179" y="224299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</p:grpSp>
          <p:grpSp>
            <p:nvGrpSpPr>
              <p:cNvPr id="22641" name="그룹 220"/>
              <p:cNvGrpSpPr>
                <a:grpSpLocks/>
              </p:cNvGrpSpPr>
              <p:nvPr/>
            </p:nvGrpSpPr>
            <p:grpSpPr bwMode="auto">
              <a:xfrm>
                <a:off x="6305841" y="2238070"/>
                <a:ext cx="724823" cy="779025"/>
                <a:chOff x="2067179" y="2043243"/>
                <a:chExt cx="976371" cy="1025717"/>
              </a:xfrm>
            </p:grpSpPr>
            <p:sp>
              <p:nvSpPr>
                <p:cNvPr id="22642" name="직사각형 221"/>
                <p:cNvSpPr>
                  <a:spLocks noChangeArrowheads="1"/>
                </p:cNvSpPr>
                <p:nvPr/>
              </p:nvSpPr>
              <p:spPr bwMode="auto">
                <a:xfrm>
                  <a:off x="2278411" y="2043243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2643" name="직사각형 222"/>
                <p:cNvSpPr>
                  <a:spLocks noChangeArrowheads="1"/>
                </p:cNvSpPr>
                <p:nvPr/>
              </p:nvSpPr>
              <p:spPr bwMode="auto">
                <a:xfrm>
                  <a:off x="2210365" y="2093949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2644" name="직사각형 223"/>
                <p:cNvSpPr>
                  <a:spLocks noChangeArrowheads="1"/>
                </p:cNvSpPr>
                <p:nvPr/>
              </p:nvSpPr>
              <p:spPr bwMode="auto">
                <a:xfrm>
                  <a:off x="2142319" y="217508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  <p:sp>
              <p:nvSpPr>
                <p:cNvPr id="22645" name="직사각형 224"/>
                <p:cNvSpPr>
                  <a:spLocks noChangeArrowheads="1"/>
                </p:cNvSpPr>
                <p:nvPr/>
              </p:nvSpPr>
              <p:spPr bwMode="auto">
                <a:xfrm>
                  <a:off x="2067179" y="2242992"/>
                  <a:ext cx="765139" cy="82596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defTabSz="823913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defTabSz="823913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defTabSz="823913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defTabSz="82391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ko-KR" altLang="en-US" sz="1800"/>
                </a:p>
              </p:txBody>
            </p:sp>
          </p:grpSp>
        </p:grpSp>
      </p:grpSp>
      <p:sp>
        <p:nvSpPr>
          <p:cNvPr id="22579" name="내용 개체 틀 2 2 1"/>
          <p:cNvSpPr txBox="1">
            <a:spLocks/>
          </p:cNvSpPr>
          <p:nvPr/>
        </p:nvSpPr>
        <p:spPr bwMode="auto">
          <a:xfrm>
            <a:off x="6299200" y="5845175"/>
            <a:ext cx="10572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8*8*128</a:t>
            </a:r>
            <a:endParaRPr lang="ko-KR" altLang="en-US" sz="1800"/>
          </a:p>
        </p:txBody>
      </p:sp>
      <p:cxnSp>
        <p:nvCxnSpPr>
          <p:cNvPr id="22580" name="직선 화살표 연결선 240"/>
          <p:cNvCxnSpPr>
            <a:cxnSpLocks noChangeShapeType="1"/>
          </p:cNvCxnSpPr>
          <p:nvPr/>
        </p:nvCxnSpPr>
        <p:spPr bwMode="auto">
          <a:xfrm>
            <a:off x="6054725" y="5103813"/>
            <a:ext cx="24447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81" name="내용 개체 틀 2 2 1"/>
          <p:cNvSpPr txBox="1">
            <a:spLocks/>
          </p:cNvSpPr>
          <p:nvPr/>
        </p:nvSpPr>
        <p:spPr bwMode="auto">
          <a:xfrm>
            <a:off x="7572375" y="5859463"/>
            <a:ext cx="6667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128</a:t>
            </a:r>
            <a:endParaRPr lang="ko-KR" altLang="en-US" sz="1800"/>
          </a:p>
        </p:txBody>
      </p:sp>
      <p:sp>
        <p:nvSpPr>
          <p:cNvPr id="22582" name="내용 개체 틀 2 2 1"/>
          <p:cNvSpPr txBox="1">
            <a:spLocks/>
          </p:cNvSpPr>
          <p:nvPr/>
        </p:nvSpPr>
        <p:spPr bwMode="auto">
          <a:xfrm>
            <a:off x="7205663" y="5451475"/>
            <a:ext cx="13954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avg-pool</a:t>
            </a:r>
            <a:endParaRPr lang="ko-KR" altLang="en-US" sz="2000"/>
          </a:p>
        </p:txBody>
      </p:sp>
      <p:grpSp>
        <p:nvGrpSpPr>
          <p:cNvPr id="22583" name="그룹 256"/>
          <p:cNvGrpSpPr>
            <a:grpSpLocks/>
          </p:cNvGrpSpPr>
          <p:nvPr/>
        </p:nvGrpSpPr>
        <p:grpSpPr bwMode="auto">
          <a:xfrm>
            <a:off x="7831138" y="4208463"/>
            <a:ext cx="73025" cy="1308100"/>
            <a:chOff x="6431448" y="4370901"/>
            <a:chExt cx="72011" cy="1309366"/>
          </a:xfrm>
        </p:grpSpPr>
        <p:sp>
          <p:nvSpPr>
            <p:cNvPr id="22620" name="직사각형 257"/>
            <p:cNvSpPr>
              <a:spLocks noChangeArrowheads="1"/>
            </p:cNvSpPr>
            <p:nvPr/>
          </p:nvSpPr>
          <p:spPr bwMode="auto">
            <a:xfrm>
              <a:off x="6431449" y="4370901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2621" name="직사각형 258"/>
            <p:cNvSpPr>
              <a:spLocks noChangeArrowheads="1"/>
            </p:cNvSpPr>
            <p:nvPr/>
          </p:nvSpPr>
          <p:spPr bwMode="auto">
            <a:xfrm>
              <a:off x="6431450" y="4442909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2622" name="직사각형 259"/>
            <p:cNvSpPr>
              <a:spLocks noChangeArrowheads="1"/>
            </p:cNvSpPr>
            <p:nvPr/>
          </p:nvSpPr>
          <p:spPr bwMode="auto">
            <a:xfrm>
              <a:off x="6431450" y="4515583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2623" name="직사각형 260"/>
            <p:cNvSpPr>
              <a:spLocks noChangeArrowheads="1"/>
            </p:cNvSpPr>
            <p:nvPr/>
          </p:nvSpPr>
          <p:spPr bwMode="auto">
            <a:xfrm>
              <a:off x="6431449" y="4586925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2624" name="직사각형 261"/>
            <p:cNvSpPr>
              <a:spLocks noChangeArrowheads="1"/>
            </p:cNvSpPr>
            <p:nvPr/>
          </p:nvSpPr>
          <p:spPr bwMode="auto">
            <a:xfrm>
              <a:off x="6431449" y="4659599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2625" name="직사각형 262"/>
            <p:cNvSpPr>
              <a:spLocks noChangeArrowheads="1"/>
            </p:cNvSpPr>
            <p:nvPr/>
          </p:nvSpPr>
          <p:spPr bwMode="auto">
            <a:xfrm>
              <a:off x="6431451" y="4736072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2626" name="직사각형 263"/>
            <p:cNvSpPr>
              <a:spLocks noChangeArrowheads="1"/>
            </p:cNvSpPr>
            <p:nvPr/>
          </p:nvSpPr>
          <p:spPr bwMode="auto">
            <a:xfrm>
              <a:off x="6431451" y="4808746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2627" name="직사각형 264"/>
            <p:cNvSpPr>
              <a:spLocks noChangeArrowheads="1"/>
            </p:cNvSpPr>
            <p:nvPr/>
          </p:nvSpPr>
          <p:spPr bwMode="auto">
            <a:xfrm>
              <a:off x="6431450" y="4880088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2628" name="직사각형 265"/>
            <p:cNvSpPr>
              <a:spLocks noChangeArrowheads="1"/>
            </p:cNvSpPr>
            <p:nvPr/>
          </p:nvSpPr>
          <p:spPr bwMode="auto">
            <a:xfrm>
              <a:off x="6431450" y="4952762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2629" name="직사각형 266"/>
            <p:cNvSpPr>
              <a:spLocks noChangeArrowheads="1"/>
            </p:cNvSpPr>
            <p:nvPr/>
          </p:nvSpPr>
          <p:spPr bwMode="auto">
            <a:xfrm>
              <a:off x="6431449" y="5026398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2630" name="직사각형 267"/>
            <p:cNvSpPr>
              <a:spLocks noChangeArrowheads="1"/>
            </p:cNvSpPr>
            <p:nvPr/>
          </p:nvSpPr>
          <p:spPr bwMode="auto">
            <a:xfrm>
              <a:off x="6431449" y="5099072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2631" name="직사각형 268"/>
            <p:cNvSpPr>
              <a:spLocks noChangeArrowheads="1"/>
            </p:cNvSpPr>
            <p:nvPr/>
          </p:nvSpPr>
          <p:spPr bwMode="auto">
            <a:xfrm>
              <a:off x="6431448" y="5170414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2632" name="직사각형 269"/>
            <p:cNvSpPr>
              <a:spLocks noChangeArrowheads="1"/>
            </p:cNvSpPr>
            <p:nvPr/>
          </p:nvSpPr>
          <p:spPr bwMode="auto">
            <a:xfrm>
              <a:off x="6431448" y="5243088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2633" name="직사각형 270"/>
            <p:cNvSpPr>
              <a:spLocks noChangeArrowheads="1"/>
            </p:cNvSpPr>
            <p:nvPr/>
          </p:nvSpPr>
          <p:spPr bwMode="auto">
            <a:xfrm>
              <a:off x="6431450" y="5319561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2634" name="직사각형 271"/>
            <p:cNvSpPr>
              <a:spLocks noChangeArrowheads="1"/>
            </p:cNvSpPr>
            <p:nvPr/>
          </p:nvSpPr>
          <p:spPr bwMode="auto">
            <a:xfrm>
              <a:off x="6431450" y="5392235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2635" name="직사각형 272"/>
            <p:cNvSpPr>
              <a:spLocks noChangeArrowheads="1"/>
            </p:cNvSpPr>
            <p:nvPr/>
          </p:nvSpPr>
          <p:spPr bwMode="auto">
            <a:xfrm>
              <a:off x="6431449" y="5463577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2636" name="직사각형 273"/>
            <p:cNvSpPr>
              <a:spLocks noChangeArrowheads="1"/>
            </p:cNvSpPr>
            <p:nvPr/>
          </p:nvSpPr>
          <p:spPr bwMode="auto">
            <a:xfrm>
              <a:off x="6431449" y="5536251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2637" name="직사각형 274"/>
            <p:cNvSpPr>
              <a:spLocks noChangeArrowheads="1"/>
            </p:cNvSpPr>
            <p:nvPr/>
          </p:nvSpPr>
          <p:spPr bwMode="auto">
            <a:xfrm>
              <a:off x="6431450" y="5608259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</p:grpSp>
      <p:cxnSp>
        <p:nvCxnSpPr>
          <p:cNvPr id="22584" name="직선 화살표 연결선 275"/>
          <p:cNvCxnSpPr>
            <a:cxnSpLocks noChangeShapeType="1"/>
          </p:cNvCxnSpPr>
          <p:nvPr/>
        </p:nvCxnSpPr>
        <p:spPr bwMode="auto">
          <a:xfrm>
            <a:off x="7559675" y="5056188"/>
            <a:ext cx="242888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85" name="내용 개체 틀 2 2 1"/>
          <p:cNvSpPr txBox="1">
            <a:spLocks/>
          </p:cNvSpPr>
          <p:nvPr/>
        </p:nvSpPr>
        <p:spPr bwMode="auto">
          <a:xfrm>
            <a:off x="8307388" y="5437188"/>
            <a:ext cx="11699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/>
              <a:t>output</a:t>
            </a:r>
            <a:endParaRPr lang="ko-KR" altLang="en-US" sz="2000"/>
          </a:p>
        </p:txBody>
      </p:sp>
      <p:grpSp>
        <p:nvGrpSpPr>
          <p:cNvPr id="22586" name="그룹 277"/>
          <p:cNvGrpSpPr>
            <a:grpSpLocks/>
          </p:cNvGrpSpPr>
          <p:nvPr/>
        </p:nvGrpSpPr>
        <p:grpSpPr bwMode="auto">
          <a:xfrm>
            <a:off x="8518525" y="4654550"/>
            <a:ext cx="71438" cy="725488"/>
            <a:chOff x="7721451" y="4613483"/>
            <a:chExt cx="72010" cy="726543"/>
          </a:xfrm>
        </p:grpSpPr>
        <p:sp>
          <p:nvSpPr>
            <p:cNvPr id="22610" name="직사각형 278"/>
            <p:cNvSpPr>
              <a:spLocks noChangeArrowheads="1"/>
            </p:cNvSpPr>
            <p:nvPr/>
          </p:nvSpPr>
          <p:spPr bwMode="auto">
            <a:xfrm>
              <a:off x="7721452" y="4613483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2611" name="직사각형 279"/>
            <p:cNvSpPr>
              <a:spLocks noChangeArrowheads="1"/>
            </p:cNvSpPr>
            <p:nvPr/>
          </p:nvSpPr>
          <p:spPr bwMode="auto">
            <a:xfrm>
              <a:off x="7721452" y="4686157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2612" name="직사각형 280"/>
            <p:cNvSpPr>
              <a:spLocks noChangeArrowheads="1"/>
            </p:cNvSpPr>
            <p:nvPr/>
          </p:nvSpPr>
          <p:spPr bwMode="auto">
            <a:xfrm>
              <a:off x="7721451" y="4757499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2613" name="직사각형 281"/>
            <p:cNvSpPr>
              <a:spLocks noChangeArrowheads="1"/>
            </p:cNvSpPr>
            <p:nvPr/>
          </p:nvSpPr>
          <p:spPr bwMode="auto">
            <a:xfrm>
              <a:off x="7721451" y="4830173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2614" name="직사각형 282"/>
            <p:cNvSpPr>
              <a:spLocks noChangeArrowheads="1"/>
            </p:cNvSpPr>
            <p:nvPr/>
          </p:nvSpPr>
          <p:spPr bwMode="auto">
            <a:xfrm>
              <a:off x="7721453" y="4906646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2615" name="직사각형 283"/>
            <p:cNvSpPr>
              <a:spLocks noChangeArrowheads="1"/>
            </p:cNvSpPr>
            <p:nvPr/>
          </p:nvSpPr>
          <p:spPr bwMode="auto">
            <a:xfrm>
              <a:off x="7721453" y="4979320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2616" name="직사각형 284"/>
            <p:cNvSpPr>
              <a:spLocks noChangeArrowheads="1"/>
            </p:cNvSpPr>
            <p:nvPr/>
          </p:nvSpPr>
          <p:spPr bwMode="auto">
            <a:xfrm>
              <a:off x="7721452" y="5050662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2617" name="직사각형 285"/>
            <p:cNvSpPr>
              <a:spLocks noChangeArrowheads="1"/>
            </p:cNvSpPr>
            <p:nvPr/>
          </p:nvSpPr>
          <p:spPr bwMode="auto">
            <a:xfrm>
              <a:off x="7721452" y="5123336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2618" name="직사각형 286"/>
            <p:cNvSpPr>
              <a:spLocks noChangeArrowheads="1"/>
            </p:cNvSpPr>
            <p:nvPr/>
          </p:nvSpPr>
          <p:spPr bwMode="auto">
            <a:xfrm>
              <a:off x="7721453" y="5195344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2619" name="직사각형 287"/>
            <p:cNvSpPr>
              <a:spLocks noChangeArrowheads="1"/>
            </p:cNvSpPr>
            <p:nvPr/>
          </p:nvSpPr>
          <p:spPr bwMode="auto">
            <a:xfrm>
              <a:off x="7721453" y="5268018"/>
              <a:ext cx="72008" cy="72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</p:grpSp>
      <p:cxnSp>
        <p:nvCxnSpPr>
          <p:cNvPr id="22587" name="직선 화살표 연결선 288"/>
          <p:cNvCxnSpPr>
            <a:cxnSpLocks noChangeShapeType="1"/>
          </p:cNvCxnSpPr>
          <p:nvPr/>
        </p:nvCxnSpPr>
        <p:spPr bwMode="auto">
          <a:xfrm>
            <a:off x="8099425" y="5049838"/>
            <a:ext cx="22225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88" name="내용 개체 틀 2 2 1"/>
          <p:cNvSpPr txBox="1">
            <a:spLocks/>
          </p:cNvSpPr>
          <p:nvPr/>
        </p:nvSpPr>
        <p:spPr bwMode="auto">
          <a:xfrm>
            <a:off x="8378825" y="5849938"/>
            <a:ext cx="542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10</a:t>
            </a:r>
            <a:endParaRPr lang="ko-KR" altLang="en-US" sz="1800"/>
          </a:p>
        </p:txBody>
      </p:sp>
      <p:sp>
        <p:nvSpPr>
          <p:cNvPr id="244" name="모서리가 둥근 직사각형 243"/>
          <p:cNvSpPr/>
          <p:nvPr/>
        </p:nvSpPr>
        <p:spPr bwMode="auto">
          <a:xfrm>
            <a:off x="3703638" y="1239838"/>
            <a:ext cx="71437" cy="259715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245" name="내용 개체 틀 2 2 1"/>
          <p:cNvSpPr txBox="1">
            <a:spLocks/>
          </p:cNvSpPr>
          <p:nvPr/>
        </p:nvSpPr>
        <p:spPr bwMode="auto">
          <a:xfrm>
            <a:off x="3729038" y="1098550"/>
            <a:ext cx="9191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ko-KR" sz="2000" dirty="0" err="1" smtClean="0">
                <a:solidFill>
                  <a:schemeClr val="bg1">
                    <a:lumMod val="50000"/>
                  </a:schemeClr>
                </a:solidFill>
              </a:rPr>
              <a:t>ReLU</a:t>
            </a:r>
            <a:endParaRPr lang="ko-KR" alt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6" name="모서리가 둥근 직사각형 245"/>
          <p:cNvSpPr/>
          <p:nvPr/>
        </p:nvSpPr>
        <p:spPr bwMode="auto">
          <a:xfrm>
            <a:off x="5294313" y="1182688"/>
            <a:ext cx="71437" cy="259715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247" name="모서리가 둥근 직사각형 246"/>
          <p:cNvSpPr/>
          <p:nvPr/>
        </p:nvSpPr>
        <p:spPr bwMode="auto">
          <a:xfrm>
            <a:off x="7808913" y="1192213"/>
            <a:ext cx="71437" cy="259715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248" name="모서리가 둥근 직사각형 247"/>
          <p:cNvSpPr/>
          <p:nvPr/>
        </p:nvSpPr>
        <p:spPr bwMode="auto">
          <a:xfrm>
            <a:off x="1471613" y="4424363"/>
            <a:ext cx="44450" cy="197167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249" name="모서리가 둥근 직사각형 248"/>
          <p:cNvSpPr/>
          <p:nvPr/>
        </p:nvSpPr>
        <p:spPr bwMode="auto">
          <a:xfrm>
            <a:off x="3262313" y="4349750"/>
            <a:ext cx="46037" cy="197008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250" name="모서리가 둥근 직사각형 249"/>
          <p:cNvSpPr/>
          <p:nvPr/>
        </p:nvSpPr>
        <p:spPr bwMode="auto">
          <a:xfrm>
            <a:off x="5243513" y="4314825"/>
            <a:ext cx="46037" cy="197167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251" name="모서리가 둥근 직사각형 250"/>
          <p:cNvSpPr/>
          <p:nvPr/>
        </p:nvSpPr>
        <p:spPr bwMode="auto">
          <a:xfrm>
            <a:off x="6245225" y="4325938"/>
            <a:ext cx="46038" cy="197167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252" name="모서리가 둥근 직사각형 251"/>
          <p:cNvSpPr/>
          <p:nvPr/>
        </p:nvSpPr>
        <p:spPr bwMode="auto">
          <a:xfrm>
            <a:off x="7664450" y="4376738"/>
            <a:ext cx="46038" cy="197167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253" name="모서리가 둥근 직사각형 252"/>
          <p:cNvSpPr/>
          <p:nvPr/>
        </p:nvSpPr>
        <p:spPr bwMode="auto">
          <a:xfrm>
            <a:off x="8281988" y="4375150"/>
            <a:ext cx="46037" cy="197167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254" name="모서리가 둥근 직사각형 253"/>
          <p:cNvSpPr>
            <a:spLocks noChangeArrowheads="1"/>
          </p:cNvSpPr>
          <p:nvPr/>
        </p:nvSpPr>
        <p:spPr bwMode="auto">
          <a:xfrm>
            <a:off x="8786813" y="4649788"/>
            <a:ext cx="61912" cy="7239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 b="1">
              <a:solidFill>
                <a:srgbClr val="00B0F0"/>
              </a:solidFill>
            </a:endParaRPr>
          </a:p>
        </p:txBody>
      </p:sp>
      <p:sp>
        <p:nvSpPr>
          <p:cNvPr id="255" name="내용 개체 틀 2 2 1"/>
          <p:cNvSpPr txBox="1">
            <a:spLocks/>
          </p:cNvSpPr>
          <p:nvPr/>
        </p:nvSpPr>
        <p:spPr bwMode="auto">
          <a:xfrm>
            <a:off x="8135938" y="4278313"/>
            <a:ext cx="11906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>
                <a:solidFill>
                  <a:srgbClr val="00B0F0"/>
                </a:solidFill>
              </a:rPr>
              <a:t>softmax</a:t>
            </a:r>
            <a:endParaRPr lang="ko-KR" altLang="en-US" sz="2000">
              <a:solidFill>
                <a:srgbClr val="00B0F0"/>
              </a:solidFill>
            </a:endParaRPr>
          </a:p>
        </p:txBody>
      </p:sp>
      <p:sp>
        <p:nvSpPr>
          <p:cNvPr id="256" name="모서리가 둥근 직사각형 255"/>
          <p:cNvSpPr/>
          <p:nvPr/>
        </p:nvSpPr>
        <p:spPr bwMode="auto">
          <a:xfrm>
            <a:off x="3551238" y="1239838"/>
            <a:ext cx="71437" cy="2597150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290" name="모서리가 둥근 직사각형 289"/>
          <p:cNvSpPr/>
          <p:nvPr/>
        </p:nvSpPr>
        <p:spPr bwMode="auto">
          <a:xfrm>
            <a:off x="5140325" y="1182688"/>
            <a:ext cx="73025" cy="2597150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291" name="모서리가 둥근 직사각형 290"/>
          <p:cNvSpPr/>
          <p:nvPr/>
        </p:nvSpPr>
        <p:spPr bwMode="auto">
          <a:xfrm>
            <a:off x="7673975" y="1182688"/>
            <a:ext cx="71438" cy="2597150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293" name="모서리가 둥근 직사각형 292"/>
          <p:cNvSpPr/>
          <p:nvPr/>
        </p:nvSpPr>
        <p:spPr bwMode="auto">
          <a:xfrm>
            <a:off x="1358900" y="4437063"/>
            <a:ext cx="46038" cy="1971675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294" name="모서리가 둥근 직사각형 293"/>
          <p:cNvSpPr/>
          <p:nvPr/>
        </p:nvSpPr>
        <p:spPr bwMode="auto">
          <a:xfrm>
            <a:off x="2684463" y="4375150"/>
            <a:ext cx="44450" cy="1971675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295" name="모서리가 둥근 직사각형 294"/>
          <p:cNvSpPr/>
          <p:nvPr/>
        </p:nvSpPr>
        <p:spPr bwMode="auto">
          <a:xfrm>
            <a:off x="5140325" y="4314825"/>
            <a:ext cx="46038" cy="1971675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296" name="모서리가 둥근 직사각형 295"/>
          <p:cNvSpPr/>
          <p:nvPr/>
        </p:nvSpPr>
        <p:spPr bwMode="auto">
          <a:xfrm>
            <a:off x="6132513" y="4313238"/>
            <a:ext cx="46037" cy="1971675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297" name="모서리가 둥근 직사각형 296"/>
          <p:cNvSpPr/>
          <p:nvPr/>
        </p:nvSpPr>
        <p:spPr bwMode="auto">
          <a:xfrm>
            <a:off x="7142163" y="4359275"/>
            <a:ext cx="46037" cy="1971675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298" name="내용 개체 틀 2 2 1"/>
          <p:cNvSpPr txBox="1">
            <a:spLocks/>
          </p:cNvSpPr>
          <p:nvPr/>
        </p:nvSpPr>
        <p:spPr bwMode="auto">
          <a:xfrm>
            <a:off x="2976563" y="1098550"/>
            <a:ext cx="64293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000" dirty="0">
                <a:solidFill>
                  <a:srgbClr val="00B050"/>
                </a:solidFill>
              </a:rPr>
              <a:t>BN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4436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/>
      <p:bldP spid="256" grpId="0" animBg="1"/>
      <p:bldP spid="290" grpId="0" animBg="1"/>
      <p:bldP spid="291" grpId="0" animBg="1"/>
      <p:bldP spid="293" grpId="0" animBg="1"/>
      <p:bldP spid="294" grpId="0" animBg="1"/>
      <p:bldP spid="295" grpId="0" animBg="1"/>
      <p:bldP spid="296" grpId="0" animBg="1"/>
      <p:bldP spid="297" grpId="0" animBg="1"/>
      <p:bldP spid="2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Turns out …</a:t>
            </a:r>
            <a:endParaRPr lang="ko-KR" altLang="en-US" smtClean="0">
              <a:ea typeface="굴림" panose="020B0600000101010101" pitchFamily="50" charset="-127"/>
            </a:endParaRPr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>
          <a:xfrm>
            <a:off x="323850" y="1639888"/>
            <a:ext cx="7772400" cy="102393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smtClean="0">
                <a:solidFill>
                  <a:schemeClr val="accent2"/>
                </a:solidFill>
                <a:ea typeface="굴림" panose="020B0600000101010101" pitchFamily="50" charset="-127"/>
              </a:rPr>
              <a:t>Skip-connection</a:t>
            </a:r>
            <a:r>
              <a:rPr lang="en-US" altLang="ko-KR" sz="2800" smtClean="0">
                <a:ea typeface="굴림" panose="020B0600000101010101" pitchFamily="50" charset="-127"/>
              </a:rPr>
              <a:t> plays a crucial role to enable </a:t>
            </a:r>
            <a:r>
              <a:rPr lang="en-US" altLang="ko-KR" sz="2800" smtClean="0">
                <a:solidFill>
                  <a:schemeClr val="accent2"/>
                </a:solidFill>
                <a:ea typeface="굴림" panose="020B0600000101010101" pitchFamily="50" charset="-127"/>
              </a:rPr>
              <a:t>stable &amp; fast training</a:t>
            </a:r>
            <a:r>
              <a:rPr lang="en-US" altLang="ko-KR" sz="2800" smtClean="0">
                <a:ea typeface="굴림" panose="020B0600000101010101" pitchFamily="50" charset="-127"/>
              </a:rPr>
              <a:t>!</a:t>
            </a:r>
            <a:endParaRPr lang="ko-KR" altLang="en-US" sz="2800" smtClean="0">
              <a:ea typeface="굴림" panose="020B0600000101010101" pitchFamily="50" charset="-127"/>
            </a:endParaRPr>
          </a:p>
        </p:txBody>
      </p:sp>
      <p:sp>
        <p:nvSpPr>
          <p:cNvPr id="2355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7896CB-0CC3-4F5A-96CC-CC9510EECD8B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30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52450" y="4014788"/>
            <a:ext cx="83153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ResNet offers higher test accuracy than AlexNet.</a:t>
            </a:r>
            <a:endParaRPr lang="ko-KR" altLang="en-US" sz="280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23850" y="3074988"/>
            <a:ext cx="77724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What you will check in PS: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41160422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JobTalk3">
  <a:themeElements>
    <a:clrScheme name="">
      <a:dk1>
        <a:srgbClr val="000000"/>
      </a:dk1>
      <a:lt1>
        <a:srgbClr val="FFCC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E2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JobTalk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8239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8239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JobTalk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obTalk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deterministic_it</Template>
  <TotalTime>310904</TotalTime>
  <Words>391</Words>
  <Application>Microsoft Office PowerPoint</Application>
  <PresentationFormat>화면 슬라이드 쇼(4:3)</PresentationFormat>
  <Paragraphs>167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36" baseType="lpstr">
      <vt:lpstr>cmbx10</vt:lpstr>
      <vt:lpstr>cmbx7</vt:lpstr>
      <vt:lpstr>cmex10</vt:lpstr>
      <vt:lpstr>cmmi10</vt:lpstr>
      <vt:lpstr>cmmi5</vt:lpstr>
      <vt:lpstr>cmmi7</vt:lpstr>
      <vt:lpstr>cmmib10</vt:lpstr>
      <vt:lpstr>cmr10</vt:lpstr>
      <vt:lpstr>cmr5</vt:lpstr>
      <vt:lpstr>cmr7</vt:lpstr>
      <vt:lpstr>cmss10</vt:lpstr>
      <vt:lpstr>cmss8</vt:lpstr>
      <vt:lpstr>cmsy10orig</vt:lpstr>
      <vt:lpstr>cmsy5</vt:lpstr>
      <vt:lpstr>cmsy7</vt:lpstr>
      <vt:lpstr>CMTI10</vt:lpstr>
      <vt:lpstr>msam10</vt:lpstr>
      <vt:lpstr>msam7</vt:lpstr>
      <vt:lpstr>MSBM10</vt:lpstr>
      <vt:lpstr>msbm7</vt:lpstr>
      <vt:lpstr>굴림</vt:lpstr>
      <vt:lpstr>Arial</vt:lpstr>
      <vt:lpstr>Times New Roman</vt:lpstr>
      <vt:lpstr>1_JobTalk3</vt:lpstr>
      <vt:lpstr>PowerPoint 프레젠테이션</vt:lpstr>
      <vt:lpstr>PowerPoint 프레젠테이션</vt:lpstr>
      <vt:lpstr>Outline</vt:lpstr>
      <vt:lpstr>AlexNet</vt:lpstr>
      <vt:lpstr>Simplified AlexNet for CIFAR10 (Check in PS)</vt:lpstr>
      <vt:lpstr>ResNet</vt:lpstr>
      <vt:lpstr>ResNet</vt:lpstr>
      <vt:lpstr>A modified ResNet that will be used in PS </vt:lpstr>
      <vt:lpstr>Turns out …</vt:lpstr>
      <vt:lpstr>Applications of CNNs</vt:lpstr>
      <vt:lpstr>Limitations</vt:lpstr>
      <vt:lpstr>Outline of Day 5’s lectures</vt:lpstr>
    </vt:vector>
  </TitlesOfParts>
  <Company>UC-Berkeley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Interference Management for WiMax System</dc:title>
  <dc:creator>Changho Suh</dc:creator>
  <cp:lastModifiedBy>Suh Changho</cp:lastModifiedBy>
  <cp:revision>4762</cp:revision>
  <dcterms:created xsi:type="dcterms:W3CDTF">2006-01-25T19:50:38Z</dcterms:created>
  <dcterms:modified xsi:type="dcterms:W3CDTF">2020-10-21T07:39:48Z</dcterms:modified>
</cp:coreProperties>
</file>