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58"/>
  </p:notesMasterIdLst>
  <p:handoutMasterIdLst>
    <p:handoutMasterId r:id="rId59"/>
  </p:handoutMasterIdLst>
  <p:sldIdLst>
    <p:sldId id="2143" r:id="rId2"/>
    <p:sldId id="2152" r:id="rId3"/>
    <p:sldId id="2262" r:id="rId4"/>
    <p:sldId id="2263" r:id="rId5"/>
    <p:sldId id="2264" r:id="rId6"/>
    <p:sldId id="2259" r:id="rId7"/>
    <p:sldId id="2268" r:id="rId8"/>
    <p:sldId id="2265" r:id="rId9"/>
    <p:sldId id="2266" r:id="rId10"/>
    <p:sldId id="2236" r:id="rId11"/>
    <p:sldId id="2237" r:id="rId12"/>
    <p:sldId id="2267" r:id="rId13"/>
    <p:sldId id="2189" r:id="rId14"/>
    <p:sldId id="2269" r:id="rId15"/>
    <p:sldId id="2299" r:id="rId16"/>
    <p:sldId id="2270" r:id="rId17"/>
    <p:sldId id="2271" r:id="rId18"/>
    <p:sldId id="2272" r:id="rId19"/>
    <p:sldId id="2274" r:id="rId20"/>
    <p:sldId id="2275" r:id="rId21"/>
    <p:sldId id="2333" r:id="rId22"/>
    <p:sldId id="2276" r:id="rId23"/>
    <p:sldId id="2277" r:id="rId24"/>
    <p:sldId id="2278" r:id="rId25"/>
    <p:sldId id="2279" r:id="rId26"/>
    <p:sldId id="2280" r:id="rId27"/>
    <p:sldId id="2281" r:id="rId28"/>
    <p:sldId id="2282" r:id="rId29"/>
    <p:sldId id="2283" r:id="rId30"/>
    <p:sldId id="2284" r:id="rId31"/>
    <p:sldId id="2285" r:id="rId32"/>
    <p:sldId id="2286" r:id="rId33"/>
    <p:sldId id="2287" r:id="rId34"/>
    <p:sldId id="2288" r:id="rId35"/>
    <p:sldId id="2289" r:id="rId36"/>
    <p:sldId id="2290" r:id="rId37"/>
    <p:sldId id="2291" r:id="rId38"/>
    <p:sldId id="2292" r:id="rId39"/>
    <p:sldId id="2293" r:id="rId40"/>
    <p:sldId id="2294" r:id="rId41"/>
    <p:sldId id="2295" r:id="rId42"/>
    <p:sldId id="2296" r:id="rId43"/>
    <p:sldId id="2297" r:id="rId44"/>
    <p:sldId id="2298" r:id="rId45"/>
    <p:sldId id="2300" r:id="rId46"/>
    <p:sldId id="2301" r:id="rId47"/>
    <p:sldId id="2302" r:id="rId48"/>
    <p:sldId id="2303" r:id="rId49"/>
    <p:sldId id="2304" r:id="rId50"/>
    <p:sldId id="2305" r:id="rId51"/>
    <p:sldId id="2306" r:id="rId52"/>
    <p:sldId id="2307" r:id="rId53"/>
    <p:sldId id="2308" r:id="rId54"/>
    <p:sldId id="2309" r:id="rId55"/>
    <p:sldId id="2310" r:id="rId56"/>
    <p:sldId id="2311" r:id="rId57"/>
  </p:sldIdLst>
  <p:sldSz cx="9144000" cy="6858000" type="screen4x3"/>
  <p:notesSz cx="6881813" cy="9296400"/>
  <p:custDataLst>
    <p:tags r:id="rId60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009E00"/>
    <a:srgbClr val="95A9FF"/>
    <a:srgbClr val="70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72612" autoAdjust="0"/>
  </p:normalViewPr>
  <p:slideViewPr>
    <p:cSldViewPr snapToObjects="1">
      <p:cViewPr varScale="1">
        <p:scale>
          <a:sx n="68" d="100"/>
          <a:sy n="68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2" d="100"/>
          <a:sy n="92" d="100"/>
        </p:scale>
        <p:origin x="3776" y="184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BEA28CB5-30B7-4179-8556-B55F52A8D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>
            <a:extLst>
              <a:ext uri="{FF2B5EF4-FFF2-40B4-BE49-F238E27FC236}">
                <a16:creationId xmlns:a16="http://schemas.microsoft.com/office/drawing/2014/main" id="{6A10030E-BB7F-41FC-94C0-CE89DB05FF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>
            <a:extLst>
              <a:ext uri="{FF2B5EF4-FFF2-40B4-BE49-F238E27FC236}">
                <a16:creationId xmlns:a16="http://schemas.microsoft.com/office/drawing/2014/main" id="{192ED4F0-0274-4122-9E48-C1B668B63A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>
            <a:extLst>
              <a:ext uri="{FF2B5EF4-FFF2-40B4-BE49-F238E27FC236}">
                <a16:creationId xmlns:a16="http://schemas.microsoft.com/office/drawing/2014/main" id="{C621AE55-86C4-4229-88D6-E2ACED4583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C692FC6-3480-5142-B306-5BF00E651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95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4D5AFA-654A-42A7-B29B-C26FC93FB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5CB149B-AA81-47EE-9E3E-43C2F1DFE5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BC72C64-2907-A54E-80E1-A3245DF1C36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99299B5F-BF35-4DA2-9D7E-D2E28CA922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DA1A6623-470A-4FA1-BF32-07F3C302F8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1274466C-6AC2-4876-AFE2-C4A0CF1AE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69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0AB0361-6124-463B-B413-BCE7BA16F5C2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6346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x-none"/>
              <a:t>Test set</a:t>
            </a:r>
            <a:r>
              <a:rPr kumimoji="1" lang="ko-KR" altLang="en-US"/>
              <a:t>이 주어져있는 상황이라서</a:t>
            </a:r>
            <a:r>
              <a:rPr kumimoji="1" lang="en-US" altLang="ko-KR"/>
              <a:t>,</a:t>
            </a:r>
            <a:r>
              <a:rPr kumimoji="1" lang="ko-KR" altLang="en-US"/>
              <a:t> 알려주신 </a:t>
            </a:r>
            <a:r>
              <a:rPr kumimoji="1" lang="en-US" altLang="ko-KR"/>
              <a:t>rule</a:t>
            </a:r>
            <a:r>
              <a:rPr kumimoji="1" lang="ko-KR" altLang="en-US"/>
              <a:t>대로 </a:t>
            </a:r>
            <a:r>
              <a:rPr kumimoji="1" lang="en-US" altLang="ko-KR"/>
              <a:t>validationa</a:t>
            </a:r>
            <a:r>
              <a:rPr kumimoji="1" lang="ko-KR" altLang="en-US"/>
              <a:t>을 나눌 수 없음 </a:t>
            </a:r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25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원하는 </a:t>
            </a:r>
            <a:r>
              <a:rPr lang="en-US" altLang="ko-KR" dirty="0"/>
              <a:t>task</a:t>
            </a:r>
            <a:r>
              <a:rPr lang="ko-KR" altLang="en-US" baseline="0" dirty="0"/>
              <a:t> 정했고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데이터셋</a:t>
            </a:r>
            <a:r>
              <a:rPr lang="ko-KR" altLang="en-US" baseline="0" dirty="0"/>
              <a:t> 준비 됐으면 이제 뭐하죠</a:t>
            </a:r>
            <a:r>
              <a:rPr lang="en-US" altLang="ko-KR" baseline="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모델 결정해줍니다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모델을 결정하기 위해서 가장 간단한 모델부터 적용해봅니다</a:t>
            </a:r>
            <a:r>
              <a:rPr lang="en-US" altLang="ko-KR" baseline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(</a:t>
            </a:r>
            <a:r>
              <a:rPr lang="ko-KR" altLang="en-US" baseline="0" dirty="0"/>
              <a:t>둘 다 </a:t>
            </a:r>
            <a:r>
              <a:rPr lang="en-US" altLang="ko-KR" baseline="0" dirty="0"/>
              <a:t>convex optimization</a:t>
            </a:r>
            <a:r>
              <a:rPr lang="ko-KR" altLang="en-US" baseline="0" dirty="0"/>
              <a:t>이라 </a:t>
            </a:r>
            <a:r>
              <a:rPr lang="en-US" altLang="ko-KR" baseline="0" dirty="0"/>
              <a:t>regularization technique</a:t>
            </a:r>
            <a:r>
              <a:rPr lang="ko-KR" altLang="en-US" baseline="0" dirty="0"/>
              <a:t>만 적용했습니다</a:t>
            </a:r>
            <a:r>
              <a:rPr lang="en-US" altLang="ko-KR" baseline="0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baseline="0" dirty="0"/>
              <a:t>w/o regularization: 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998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4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x-none"/>
              <a:t>Image class</a:t>
            </a:r>
          </a:p>
          <a:p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7537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시간 순으로 잘라서 사용하기 때문에 </a:t>
            </a:r>
            <a:r>
              <a:rPr kumimoji="1" lang="en-US" altLang="ko-KR" dirty="0"/>
              <a:t>train_test_split</a:t>
            </a:r>
            <a:r>
              <a:rPr kumimoji="1" lang="ko-KR" altLang="en-US" dirty="0"/>
              <a:t>을 사용합니다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3218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6374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263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489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16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 32 # Units</a:t>
            </a:r>
          </a:p>
          <a:p>
            <a:r>
              <a:rPr lang="en-US" altLang="ko-KR" dirty="0"/>
              <a:t># layer 2</a:t>
            </a:r>
          </a:p>
          <a:p>
            <a:r>
              <a:rPr lang="en-US" altLang="ko-KR" dirty="0"/>
              <a:t>Dense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678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122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925E5B-78F1-4456-9EB5-5EED6B2D8039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7272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RBF:</a:t>
            </a:r>
            <a:r>
              <a:rPr lang="ko-KR" altLang="en-US" dirty="0"/>
              <a:t> </a:t>
            </a:r>
            <a:r>
              <a:rPr lang="en-US" altLang="ko-KR" dirty="0"/>
              <a:t>Radial Basis Function (Gaussian), Gamma: hyperparameter for RBF kernel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45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3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03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4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59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5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42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9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46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10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418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>
            <a:extLst>
              <a:ext uri="{FF2B5EF4-FFF2-40B4-BE49-F238E27FC236}">
                <a16:creationId xmlns:a16="http://schemas.microsoft.com/office/drawing/2014/main" id="{868D2FB6-64E3-5A44-AA85-740BAC9FD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슬라이드 노트 개체 틀 2">
            <a:extLst>
              <a:ext uri="{FF2B5EF4-FFF2-40B4-BE49-F238E27FC236}">
                <a16:creationId xmlns:a16="http://schemas.microsoft.com/office/drawing/2014/main" id="{CEF24290-4C5A-AA40-9B4D-B099E74D5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latinLnBrk="1">
              <a:spcBef>
                <a:spcPct val="30000"/>
              </a:spcBef>
              <a:defRPr/>
            </a:pPr>
            <a:endParaRPr lang="en-US" altLang="ko-KR" baseline="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lvl="0" latinLnBrk="1">
              <a:spcBef>
                <a:spcPct val="30000"/>
              </a:spcBef>
              <a:defRPr/>
            </a:pPr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387" name="슬라이드 번호 개체 틀 3">
            <a:extLst>
              <a:ext uri="{FF2B5EF4-FFF2-40B4-BE49-F238E27FC236}">
                <a16:creationId xmlns:a16="http://schemas.microsoft.com/office/drawing/2014/main" id="{F585FCAB-ED89-FB4E-939C-B15EF0F07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fld id="{418DEE5E-EAAF-B643-8698-C26EA09A2137}" type="slidenum">
              <a:rPr lang="en-US" altLang="ko-KR" smtClean="0">
                <a:latin typeface="굴림" panose="020B0600000101010101" pitchFamily="34" charset="-127"/>
              </a:rPr>
              <a:pPr/>
              <a:t>11</a:t>
            </a:fld>
            <a:endParaRPr lang="en-US" altLang="ko-KR">
              <a:latin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0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x-none"/>
              <a:t>Image class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0: airplane,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1: automobile,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2:bird,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3:cat,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4:deer,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5:dog,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6:frog,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7:horse, 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8: ship</a:t>
            </a:r>
          </a:p>
          <a:p>
            <a:r>
              <a:rPr kumimoji="1" lang="en-US" altLang="x-none" sz="1200" b="0" i="0" kern="120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+mn-cs"/>
              </a:rPr>
              <a:t>9: truck.</a:t>
            </a:r>
            <a:endParaRPr kumimoji="1" lang="x-non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D5C123-1B09-BD40-908F-619BECD6AA91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7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F83061A-9FAE-2D4F-B45B-BD10D123F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99AB2-F9B9-6641-AEB2-996B067D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1576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3F7611-E558-334A-BECE-311A77169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0976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FD9ABA-9E32-5842-BEE3-3E5901553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F79D3F-DD02-354B-8BB5-220870CCE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7CC2AC4B-1939-5743-BD07-939379885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>
            <a:extLst>
              <a:ext uri="{FF2B5EF4-FFF2-40B4-BE49-F238E27FC236}">
                <a16:creationId xmlns:a16="http://schemas.microsoft.com/office/drawing/2014/main" id="{68602924-665D-4A0D-8482-80AA3E8255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2ADE899-9D54-524F-9697-6B7926089E8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Desktop/Hyundai/C_score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0.xml"/><Relationship Id="rId7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Relationship Id="rId14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image" Target="../media/image2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4" Type="http://schemas.openxmlformats.org/officeDocument/2006/relationships/tags" Target="../tags/tag33.xml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3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1.xml"/><Relationship Id="rId7" Type="http://schemas.openxmlformats.org/officeDocument/2006/relationships/image" Target="../media/image3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5.xml"/><Relationship Id="rId7" Type="http://schemas.openxmlformats.org/officeDocument/2006/relationships/image" Target="../media/image39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479454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Changho Suh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Oct. 28, 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764704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Group-based project: </a:t>
            </a:r>
          </a:p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Daily check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357313" y="2626842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3505190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Checkpoint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84290" y="1792512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Log files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84290" y="3683240"/>
            <a:ext cx="255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Saved model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059832" y="251230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results.csv</a:t>
            </a:r>
            <a:endParaRPr lang="ko-KR" altLang="en-US" sz="2400" dirty="0"/>
          </a:p>
        </p:txBody>
      </p:sp>
      <p:pic>
        <p:nvPicPr>
          <p:cNvPr id="10" name="Picture 8" descr="Microsoft Excel - Wikipedia">
            <a:hlinkClick r:id="rId3" action="ppaction://hlinkfile"/>
            <a:extLst>
              <a:ext uri="{FF2B5EF4-FFF2-40B4-BE49-F238E27FC236}">
                <a16:creationId xmlns:a16="http://schemas.microsoft.com/office/drawing/2014/main" id="{267FD3E8-88F5-4431-B99E-8CF1EA46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37814"/>
            <a:ext cx="722505" cy="67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lick button with hand pointer clicking. Click here web button. Isolated  website hand finger clicking cursor ¨C stock vector , #AFFILIA… | Buttons,  Pointers, Vector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15" y="1771376"/>
            <a:ext cx="804805" cy="80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59832" y="42384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model_save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39117" y="5281746"/>
            <a:ext cx="824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9E00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tensorflow.keras.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009E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load_model</a:t>
            </a:r>
            <a:endParaRPr lang="en-US" altLang="ko-KR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loaded_model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load_model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(‘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./</a:t>
            </a:r>
            <a:r>
              <a:rPr lang="en-US" altLang="ko-K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model_save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035" y="3552434"/>
            <a:ext cx="816949" cy="816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4765496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Code for loading model</a:t>
            </a:r>
            <a:endParaRPr lang="ko-KR" altLang="en-US" sz="24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458279"/>
              </p:ext>
            </p:extLst>
          </p:nvPr>
        </p:nvGraphicFramePr>
        <p:xfrm>
          <a:off x="5095212" y="1628800"/>
          <a:ext cx="27171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910879599"/>
                    </a:ext>
                  </a:extLst>
                </a:gridCol>
              </a:tblGrid>
              <a:tr h="3635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0.8969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0.8875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사각형: 둥근 모서리 24">
            <a:extLst>
              <a:ext uri="{FF2B5EF4-FFF2-40B4-BE49-F238E27FC236}">
                <a16:creationId xmlns:a16="http://schemas.microsoft.com/office/drawing/2014/main" id="{DB19E210-4491-4679-996F-6BF3F0391E2C}"/>
              </a:ext>
            </a:extLst>
          </p:cNvPr>
          <p:cNvSpPr/>
          <p:nvPr/>
        </p:nvSpPr>
        <p:spPr bwMode="auto">
          <a:xfrm>
            <a:off x="875356" y="5229200"/>
            <a:ext cx="7441060" cy="864096"/>
          </a:xfrm>
          <a:prstGeom prst="round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5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Checkpoint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548" y="1196752"/>
            <a:ext cx="7622477" cy="505036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427984" y="5853187"/>
            <a:ext cx="1129334" cy="332904"/>
          </a:xfrm>
          <a:prstGeom prst="rect">
            <a:avLst/>
          </a:prstGeom>
          <a:solidFill>
            <a:srgbClr val="F8F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epoch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 rot="16200000">
            <a:off x="384919" y="3155877"/>
            <a:ext cx="1129334" cy="476076"/>
          </a:xfrm>
          <a:prstGeom prst="rect">
            <a:avLst/>
          </a:prstGeom>
          <a:solidFill>
            <a:srgbClr val="F8F8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accuracy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56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Checkpoint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121707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문성균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1815202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유건호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241333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김주완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1222390"/>
            <a:ext cx="473208" cy="4467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3011466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정경훈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3609598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이창병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420773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최선호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4805862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한국진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540399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서정호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179512" y="6002124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방인완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121707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정은총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181486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장용석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241265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이재원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301044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오규환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360823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엄기문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420602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안성호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2829" y="4803810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김대영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4728899" y="5401598"/>
            <a:ext cx="20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김도희</a:t>
            </a:r>
            <a:r>
              <a:rPr lang="en-US" altLang="ko-KR" sz="2800" dirty="0"/>
              <a:t>: </a:t>
            </a:r>
            <a:endParaRPr lang="ko-KR" altLang="en-US" sz="28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1853092"/>
            <a:ext cx="473208" cy="446756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2379738"/>
            <a:ext cx="473208" cy="44675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3010440"/>
            <a:ext cx="473208" cy="44675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3593431"/>
            <a:ext cx="473208" cy="4467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4224133"/>
            <a:ext cx="473208" cy="44675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4773292"/>
            <a:ext cx="473208" cy="44675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1367" y="5403994"/>
            <a:ext cx="473208" cy="44675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5381" y="5927214"/>
            <a:ext cx="473208" cy="44675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1222390"/>
            <a:ext cx="473208" cy="44675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1853092"/>
            <a:ext cx="473208" cy="44675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2379738"/>
            <a:ext cx="473208" cy="44675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3010440"/>
            <a:ext cx="473208" cy="44675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3593431"/>
            <a:ext cx="473208" cy="44675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4224133"/>
            <a:ext cx="473208" cy="44675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4773292"/>
            <a:ext cx="473208" cy="44675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1588" y="5403994"/>
            <a:ext cx="473208" cy="4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3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14ED-D985-784E-A127-728349E0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Today’s contents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02E06-66FE-5C4F-834C-795B9775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683568" y="2157604"/>
            <a:ext cx="81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GP2:</a:t>
            </a:r>
            <a:r>
              <a:rPr lang="en-US" altLang="ko-KR" sz="2800" dirty="0"/>
              <a:t> Image recognition using CIFAR 10 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683568" y="3287776"/>
            <a:ext cx="757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GP3: </a:t>
            </a:r>
            <a:r>
              <a:rPr lang="en-US" altLang="ko-KR" sz="2800" dirty="0"/>
              <a:t>Weather prediction using Jena Climate  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2CC3E-3A7C-496F-AE30-39CC6E673C60}"/>
              </a:ext>
            </a:extLst>
          </p:cNvPr>
          <p:cNvSpPr txBox="1"/>
          <p:nvPr/>
        </p:nvSpPr>
        <p:spPr>
          <a:xfrm>
            <a:off x="667914" y="4417948"/>
            <a:ext cx="813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Dimensionality reduction techniques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51520" y="215680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51520" y="3286972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251520" y="44163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4246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BF28D7-9398-4BAF-ADC7-ABE8BF0BC7F0}"/>
              </a:ext>
            </a:extLst>
          </p:cNvPr>
          <p:cNvSpPr txBox="1"/>
          <p:nvPr/>
        </p:nvSpPr>
        <p:spPr>
          <a:xfrm>
            <a:off x="505992" y="2636912"/>
            <a:ext cx="8132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GP2</a:t>
            </a:r>
          </a:p>
          <a:p>
            <a:pPr algn="ctr"/>
            <a:r>
              <a:rPr lang="en-US" altLang="ko-KR" sz="3200" b="1" dirty="0"/>
              <a:t>(Groups A, B)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7638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85399-A6E3-4241-9E41-6C8AC4123FDF}"/>
              </a:ext>
            </a:extLst>
          </p:cNvPr>
          <p:cNvSpPr txBox="1"/>
          <p:nvPr/>
        </p:nvSpPr>
        <p:spPr>
          <a:xfrm>
            <a:off x="152400" y="1232421"/>
            <a:ext cx="47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Image</a:t>
            </a:r>
            <a:r>
              <a:rPr lang="ko-KR" altLang="en-US" sz="2800" b="1"/>
              <a:t> </a:t>
            </a:r>
            <a:r>
              <a:rPr lang="en-US" altLang="ko-KR" sz="2800" b="1"/>
              <a:t>recognition</a:t>
            </a:r>
            <a:endParaRPr lang="ko-KR" altLang="en-US" sz="2800" b="1" dirty="0"/>
          </a:p>
        </p:txBody>
      </p:sp>
      <p:sp>
        <p:nvSpPr>
          <p:cNvPr id="44" name="사다리꼴 7">
            <a:extLst>
              <a:ext uri="{FF2B5EF4-FFF2-40B4-BE49-F238E27FC236}">
                <a16:creationId xmlns:a16="http://schemas.microsoft.com/office/drawing/2014/main" id="{399D260E-FA18-4452-B180-3B872645B895}"/>
              </a:ext>
            </a:extLst>
          </p:cNvPr>
          <p:cNvSpPr/>
          <p:nvPr/>
        </p:nvSpPr>
        <p:spPr bwMode="auto">
          <a:xfrm rot="5400000">
            <a:off x="2917913" y="2049494"/>
            <a:ext cx="2273617" cy="2296325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376FEC-877B-4972-8EE6-83A0DB142E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5606" y="3154548"/>
            <a:ext cx="547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내용 개체 틀 2 2 2 2 2">
            <a:extLst>
              <a:ext uri="{FF2B5EF4-FFF2-40B4-BE49-F238E27FC236}">
                <a16:creationId xmlns:a16="http://schemas.microsoft.com/office/drawing/2014/main" id="{BEC46343-DFD9-4DB7-9684-6D9C07C4F41E}"/>
              </a:ext>
            </a:extLst>
          </p:cNvPr>
          <p:cNvSpPr txBox="1">
            <a:spLocks/>
          </p:cNvSpPr>
          <p:nvPr/>
        </p:nvSpPr>
        <p:spPr bwMode="auto">
          <a:xfrm>
            <a:off x="2973702" y="2910310"/>
            <a:ext cx="2112308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model</a:t>
            </a:r>
            <a:endParaRPr lang="ko-KR" altLang="en-US" sz="2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348E28-970F-4E41-8898-12DFBEF93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2884" y="3178484"/>
            <a:ext cx="5991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3D8259-B70C-4FF4-AEDF-5D731E070B07}"/>
              </a:ext>
            </a:extLst>
          </p:cNvPr>
          <p:cNvSpPr txBox="1"/>
          <p:nvPr/>
        </p:nvSpPr>
        <p:spPr>
          <a:xfrm>
            <a:off x="6198457" y="347739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“object class”</a:t>
            </a:r>
            <a:endParaRPr kumimoji="1" lang="ko-KR" altLang="en-US" sz="2800" dirty="0"/>
          </a:p>
        </p:txBody>
      </p:sp>
      <p:sp>
        <p:nvSpPr>
          <p:cNvPr id="49" name="위쪽 화살표 36">
            <a:extLst>
              <a:ext uri="{FF2B5EF4-FFF2-40B4-BE49-F238E27FC236}">
                <a16:creationId xmlns:a16="http://schemas.microsoft.com/office/drawing/2014/main" id="{F92AFE5F-69EC-46ED-B244-F09C65B3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749" y="4219108"/>
            <a:ext cx="353182" cy="583196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5E2512-E686-4407-8CCB-F65A0ECBE7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61" y="3006758"/>
            <a:ext cx="263289" cy="26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A01DBE-BA8B-45F0-A731-50F84CB7F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71" y="2840418"/>
            <a:ext cx="244483" cy="5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12510-2240-294E-AF99-CC3F60A121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1" y="4961886"/>
            <a:ext cx="3028391" cy="623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EFAB01-0CD5-47E8-A25B-1B00066DAA3F}"/>
              </a:ext>
            </a:extLst>
          </p:cNvPr>
          <p:cNvCxnSpPr>
            <a:cxnSpLocks/>
          </p:cNvCxnSpPr>
          <p:nvPr/>
        </p:nvCxnSpPr>
        <p:spPr bwMode="auto">
          <a:xfrm flipH="1">
            <a:off x="4735405" y="3895802"/>
            <a:ext cx="1430349" cy="964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46FCCD-9820-42B4-A5D7-CF64907E1D68}"/>
              </a:ext>
            </a:extLst>
          </p:cNvPr>
          <p:cNvSpPr txBox="1"/>
          <p:nvPr/>
        </p:nvSpPr>
        <p:spPr>
          <a:xfrm>
            <a:off x="683568" y="3372582"/>
            <a:ext cx="220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image pixels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9E5C5-5C4C-C64E-A36A-8D05BE3B55EA}"/>
              </a:ext>
            </a:extLst>
          </p:cNvPr>
          <p:cNvSpPr txBox="1"/>
          <p:nvPr/>
        </p:nvSpPr>
        <p:spPr>
          <a:xfrm>
            <a:off x="6208736" y="400506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rgbClr val="FF0000"/>
                </a:solidFill>
              </a:rPr>
              <a:t>0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C24D3-BDEF-A442-9D2B-6371C295249D}"/>
              </a:ext>
            </a:extLst>
          </p:cNvPr>
          <p:cNvSpPr txBox="1"/>
          <p:nvPr/>
        </p:nvSpPr>
        <p:spPr>
          <a:xfrm>
            <a:off x="6732660" y="400506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rgbClr val="FF0000"/>
                </a:solidFill>
              </a:rPr>
              <a:t>airplane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7284B-6C1B-874F-AEBA-0042F296783A}"/>
              </a:ext>
            </a:extLst>
          </p:cNvPr>
          <p:cNvSpPr txBox="1"/>
          <p:nvPr/>
        </p:nvSpPr>
        <p:spPr>
          <a:xfrm>
            <a:off x="6208736" y="5565625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chemeClr val="accent2"/>
                </a:solidFill>
              </a:rPr>
              <a:t>9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83D9B-0851-5540-B0A8-25B671CFD870}"/>
              </a:ext>
            </a:extLst>
          </p:cNvPr>
          <p:cNvSpPr txBox="1"/>
          <p:nvPr/>
        </p:nvSpPr>
        <p:spPr>
          <a:xfrm>
            <a:off x="6732660" y="556562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chemeClr val="accent2"/>
                </a:solidFill>
              </a:rPr>
              <a:t>truck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A40DC8-4339-7340-9D68-4341106288EA}"/>
              </a:ext>
            </a:extLst>
          </p:cNvPr>
          <p:cNvSpPr txBox="1"/>
          <p:nvPr/>
        </p:nvSpPr>
        <p:spPr>
          <a:xfrm rot="16200000">
            <a:off x="7033573" y="47632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…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6531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7C0B28-7191-428A-BC7F-43574A7681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09873"/>
            <a:ext cx="4973579" cy="4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615252-5784-A54C-B6DB-FEDDABC8C10C}"/>
              </a:ext>
            </a:extLst>
          </p:cNvPr>
          <p:cNvSpPr/>
          <p:nvPr/>
        </p:nvSpPr>
        <p:spPr>
          <a:xfrm>
            <a:off x="270718" y="2780928"/>
            <a:ext cx="8578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Data</a:t>
            </a:r>
            <a:r>
              <a:rPr lang="en-US" altLang="ko-KR" sz="2800" b="1" dirty="0"/>
              <a:t>:</a:t>
            </a:r>
            <a:r>
              <a:rPr lang="en-US" altLang="ko-KR" sz="2800" dirty="0"/>
              <a:t>  RGB</a:t>
            </a:r>
            <a:r>
              <a:rPr lang="en-US" altLang="ko-KR" sz="2800" b="1" dirty="0"/>
              <a:t> </a:t>
            </a:r>
            <a:r>
              <a:rPr lang="en-US" altLang="ko-KR" sz="2800" dirty="0"/>
              <a:t>scale </a:t>
            </a:r>
            <a:r>
              <a:rPr lang="en-US" altLang="ko-KR" sz="2800" b="1" dirty="0"/>
              <a:t>image pixels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B56AAA-2E73-E148-BAB3-85EAE448774C}"/>
              </a:ext>
            </a:extLst>
          </p:cNvPr>
          <p:cNvSpPr/>
          <p:nvPr/>
        </p:nvSpPr>
        <p:spPr>
          <a:xfrm>
            <a:off x="270718" y="3741220"/>
            <a:ext cx="8355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Label</a:t>
            </a:r>
            <a:r>
              <a:rPr lang="en-US" altLang="ko-KR" sz="2800" b="1"/>
              <a:t>:</a:t>
            </a:r>
            <a:r>
              <a:rPr lang="en-US" altLang="ko-KR" sz="2800"/>
              <a:t> human-annotated labels  </a:t>
            </a:r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CDDB75-2898-BB49-9E77-9D67FE7870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23" y="2876411"/>
            <a:ext cx="1738235" cy="35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내용 개체 틀 2 3">
            <a:extLst>
              <a:ext uri="{FF2B5EF4-FFF2-40B4-BE49-F238E27FC236}">
                <a16:creationId xmlns:a16="http://schemas.microsoft.com/office/drawing/2014/main" id="{FF35F401-D8B6-A241-9ED0-DE10C88C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188" y="4239483"/>
            <a:ext cx="228146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ko-KR" sz="2800" kern="0">
                <a:ea typeface="굴림" panose="020B0600000101010101" pitchFamily="34" charset="-127"/>
              </a:rPr>
              <a:t>(10 classes)</a:t>
            </a:r>
            <a:endParaRPr lang="ko-KR" altLang="en-US" sz="2800" kern="0" dirty="0">
              <a:ea typeface="굴림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6" y="3823302"/>
            <a:ext cx="1872189" cy="41446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0E541D-40A1-384F-9A14-ECBAF8199C49}"/>
              </a:ext>
            </a:extLst>
          </p:cNvPr>
          <p:cNvSpPr txBox="1"/>
          <p:nvPr/>
        </p:nvSpPr>
        <p:spPr>
          <a:xfrm>
            <a:off x="268734" y="4765551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Example:</a:t>
            </a:r>
            <a:endParaRPr kumimoji="1" lang="x-none" alt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4F9772-2864-564D-8E45-488A78C22235}"/>
              </a:ext>
            </a:extLst>
          </p:cNvPr>
          <p:cNvSpPr txBox="1"/>
          <p:nvPr/>
        </p:nvSpPr>
        <p:spPr>
          <a:xfrm>
            <a:off x="2705000" y="5266594"/>
            <a:ext cx="29241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5000" dirty="0"/>
              <a:t>(         , 6)</a:t>
            </a:r>
            <a:endParaRPr kumimoji="1" lang="x-none" altLang="en-US" sz="5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7D2F221-7DEF-024E-989F-11898C556B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104348"/>
            <a:ext cx="1175537" cy="117553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99F83E-5E75-184F-8966-2A08792E1477}"/>
              </a:ext>
            </a:extLst>
          </p:cNvPr>
          <p:cNvCxnSpPr>
            <a:cxnSpLocks/>
          </p:cNvCxnSpPr>
          <p:nvPr/>
        </p:nvCxnSpPr>
        <p:spPr bwMode="auto">
          <a:xfrm flipH="1">
            <a:off x="5292080" y="5115077"/>
            <a:ext cx="448040" cy="3493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CA016E-7ADF-7F48-9B29-3DDD0F69AFC1}"/>
              </a:ext>
            </a:extLst>
          </p:cNvPr>
          <p:cNvSpPr txBox="1"/>
          <p:nvPr/>
        </p:nvSpPr>
        <p:spPr>
          <a:xfrm>
            <a:off x="5740120" y="4853358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“frog”</a:t>
            </a:r>
            <a:endParaRPr kumimoji="1" lang="x-none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539C6-7A43-4D88-8169-0EEBDFBCCF50}"/>
              </a:ext>
            </a:extLst>
          </p:cNvPr>
          <p:cNvSpPr txBox="1"/>
          <p:nvPr/>
        </p:nvSpPr>
        <p:spPr>
          <a:xfrm>
            <a:off x="137850" y="1331679"/>
            <a:ext cx="850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Import data from </a:t>
            </a:r>
            <a:r>
              <a:rPr lang="en-US" altLang="ko-KR" sz="28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tensorflow.keras.datasets</a:t>
            </a:r>
            <a:r>
              <a:rPr lang="en-US" altLang="ko-KR" sz="2800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</a:t>
            </a:r>
            <a:endParaRPr kumimoji="1" lang="x-none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2324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organization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5EC37-2FF8-4101-9E5A-03B573D98428}"/>
              </a:ext>
            </a:extLst>
          </p:cNvPr>
          <p:cNvSpPr txBox="1"/>
          <p:nvPr/>
        </p:nvSpPr>
        <p:spPr>
          <a:xfrm>
            <a:off x="137850" y="2864447"/>
            <a:ext cx="665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Split </a:t>
            </a:r>
            <a:r>
              <a:rPr kumimoji="1" lang="en-US" altLang="x-none" sz="2800" dirty="0">
                <a:solidFill>
                  <a:schemeClr val="accent2"/>
                </a:solidFill>
              </a:rPr>
              <a:t>this</a:t>
            </a:r>
            <a:r>
              <a:rPr kumimoji="1" lang="en-US" altLang="x-none" sz="2800" dirty="0"/>
              <a:t> </a:t>
            </a:r>
            <a:r>
              <a:rPr kumimoji="1" lang="en-US" altLang="x-none" sz="2800" dirty="0">
                <a:solidFill>
                  <a:schemeClr val="accent2"/>
                </a:solidFill>
              </a:rPr>
              <a:t>part </a:t>
            </a:r>
            <a:r>
              <a:rPr kumimoji="1" lang="en-US" altLang="x-none" sz="2800" dirty="0"/>
              <a:t>into </a:t>
            </a:r>
            <a:r>
              <a:rPr kumimoji="1" lang="en-US" altLang="x-none" sz="2800" b="1" dirty="0"/>
              <a:t>train/</a:t>
            </a:r>
            <a:r>
              <a:rPr kumimoji="1" lang="en-US" altLang="x-none" sz="2800" b="1" dirty="0" err="1"/>
              <a:t>val</a:t>
            </a:r>
            <a:r>
              <a:rPr kumimoji="1" lang="en-US" altLang="x-none" sz="2800" b="1" dirty="0"/>
              <a:t> </a:t>
            </a:r>
            <a:r>
              <a:rPr kumimoji="1" lang="en-US" altLang="x-none" sz="2800" dirty="0"/>
              <a:t>sets with:</a:t>
            </a:r>
            <a:endParaRPr kumimoji="1" lang="x-none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D98E2-3617-4951-98CD-F9FB82787BE3}"/>
              </a:ext>
            </a:extLst>
          </p:cNvPr>
          <p:cNvSpPr txBox="1"/>
          <p:nvPr/>
        </p:nvSpPr>
        <p:spPr>
          <a:xfrm>
            <a:off x="3732044" y="3371339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3600"/>
              <a:t>4:1</a:t>
            </a:r>
            <a:endParaRPr kumimoji="1" lang="x-none" altLang="en-US" sz="36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943C27-39F7-4699-BC66-B1D1E8654B6B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2510707"/>
            <a:ext cx="144016" cy="391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5140D00-8D2B-48AA-96D1-29A4CC71E774}"/>
              </a:ext>
            </a:extLst>
          </p:cNvPr>
          <p:cNvCxnSpPr/>
          <p:nvPr/>
        </p:nvCxnSpPr>
        <p:spPr bwMode="auto">
          <a:xfrm>
            <a:off x="1710376" y="2420888"/>
            <a:ext cx="20597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12B4FC-1FCE-4149-BC9F-35F6F424CBC2}"/>
              </a:ext>
            </a:extLst>
          </p:cNvPr>
          <p:cNvSpPr txBox="1"/>
          <p:nvPr/>
        </p:nvSpPr>
        <p:spPr>
          <a:xfrm>
            <a:off x="137849" y="4136313"/>
            <a:ext cx="875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Will use </a:t>
            </a:r>
            <a:r>
              <a:rPr lang="en-US" altLang="x-none" sz="2800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</a:t>
            </a:r>
            <a:r>
              <a:rPr kumimoji="1" lang="en-US" altLang="x-none" sz="2800" dirty="0"/>
              <a:t> for data split</a:t>
            </a:r>
            <a:endParaRPr kumimoji="1" lang="x-none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E843C-AC29-4AD8-92A5-51029D21926F}"/>
              </a:ext>
            </a:extLst>
          </p:cNvPr>
          <p:cNvSpPr txBox="1"/>
          <p:nvPr/>
        </p:nvSpPr>
        <p:spPr>
          <a:xfrm>
            <a:off x="137850" y="5373216"/>
            <a:ext cx="735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Will check data distribution via </a:t>
            </a:r>
            <a:r>
              <a:rPr kumimoji="1" lang="en-US" altLang="x-none" sz="2800" b="1"/>
              <a:t>visualization </a:t>
            </a:r>
            <a:endParaRPr kumimoji="1" lang="x-none" altLang="en-US" sz="2800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16427C-4166-408E-9966-FF9692F418FA}"/>
              </a:ext>
            </a:extLst>
          </p:cNvPr>
          <p:cNvSpPr/>
          <p:nvPr/>
        </p:nvSpPr>
        <p:spPr>
          <a:xfrm>
            <a:off x="137850" y="4685074"/>
            <a:ext cx="8292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16A747-C2AC-5944-8BF1-53616C829E45}"/>
              </a:ext>
            </a:extLst>
          </p:cNvPr>
          <p:cNvSpPr/>
          <p:nvPr/>
        </p:nvSpPr>
        <p:spPr>
          <a:xfrm>
            <a:off x="152400" y="5837202"/>
            <a:ext cx="5093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matplolib.pyplot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7C0B28-7191-428A-BC7F-43574A7681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09873"/>
            <a:ext cx="4973579" cy="411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81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E186873-205E-483E-A8FB-093F35B5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2743124" cy="23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367664" y="2708920"/>
            <a:ext cx="714375" cy="7962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6B7867-DDBD-4854-90E2-394E23EAE6C8}"/>
              </a:ext>
            </a:extLst>
          </p:cNvPr>
          <p:cNvSpPr/>
          <p:nvPr/>
        </p:nvSpPr>
        <p:spPr>
          <a:xfrm>
            <a:off x="395536" y="3789040"/>
            <a:ext cx="8670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altLang="ko-KR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C0318C-A431-4079-8669-8B6C8F6D541D}"/>
              </a:ext>
            </a:extLst>
          </p:cNvPr>
          <p:cNvSpPr/>
          <p:nvPr/>
        </p:nvSpPr>
        <p:spPr>
          <a:xfrm>
            <a:off x="395537" y="5301208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image_idx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BE72B7-7C8D-4822-89F7-3B4E7030D87F}"/>
              </a:ext>
            </a:extLst>
          </p:cNvPr>
          <p:cNvSpPr/>
          <p:nvPr/>
        </p:nvSpPr>
        <p:spPr>
          <a:xfrm>
            <a:off x="395537" y="5638595"/>
            <a:ext cx="446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image_idx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BF371D-5EFF-434B-ACEA-2946BED47757}"/>
              </a:ext>
            </a:extLst>
          </p:cNvPr>
          <p:cNvSpPr/>
          <p:nvPr/>
        </p:nvSpPr>
        <p:spPr>
          <a:xfrm>
            <a:off x="395536" y="5975981"/>
            <a:ext cx="597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label_dict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image_idx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</p:txBody>
      </p:sp>
      <p:cxnSp>
        <p:nvCxnSpPr>
          <p:cNvPr id="12" name="직선 화살표 연결선 11"/>
          <p:cNvCxnSpPr>
            <a:cxnSpLocks/>
          </p:cNvCxnSpPr>
          <p:nvPr/>
        </p:nvCxnSpPr>
        <p:spPr bwMode="auto">
          <a:xfrm>
            <a:off x="639254" y="3505210"/>
            <a:ext cx="0" cy="3133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DF7EEF-6441-46F1-A01A-751BF9AA24AF}"/>
              </a:ext>
            </a:extLst>
          </p:cNvPr>
          <p:cNvSpPr/>
          <p:nvPr/>
        </p:nvSpPr>
        <p:spPr>
          <a:xfrm>
            <a:off x="395537" y="414834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label_dict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{0: ‘airplane’, 1: ‘automobile’, 2: ‘bird’,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3: ‘cat’,      4: ‘deer’,       5: ’dog’, 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6: ‘frog’,     7: ‘horse’,      8: ’ship’,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9: ‘truck’}</a:t>
            </a:r>
          </a:p>
        </p:txBody>
      </p:sp>
    </p:spTree>
    <p:extLst>
      <p:ext uri="{BB962C8B-B14F-4D97-AF65-F5344CB8AC3E}">
        <p14:creationId xmlns:p14="http://schemas.microsoft.com/office/powerpoint/2010/main" val="3481998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/>
      <p:bldP spid="10" grpId="0"/>
      <p:bldP spid="11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5B9C-8F08-474A-B12D-E8FB7A9C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augmentation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47E2F-DC07-4A70-A156-E65B6B670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EBCC-EA09-401E-9120-ED8C5C343520}"/>
              </a:ext>
            </a:extLst>
          </p:cNvPr>
          <p:cNvSpPr txBox="1"/>
          <p:nvPr/>
        </p:nvSpPr>
        <p:spPr>
          <a:xfrm>
            <a:off x="825093" y="1810858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Cropping</a:t>
            </a:r>
            <a:endParaRPr kumimoji="1" lang="x-none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625EE-8F0D-468E-8804-00EF7BC062E8}"/>
              </a:ext>
            </a:extLst>
          </p:cNvPr>
          <p:cNvSpPr txBox="1"/>
          <p:nvPr/>
        </p:nvSpPr>
        <p:spPr>
          <a:xfrm>
            <a:off x="825093" y="291188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Flipping</a:t>
            </a:r>
            <a:endParaRPr kumimoji="1" lang="x-none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4BE73A-CD20-4846-9364-C8EB487A3B6F}"/>
              </a:ext>
            </a:extLst>
          </p:cNvPr>
          <p:cNvSpPr txBox="1"/>
          <p:nvPr/>
        </p:nvSpPr>
        <p:spPr>
          <a:xfrm>
            <a:off x="828650" y="401513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Rotation</a:t>
            </a:r>
            <a:endParaRPr kumimoji="1" lang="x-none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373321" y="181085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373321" y="291188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0133D-BF64-427B-B16B-7853F90AB837}"/>
              </a:ext>
            </a:extLst>
          </p:cNvPr>
          <p:cNvSpPr txBox="1"/>
          <p:nvPr/>
        </p:nvSpPr>
        <p:spPr>
          <a:xfrm>
            <a:off x="373321" y="401513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7951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61F2-C809-4649-93C3-97B1126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B3271-D334-4885-BA4C-18E0A452D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9" name="사다리꼴 7">
            <a:extLst>
              <a:ext uri="{FF2B5EF4-FFF2-40B4-BE49-F238E27FC236}">
                <a16:creationId xmlns:a16="http://schemas.microsoft.com/office/drawing/2014/main" id="{5FAD388E-FE07-4189-B54B-6EABB03C4FA0}"/>
              </a:ext>
            </a:extLst>
          </p:cNvPr>
          <p:cNvSpPr/>
          <p:nvPr/>
        </p:nvSpPr>
        <p:spPr bwMode="auto">
          <a:xfrm rot="5400000">
            <a:off x="3207344" y="2173603"/>
            <a:ext cx="2448256" cy="2366763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251BE2-E721-4638-8039-778324F303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365" y="3317432"/>
            <a:ext cx="59292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내용 개체 틀 2 2 2 2 2">
            <a:extLst>
              <a:ext uri="{FF2B5EF4-FFF2-40B4-BE49-F238E27FC236}">
                <a16:creationId xmlns:a16="http://schemas.microsoft.com/office/drawing/2014/main" id="{0C1A1D45-5F09-4CE7-AB09-76476EF1DCE0}"/>
              </a:ext>
            </a:extLst>
          </p:cNvPr>
          <p:cNvSpPr txBox="1">
            <a:spLocks/>
          </p:cNvSpPr>
          <p:nvPr/>
        </p:nvSpPr>
        <p:spPr bwMode="auto">
          <a:xfrm>
            <a:off x="3419872" y="3084540"/>
            <a:ext cx="1944216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/>
              <a:t>model</a:t>
            </a:r>
            <a:endParaRPr lang="ko-KR" altLang="en-US" sz="28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BA6CCB-5140-4C30-9D71-16F5F51575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2120" y="3314193"/>
            <a:ext cx="62209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위쪽 화살표 36">
            <a:extLst>
              <a:ext uri="{FF2B5EF4-FFF2-40B4-BE49-F238E27FC236}">
                <a16:creationId xmlns:a16="http://schemas.microsoft.com/office/drawing/2014/main" id="{6F0357C1-46BC-403C-AF5D-E07EC0AD3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869" y="4384530"/>
            <a:ext cx="418821" cy="824868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01CE73B0-A9DE-4895-800E-6B120371166C}"/>
              </a:ext>
            </a:extLst>
          </p:cNvPr>
          <p:cNvSpPr txBox="1">
            <a:spLocks/>
          </p:cNvSpPr>
          <p:nvPr/>
        </p:nvSpPr>
        <p:spPr bwMode="auto">
          <a:xfrm>
            <a:off x="607827" y="2417739"/>
            <a:ext cx="257483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 dirty="0"/>
              <a:t>car options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FF0D9-C25B-084C-BB94-7B160DCE5D70}"/>
              </a:ext>
            </a:extLst>
          </p:cNvPr>
          <p:cNvSpPr txBox="1"/>
          <p:nvPr/>
        </p:nvSpPr>
        <p:spPr>
          <a:xfrm>
            <a:off x="184796" y="1221561"/>
            <a:ext cx="647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Car test-time classification</a:t>
            </a:r>
            <a:endParaRPr kumimoji="1" lang="x-none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011EB-B772-0041-8C47-5195F2A4CF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74" y="3140969"/>
            <a:ext cx="359543" cy="3195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4835B8-D35A-E84D-9489-1D5EFDD34B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017860"/>
            <a:ext cx="271757" cy="5200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FF6474-225E-3B48-8D8A-B7D15832B6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02" y="5416423"/>
            <a:ext cx="3028391" cy="62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3E4F36-7C47-2F47-9434-B041CA336799}"/>
              </a:ext>
            </a:extLst>
          </p:cNvPr>
          <p:cNvSpPr txBox="1"/>
          <p:nvPr/>
        </p:nvSpPr>
        <p:spPr>
          <a:xfrm>
            <a:off x="5494046" y="4141629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chemeClr val="accent2"/>
                </a:solidFill>
              </a:rPr>
              <a:t>1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7694E6-0C59-934C-A301-70C438636324}"/>
              </a:ext>
            </a:extLst>
          </p:cNvPr>
          <p:cNvSpPr txBox="1"/>
          <p:nvPr/>
        </p:nvSpPr>
        <p:spPr>
          <a:xfrm>
            <a:off x="5971087" y="4139367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chemeClr val="accent2"/>
                </a:solidFill>
              </a:rPr>
              <a:t>&lt; a certain thres.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F231C-D66A-554F-8469-F1E0712D001D}"/>
              </a:ext>
            </a:extLst>
          </p:cNvPr>
          <p:cNvSpPr txBox="1"/>
          <p:nvPr/>
        </p:nvSpPr>
        <p:spPr>
          <a:xfrm>
            <a:off x="5530684" y="494778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“</a:t>
            </a:r>
            <a:r>
              <a:rPr kumimoji="1" lang="en-US" altLang="ko-KR" sz="2800">
                <a:solidFill>
                  <a:srgbClr val="FF0000"/>
                </a:solidFill>
              </a:rPr>
              <a:t>0</a:t>
            </a:r>
            <a:r>
              <a:rPr kumimoji="1" lang="en-US" altLang="ko-KR" sz="2800"/>
              <a:t>”</a:t>
            </a:r>
            <a:endParaRPr kumimoji="1"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53EEE-0DCA-B449-8756-729907AF2A0C}"/>
              </a:ext>
            </a:extLst>
          </p:cNvPr>
          <p:cNvSpPr txBox="1"/>
          <p:nvPr/>
        </p:nvSpPr>
        <p:spPr>
          <a:xfrm>
            <a:off x="6006245" y="4947788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/>
              <a:t>(</a:t>
            </a:r>
            <a:r>
              <a:rPr kumimoji="1" lang="en-US" altLang="ko-KR" sz="2800">
                <a:solidFill>
                  <a:srgbClr val="FF0000"/>
                </a:solidFill>
              </a:rPr>
              <a:t>&gt; a certain thres.</a:t>
            </a:r>
            <a:r>
              <a:rPr kumimoji="1" lang="en-US" altLang="ko-KR" sz="2800"/>
              <a:t>)</a:t>
            </a:r>
            <a:endParaRPr kumimoji="1"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5BA42-E604-F544-90F4-3594C7FD5CA6}"/>
              </a:ext>
            </a:extLst>
          </p:cNvPr>
          <p:cNvSpPr txBox="1"/>
          <p:nvPr/>
        </p:nvSpPr>
        <p:spPr>
          <a:xfrm>
            <a:off x="7177538" y="4499407"/>
            <a:ext cx="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or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759BC5B-30BC-6E4D-B5A5-5B6D5E7A02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913088" y="4065768"/>
            <a:ext cx="775500" cy="1233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3FDC15-D763-5E41-9359-036E2F470536}"/>
              </a:ext>
            </a:extLst>
          </p:cNvPr>
          <p:cNvSpPr txBox="1"/>
          <p:nvPr/>
        </p:nvSpPr>
        <p:spPr>
          <a:xfrm>
            <a:off x="5688588" y="3714652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testing time:</a:t>
            </a:r>
            <a:endParaRPr kumimoji="1" lang="x-none" altLang="en-US" sz="2800"/>
          </a:p>
        </p:txBody>
      </p:sp>
    </p:spTree>
    <p:extLst>
      <p:ext uri="{BB962C8B-B14F-4D97-AF65-F5344CB8AC3E}">
        <p14:creationId xmlns:p14="http://schemas.microsoft.com/office/powerpoint/2010/main" val="23809261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0B5D-D56F-4E14-B750-B557ED92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Cropping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A505EC-E297-4353-B9BB-90749061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DD395A-4405-4677-9496-FB82F033C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9537" y="2204864"/>
            <a:ext cx="3018613" cy="29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1254790" y="2644177"/>
            <a:ext cx="1467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spcBef>
                <a:spcPct val="30000"/>
              </a:spcBef>
              <a:defRPr/>
            </a:pPr>
            <a:r>
              <a:rPr lang="en-US" altLang="ko-KR" sz="2800" dirty="0"/>
              <a:t>original image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6777873" y="1542278"/>
            <a:ext cx="2500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want to crop this part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3756150" y="1710672"/>
            <a:ext cx="710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4756858" y="1710672"/>
            <a:ext cx="710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5782749" y="1683669"/>
            <a:ext cx="710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3475275" y="2708920"/>
            <a:ext cx="710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6794935" y="2496385"/>
            <a:ext cx="2500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how to handle </a:t>
            </a:r>
            <a:r>
              <a:rPr lang="en-US" altLang="ko-KR" sz="2800" dirty="0">
                <a:solidFill>
                  <a:srgbClr val="FF0000"/>
                </a:solidFill>
              </a:rPr>
              <a:t>out-of-range</a:t>
            </a:r>
            <a:r>
              <a:rPr lang="en-US" altLang="ko-KR" sz="2800" dirty="0"/>
              <a:t>?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99683" y="1718261"/>
            <a:ext cx="3018613" cy="257319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07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28" grpId="0"/>
      <p:bldP spid="29" grpId="0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0B5D-D56F-4E14-B750-B557ED92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Cropping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A505EC-E297-4353-B9BB-90749061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DD395A-4405-4677-9496-FB82F033C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9537" y="2190759"/>
            <a:ext cx="3018613" cy="299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34E146F-C80E-4C6C-ACFB-3F3027F05B20}"/>
              </a:ext>
            </a:extLst>
          </p:cNvPr>
          <p:cNvGrpSpPr/>
          <p:nvPr/>
        </p:nvGrpSpPr>
        <p:grpSpPr>
          <a:xfrm>
            <a:off x="2945278" y="1366784"/>
            <a:ext cx="4667132" cy="4628332"/>
            <a:chOff x="2238434" y="1596913"/>
            <a:chExt cx="4667132" cy="4628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5C238D-2F13-4DE5-903C-77300B87E23A}"/>
                </a:ext>
              </a:extLst>
            </p:cNvPr>
            <p:cNvSpPr/>
            <p:nvPr/>
          </p:nvSpPr>
          <p:spPr bwMode="auto">
            <a:xfrm>
              <a:off x="2238434" y="1596913"/>
              <a:ext cx="4653214" cy="82397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9B9EB1-6A43-4190-9779-7079C9D1F974}"/>
                </a:ext>
              </a:extLst>
            </p:cNvPr>
            <p:cNvSpPr/>
            <p:nvPr/>
          </p:nvSpPr>
          <p:spPr bwMode="auto">
            <a:xfrm>
              <a:off x="2238434" y="5401267"/>
              <a:ext cx="4653214" cy="82397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3BD8C0-2E31-4998-A5E5-EB8F07FEFBAD}"/>
                </a:ext>
              </a:extLst>
            </p:cNvPr>
            <p:cNvSpPr/>
            <p:nvPr/>
          </p:nvSpPr>
          <p:spPr bwMode="auto">
            <a:xfrm rot="5400000">
              <a:off x="4179415" y="3499093"/>
              <a:ext cx="4628327" cy="82397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D06E4B-BC62-463D-9A61-8C8F527F5A4A}"/>
                </a:ext>
              </a:extLst>
            </p:cNvPr>
            <p:cNvSpPr/>
            <p:nvPr/>
          </p:nvSpPr>
          <p:spPr bwMode="auto">
            <a:xfrm rot="5400000">
              <a:off x="336258" y="3499094"/>
              <a:ext cx="4628327" cy="823975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DBA238B-FDBA-4CCD-818A-B42D1442477A}"/>
              </a:ext>
            </a:extLst>
          </p:cNvPr>
          <p:cNvGrpSpPr/>
          <p:nvPr/>
        </p:nvGrpSpPr>
        <p:grpSpPr>
          <a:xfrm>
            <a:off x="2758564" y="1365152"/>
            <a:ext cx="4864283" cy="4829283"/>
            <a:chOff x="6751113" y="1595281"/>
            <a:chExt cx="4864283" cy="482928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0AABCE6-A38F-48E2-91DA-7DED0276C905}"/>
                </a:ext>
              </a:extLst>
            </p:cNvPr>
            <p:cNvSpPr/>
            <p:nvPr/>
          </p:nvSpPr>
          <p:spPr bwMode="auto">
            <a:xfrm>
              <a:off x="6948264" y="1596911"/>
              <a:ext cx="4667132" cy="337375"/>
            </a:xfrm>
            <a:prstGeom prst="rect">
              <a:avLst/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8E7F1C-13A7-4E83-857D-59E6E683C5AB}"/>
                </a:ext>
              </a:extLst>
            </p:cNvPr>
            <p:cNvSpPr/>
            <p:nvPr/>
          </p:nvSpPr>
          <p:spPr bwMode="auto">
            <a:xfrm>
              <a:off x="6948264" y="4509120"/>
              <a:ext cx="4667132" cy="1915444"/>
            </a:xfrm>
            <a:prstGeom prst="rect">
              <a:avLst/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9EF521-EB4F-486C-AB78-447E2E9B75C5}"/>
                </a:ext>
              </a:extLst>
            </p:cNvPr>
            <p:cNvSpPr/>
            <p:nvPr/>
          </p:nvSpPr>
          <p:spPr bwMode="auto">
            <a:xfrm>
              <a:off x="10510845" y="1595281"/>
              <a:ext cx="1104551" cy="4628327"/>
            </a:xfrm>
            <a:prstGeom prst="rect">
              <a:avLst/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DF2CF1A-18F0-4701-BF88-1B54EFD2B221}"/>
                </a:ext>
              </a:extLst>
            </p:cNvPr>
            <p:cNvSpPr/>
            <p:nvPr/>
          </p:nvSpPr>
          <p:spPr bwMode="auto">
            <a:xfrm>
              <a:off x="6751113" y="1595281"/>
              <a:ext cx="741119" cy="4628327"/>
            </a:xfrm>
            <a:prstGeom prst="rect">
              <a:avLst/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D1281-F407-4329-9DF1-5BA7C4325AE3}"/>
              </a:ext>
            </a:extLst>
          </p:cNvPr>
          <p:cNvSpPr/>
          <p:nvPr/>
        </p:nvSpPr>
        <p:spPr>
          <a:xfrm>
            <a:off x="107505" y="4831546"/>
            <a:ext cx="3325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1. </a:t>
            </a:r>
            <a:r>
              <a:rPr lang="en-US" altLang="ko-KR" sz="2800" dirty="0">
                <a:solidFill>
                  <a:srgbClr val="FF0000"/>
                </a:solidFill>
              </a:rPr>
              <a:t>zero padding!</a:t>
            </a:r>
            <a:endParaRPr lang="en-US" altLang="ko-KR" sz="2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AF5365-B35A-4C35-98DB-D47AD8BC8AA1}"/>
              </a:ext>
            </a:extLst>
          </p:cNvPr>
          <p:cNvSpPr/>
          <p:nvPr/>
        </p:nvSpPr>
        <p:spPr>
          <a:xfrm>
            <a:off x="107504" y="5570076"/>
            <a:ext cx="4862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2. </a:t>
            </a:r>
            <a:r>
              <a:rPr lang="en-US" altLang="ko-KR" sz="2800" dirty="0">
                <a:solidFill>
                  <a:schemeClr val="tx2"/>
                </a:solidFill>
              </a:rPr>
              <a:t>crop the interested region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3499683" y="1704156"/>
            <a:ext cx="3018613" cy="257319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1254790" y="2644177"/>
            <a:ext cx="1467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spcBef>
                <a:spcPct val="30000"/>
              </a:spcBef>
              <a:defRPr/>
            </a:pPr>
            <a:r>
              <a:rPr lang="en-US" altLang="ko-KR" sz="2800" dirty="0"/>
              <a:t>original image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64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0B5D-D56F-4E14-B750-B557ED92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Flipping and rotation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A505EC-E297-4353-B9BB-90749061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3DD395A-4405-4677-9496-FB82F033C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378027" y="1256889"/>
            <a:ext cx="2388396" cy="243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BB690B-320C-4139-ABDD-A6A70FBC1256}"/>
              </a:ext>
            </a:extLst>
          </p:cNvPr>
          <p:cNvSpPr/>
          <p:nvPr/>
        </p:nvSpPr>
        <p:spPr>
          <a:xfrm>
            <a:off x="2823409" y="2113717"/>
            <a:ext cx="24105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horizontal flip (mirror)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BC6A50-D72E-402E-9FC2-028ABA16F186}"/>
              </a:ext>
            </a:extLst>
          </p:cNvPr>
          <p:cNvSpPr/>
          <p:nvPr/>
        </p:nvSpPr>
        <p:spPr>
          <a:xfrm>
            <a:off x="3121340" y="4672045"/>
            <a:ext cx="1434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rotation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09D5DA-7602-471C-897F-73EFAF0C2356}"/>
              </a:ext>
            </a:extLst>
          </p:cNvPr>
          <p:cNvGrpSpPr/>
          <p:nvPr/>
        </p:nvGrpSpPr>
        <p:grpSpPr>
          <a:xfrm>
            <a:off x="5182438" y="3779360"/>
            <a:ext cx="2845945" cy="3078640"/>
            <a:chOff x="5003054" y="3259839"/>
            <a:chExt cx="3596116" cy="358948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2CA9A81-AFD4-47A7-B1AC-DC29055AAF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646617">
              <a:off x="5291805" y="3531442"/>
              <a:ext cx="3018613" cy="2998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07735155-5898-4308-9B44-974AD9BEFD51}"/>
                </a:ext>
              </a:extLst>
            </p:cNvPr>
            <p:cNvSpPr/>
            <p:nvPr/>
          </p:nvSpPr>
          <p:spPr bwMode="auto">
            <a:xfrm>
              <a:off x="5545455" y="3259839"/>
              <a:ext cx="1402809" cy="271602"/>
            </a:xfrm>
            <a:prstGeom prst="triangle">
              <a:avLst>
                <a:gd name="adj" fmla="val 3693"/>
              </a:avLst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3856C5A0-4BF3-4211-9DB7-41F8676E66B5}"/>
                </a:ext>
              </a:extLst>
            </p:cNvPr>
            <p:cNvSpPr/>
            <p:nvPr/>
          </p:nvSpPr>
          <p:spPr bwMode="auto">
            <a:xfrm rot="5400000">
              <a:off x="7650499" y="4380003"/>
              <a:ext cx="1576219" cy="321122"/>
            </a:xfrm>
            <a:prstGeom prst="triangle">
              <a:avLst>
                <a:gd name="adj" fmla="val 6110"/>
              </a:avLst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60A9FC0A-047B-4A80-8447-C2A046449369}"/>
                </a:ext>
              </a:extLst>
            </p:cNvPr>
            <p:cNvSpPr/>
            <p:nvPr/>
          </p:nvSpPr>
          <p:spPr bwMode="auto">
            <a:xfrm rot="10800000">
              <a:off x="6760561" y="6577717"/>
              <a:ext cx="1402809" cy="271602"/>
            </a:xfrm>
            <a:prstGeom prst="triangle">
              <a:avLst>
                <a:gd name="adj" fmla="val 3693"/>
              </a:avLst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865FC3CD-9EA8-44E6-855D-D38D6D81ABEF}"/>
                </a:ext>
              </a:extLst>
            </p:cNvPr>
            <p:cNvSpPr/>
            <p:nvPr/>
          </p:nvSpPr>
          <p:spPr bwMode="auto">
            <a:xfrm rot="16200000">
              <a:off x="4437450" y="5491548"/>
              <a:ext cx="1402809" cy="271602"/>
            </a:xfrm>
            <a:prstGeom prst="triangle">
              <a:avLst>
                <a:gd name="adj" fmla="val 3693"/>
              </a:avLst>
            </a:prstGeom>
            <a:solidFill>
              <a:srgbClr val="F8F8F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4829D13-DE99-4557-8C26-3CDC7CDC35D2}"/>
                </a:ext>
              </a:extLst>
            </p:cNvPr>
            <p:cNvSpPr/>
            <p:nvPr/>
          </p:nvSpPr>
          <p:spPr bwMode="auto">
            <a:xfrm rot="5400000">
              <a:off x="4684223" y="4121874"/>
              <a:ext cx="1466511" cy="285647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60BC9BC-BD0E-4483-A8BB-B776AD6F4C03}"/>
                </a:ext>
              </a:extLst>
            </p:cNvPr>
            <p:cNvSpPr/>
            <p:nvPr/>
          </p:nvSpPr>
          <p:spPr bwMode="auto">
            <a:xfrm rot="10800000">
              <a:off x="6876254" y="3533411"/>
              <a:ext cx="1401791" cy="271601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C95277F2-D006-4167-8F03-FCE236765388}"/>
                </a:ext>
              </a:extLst>
            </p:cNvPr>
            <p:cNvSpPr/>
            <p:nvPr/>
          </p:nvSpPr>
          <p:spPr bwMode="auto">
            <a:xfrm rot="16200000">
              <a:off x="7533100" y="5832767"/>
              <a:ext cx="1249043" cy="24085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1393854B-34B4-4B92-8866-BEF316A37961}"/>
                </a:ext>
              </a:extLst>
            </p:cNvPr>
            <p:cNvSpPr/>
            <p:nvPr/>
          </p:nvSpPr>
          <p:spPr bwMode="auto">
            <a:xfrm>
              <a:off x="5274655" y="6264023"/>
              <a:ext cx="1673609" cy="313693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D3DD395A-4405-4677-9496-FB82F033C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2729227"/>
            <a:ext cx="2386983" cy="23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D01951-5749-426E-BD8F-837C01F2B2AD}"/>
              </a:ext>
            </a:extLst>
          </p:cNvPr>
          <p:cNvSpPr/>
          <p:nvPr/>
        </p:nvSpPr>
        <p:spPr>
          <a:xfrm>
            <a:off x="712311" y="2101410"/>
            <a:ext cx="1467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spcBef>
                <a:spcPct val="30000"/>
              </a:spcBef>
              <a:defRPr/>
            </a:pPr>
            <a:r>
              <a:rPr lang="en-US" altLang="ko-KR" sz="2800" dirty="0"/>
              <a:t>original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2936292" y="2402031"/>
            <a:ext cx="2353617" cy="15507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2936292" y="3952613"/>
            <a:ext cx="2320963" cy="13454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570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C5B9C-8F08-474A-B12D-E8FB7A9C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for data augmentation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B47E2F-DC07-4A70-A156-E65B6B670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469BA3-453B-4879-B07C-0892E1F01D3F}"/>
              </a:ext>
            </a:extLst>
          </p:cNvPr>
          <p:cNvSpPr/>
          <p:nvPr/>
        </p:nvSpPr>
        <p:spPr>
          <a:xfrm>
            <a:off x="123131" y="2350621"/>
            <a:ext cx="8913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tensorflow.keras.layers.experimental.preprocessing</a:t>
            </a:r>
            <a:r>
              <a:rPr lang="en-US" altLang="ko-KR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RandomCrop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RandomFlip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RandomRotation</a:t>
            </a:r>
            <a:endParaRPr lang="en-US" altLang="ko-KR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9A48EA-C40E-4216-BD67-E8BCA65C2405}"/>
              </a:ext>
            </a:extLst>
          </p:cNvPr>
          <p:cNvSpPr/>
          <p:nvPr/>
        </p:nvSpPr>
        <p:spPr>
          <a:xfrm>
            <a:off x="123131" y="5291916"/>
            <a:ext cx="6321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data_augmentation.add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RandomRotation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(0.05))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2C28DC-8E2E-4A7A-A946-84A2C9917B18}"/>
              </a:ext>
            </a:extLst>
          </p:cNvPr>
          <p:cNvSpPr/>
          <p:nvPr/>
        </p:nvSpPr>
        <p:spPr>
          <a:xfrm>
            <a:off x="123131" y="3707740"/>
            <a:ext cx="891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data_augmentation.add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ZeroPadding2D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(4, </a:t>
            </a:r>
            <a:r>
              <a:rPr lang="en-US" altLang="ko-KR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altLang="ko-KR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=(32,32,3)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CBFA8B-8680-403F-9AED-84C9CA7F397A}"/>
              </a:ext>
            </a:extLst>
          </p:cNvPr>
          <p:cNvSpPr/>
          <p:nvPr/>
        </p:nvSpPr>
        <p:spPr>
          <a:xfrm>
            <a:off x="123131" y="4252446"/>
            <a:ext cx="6033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data_augmentation.add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RandomCrop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(32,32))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BA952A-6BFE-4594-99F6-9F0D986969C2}"/>
              </a:ext>
            </a:extLst>
          </p:cNvPr>
          <p:cNvSpPr/>
          <p:nvPr/>
        </p:nvSpPr>
        <p:spPr>
          <a:xfrm>
            <a:off x="123131" y="4772181"/>
            <a:ext cx="6897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data_augmentation.add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RandomFlip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('horizontal’))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469BA3-453B-4879-B07C-0892E1F01D3F}"/>
              </a:ext>
            </a:extLst>
          </p:cNvPr>
          <p:cNvSpPr/>
          <p:nvPr/>
        </p:nvSpPr>
        <p:spPr>
          <a:xfrm>
            <a:off x="123131" y="1506270"/>
            <a:ext cx="891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tensorflow.keras.models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Sequnetial</a:t>
            </a:r>
            <a:endParaRPr lang="en-US" altLang="ko-K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A8D25E-2096-4CD0-B246-9EEDD975EB9E}"/>
              </a:ext>
            </a:extLst>
          </p:cNvPr>
          <p:cNvSpPr/>
          <p:nvPr/>
        </p:nvSpPr>
        <p:spPr>
          <a:xfrm>
            <a:off x="123131" y="3212976"/>
            <a:ext cx="891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data_augmentation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Sequential()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69BA3-453B-4879-B07C-0892E1F01D3F}"/>
              </a:ext>
            </a:extLst>
          </p:cNvPr>
          <p:cNvSpPr/>
          <p:nvPr/>
        </p:nvSpPr>
        <p:spPr>
          <a:xfrm>
            <a:off x="123131" y="1907540"/>
            <a:ext cx="891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ZeroPadding2D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BC6A50-D72E-402E-9FC2-028ABA16F186}"/>
              </a:ext>
            </a:extLst>
          </p:cNvPr>
          <p:cNvSpPr/>
          <p:nvPr/>
        </p:nvSpPr>
        <p:spPr>
          <a:xfrm>
            <a:off x="6228184" y="5277483"/>
            <a:ext cx="283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fraction of 2</a:t>
            </a:r>
            <a:r>
              <a:rPr lang="el-GR" altLang="ko-KR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π</a:t>
            </a:r>
            <a:endParaRPr lang="en-US" altLang="ko-KR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83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7" grpId="0"/>
      <p:bldP spid="18" grpId="0"/>
      <p:bldP spid="14" grpId="0"/>
      <p:bldP spid="15" grpId="0"/>
      <p:bldP spid="16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C77A-99B5-074B-98AA-80DC306DA9C7}"/>
              </a:ext>
            </a:extLst>
          </p:cNvPr>
          <p:cNvSpPr txBox="1"/>
          <p:nvPr/>
        </p:nvSpPr>
        <p:spPr>
          <a:xfrm>
            <a:off x="241213" y="1395588"/>
            <a:ext cx="6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try</a:t>
            </a:r>
            <a:r>
              <a:rPr lang="ko-KR" altLang="en-US" sz="2800" dirty="0"/>
              <a:t> </a:t>
            </a:r>
            <a:r>
              <a:rPr lang="en-US" altLang="ko-KR" sz="2800" b="1" dirty="0"/>
              <a:t>DNN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CNN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DC6852-CBD4-6849-9626-28AF3A1F44B1}"/>
              </a:ext>
            </a:extLst>
          </p:cNvPr>
          <p:cNvSpPr txBox="1"/>
          <p:nvPr/>
        </p:nvSpPr>
        <p:spPr>
          <a:xfrm>
            <a:off x="194849" y="2170013"/>
            <a:ext cx="14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 dirty="0"/>
              <a:t>1. DNN: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046E0-944F-4A18-94FF-96FAA9A9BA34}"/>
              </a:ext>
            </a:extLst>
          </p:cNvPr>
          <p:cNvSpPr txBox="1"/>
          <p:nvPr/>
        </p:nvSpPr>
        <p:spPr>
          <a:xfrm>
            <a:off x="2472776" y="3239371"/>
            <a:ext cx="641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&lt; </a:t>
            </a:r>
            <a:r>
              <a:rPr kumimoji="1" lang="en-US" altLang="x-none" sz="2800" dirty="0">
                <a:solidFill>
                  <a:srgbClr val="FF0000"/>
                </a:solidFill>
              </a:rPr>
              <a:t>60% (even w/ advanced techniques)</a:t>
            </a:r>
            <a:endParaRPr kumimoji="1" lang="x-none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53FC54-9B2B-4337-9EE4-296AF15D163C}"/>
              </a:ext>
            </a:extLst>
          </p:cNvPr>
          <p:cNvSpPr txBox="1"/>
          <p:nvPr/>
        </p:nvSpPr>
        <p:spPr>
          <a:xfrm>
            <a:off x="539553" y="2704692"/>
            <a:ext cx="718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Will figure out a poor performance: 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D957FF-A6D8-4FB3-92D1-6D519CBC924D}"/>
              </a:ext>
            </a:extLst>
          </p:cNvPr>
          <p:cNvSpPr txBox="1"/>
          <p:nvPr/>
        </p:nvSpPr>
        <p:spPr>
          <a:xfrm>
            <a:off x="167598" y="3933056"/>
            <a:ext cx="210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 dirty="0"/>
              <a:t>2. CNN: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820EEF-5AC0-407A-9A01-9CFA384ECF06}"/>
              </a:ext>
            </a:extLst>
          </p:cNvPr>
          <p:cNvSpPr txBox="1"/>
          <p:nvPr/>
        </p:nvSpPr>
        <p:spPr>
          <a:xfrm>
            <a:off x="1975633" y="5157192"/>
            <a:ext cx="629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>
                <a:solidFill>
                  <a:schemeClr val="accent2"/>
                </a:solidFill>
              </a:rPr>
              <a:t>92 ~ 93% (w/ some techniques)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1E14-AE59-774A-A226-B94DC33E9DA1}"/>
              </a:ext>
            </a:extLst>
          </p:cNvPr>
          <p:cNvSpPr txBox="1"/>
          <p:nvPr/>
        </p:nvSpPr>
        <p:spPr>
          <a:xfrm>
            <a:off x="827584" y="3221763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Accuracy</a:t>
            </a:r>
            <a:endParaRPr kumimoji="1" lang="x-none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0613A-53A0-D14D-BE99-4DC5CCBA2ECD}"/>
              </a:ext>
            </a:extLst>
          </p:cNvPr>
          <p:cNvSpPr txBox="1"/>
          <p:nvPr/>
        </p:nvSpPr>
        <p:spPr>
          <a:xfrm>
            <a:off x="539552" y="5157192"/>
            <a:ext cx="143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/>
              <a:t>Target: </a:t>
            </a:r>
            <a:r>
              <a:rPr kumimoji="1" lang="en-US" altLang="x-none" sz="2800"/>
              <a:t> 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602E3C-A1B3-CC45-8A18-B7ECFE881AA3}"/>
              </a:ext>
            </a:extLst>
          </p:cNvPr>
          <p:cNvSpPr txBox="1"/>
          <p:nvPr/>
        </p:nvSpPr>
        <p:spPr>
          <a:xfrm>
            <a:off x="539551" y="4526327"/>
            <a:ext cx="40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Will employ </a:t>
            </a:r>
            <a:r>
              <a:rPr kumimoji="1" lang="en-US" altLang="x-none" sz="2800" dirty="0" err="1"/>
              <a:t>ResNet</a:t>
            </a:r>
            <a:r>
              <a:rPr kumimoji="1" lang="en-US" altLang="x-none" sz="2800" dirty="0"/>
              <a:t>.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42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4" grpId="0"/>
      <p:bldP spid="25" grpId="0"/>
      <p:bldP spid="26" grpId="0"/>
      <p:bldP spid="3" grpId="0"/>
      <p:bldP spid="1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Techniques that we will use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58B73-B3C9-E04C-B025-F749B33D7910}"/>
              </a:ext>
            </a:extLst>
          </p:cNvPr>
          <p:cNvSpPr txBox="1"/>
          <p:nvPr/>
        </p:nvSpPr>
        <p:spPr>
          <a:xfrm>
            <a:off x="662371" y="2245911"/>
            <a:ext cx="765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He’s initialization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5D62E-3E95-AE40-A196-9FE2FAC8B6A3}"/>
              </a:ext>
            </a:extLst>
          </p:cNvPr>
          <p:cNvSpPr txBox="1"/>
          <p:nvPr/>
        </p:nvSpPr>
        <p:spPr>
          <a:xfrm>
            <a:off x="659762" y="2765394"/>
            <a:ext cx="7654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Hyperparameter search w/ cross validation:</a:t>
            </a:r>
            <a:endParaRPr kumimoji="1" lang="x-none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6ED12-1296-0B49-BE34-95C3A7A3CC98}"/>
              </a:ext>
            </a:extLst>
          </p:cNvPr>
          <p:cNvSpPr txBox="1"/>
          <p:nvPr/>
        </p:nvSpPr>
        <p:spPr>
          <a:xfrm>
            <a:off x="1089523" y="3284876"/>
            <a:ext cx="7226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learning rate, batch size, … </a:t>
            </a:r>
            <a:endParaRPr kumimoji="1" lang="x-none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57251-EE29-E345-A96D-5DA0D1BF7C0E}"/>
              </a:ext>
            </a:extLst>
          </p:cNvPr>
          <p:cNvSpPr txBox="1"/>
          <p:nvPr/>
        </p:nvSpPr>
        <p:spPr>
          <a:xfrm>
            <a:off x="662370" y="1726428"/>
            <a:ext cx="765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Regularization, Early stopping 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사각형: 둥근 모서리 24">
            <a:extLst>
              <a:ext uri="{FF2B5EF4-FFF2-40B4-BE49-F238E27FC236}">
                <a16:creationId xmlns:a16="http://schemas.microsoft.com/office/drawing/2014/main" id="{88CF3EF4-086E-E44A-852F-08E10B184289}"/>
              </a:ext>
            </a:extLst>
          </p:cNvPr>
          <p:cNvSpPr/>
          <p:nvPr/>
        </p:nvSpPr>
        <p:spPr bwMode="auto">
          <a:xfrm>
            <a:off x="265142" y="1628800"/>
            <a:ext cx="8483322" cy="2327610"/>
          </a:xfrm>
          <a:prstGeom prst="round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78BA8B98-10EB-F340-A262-C6C73AF3F997}"/>
              </a:ext>
            </a:extLst>
          </p:cNvPr>
          <p:cNvSpPr/>
          <p:nvPr/>
        </p:nvSpPr>
        <p:spPr bwMode="auto">
          <a:xfrm>
            <a:off x="265142" y="4721531"/>
            <a:ext cx="8483322" cy="124643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F236-3F60-9C4B-98B1-32E96FB1A407}"/>
              </a:ext>
            </a:extLst>
          </p:cNvPr>
          <p:cNvSpPr txBox="1"/>
          <p:nvPr/>
        </p:nvSpPr>
        <p:spPr>
          <a:xfrm>
            <a:off x="3882974" y="3942586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4400" dirty="0"/>
              <a:t>+</a:t>
            </a:r>
            <a:endParaRPr kumimoji="1" lang="x-none" alt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251E4-1F71-9D46-874B-D9EF99EB9B5D}"/>
              </a:ext>
            </a:extLst>
          </p:cNvPr>
          <p:cNvSpPr txBox="1"/>
          <p:nvPr/>
        </p:nvSpPr>
        <p:spPr>
          <a:xfrm>
            <a:off x="611560" y="4869160"/>
            <a:ext cx="8069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Learning rate decay, Batch Normalization,</a:t>
            </a:r>
          </a:p>
          <a:p>
            <a:r>
              <a:rPr kumimoji="1" lang="en-US" altLang="ko-KR" sz="2800" b="1" dirty="0"/>
              <a:t>Data augmentation</a:t>
            </a:r>
            <a:endParaRPr kumimoji="1" lang="x-none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508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모서리가 둥근 직사각형 6">
            <a:extLst>
              <a:ext uri="{FF2B5EF4-FFF2-40B4-BE49-F238E27FC236}">
                <a16:creationId xmlns:a16="http://schemas.microsoft.com/office/drawing/2014/main" id="{F235EA03-B0E9-48DD-8F35-5384AEAA6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779" y="3271122"/>
            <a:ext cx="598551" cy="1275202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8114ED-D985-784E-A127-728349E0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DNN architecture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02E06-66FE-5C4F-834C-795B9775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67" name="모서리가 둥근 직사각형 4">
            <a:extLst>
              <a:ext uri="{FF2B5EF4-FFF2-40B4-BE49-F238E27FC236}">
                <a16:creationId xmlns:a16="http://schemas.microsoft.com/office/drawing/2014/main" id="{2AF7A598-C039-4496-9AE6-DC866387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710" y="1983741"/>
            <a:ext cx="649287" cy="3903304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9" name="모서리가 둥근 직사각형 6">
            <a:extLst>
              <a:ext uri="{FF2B5EF4-FFF2-40B4-BE49-F238E27FC236}">
                <a16:creationId xmlns:a16="http://schemas.microsoft.com/office/drawing/2014/main" id="{A741034A-175B-469F-B06C-E2F7B26C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2636911"/>
            <a:ext cx="598551" cy="2601581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A2ED05A4-FF3D-4443-B088-9941A8E41C64}"/>
              </a:ext>
            </a:extLst>
          </p:cNvPr>
          <p:cNvSpPr/>
          <p:nvPr/>
        </p:nvSpPr>
        <p:spPr bwMode="auto">
          <a:xfrm rot="5400000">
            <a:off x="2838349" y="831827"/>
            <a:ext cx="4537075" cy="6275042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sp>
        <p:nvSpPr>
          <p:cNvPr id="73" name="타원 10">
            <a:extLst>
              <a:ext uri="{FF2B5EF4-FFF2-40B4-BE49-F238E27FC236}">
                <a16:creationId xmlns:a16="http://schemas.microsoft.com/office/drawing/2014/main" id="{C5023A2F-DBD2-4D7E-930A-AA4ED42B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7" y="2105619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4" name="타원 11">
            <a:extLst>
              <a:ext uri="{FF2B5EF4-FFF2-40B4-BE49-F238E27FC236}">
                <a16:creationId xmlns:a16="http://schemas.microsoft.com/office/drawing/2014/main" id="{B14ECCD8-3423-4734-A8D9-C8D66CF9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7" y="2623294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5" name="타원 12">
            <a:extLst>
              <a:ext uri="{FF2B5EF4-FFF2-40B4-BE49-F238E27FC236}">
                <a16:creationId xmlns:a16="http://schemas.microsoft.com/office/drawing/2014/main" id="{8B082F31-F253-43B0-A2A9-821F7BF6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7" y="3140968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6" name="타원 13">
            <a:extLst>
              <a:ext uri="{FF2B5EF4-FFF2-40B4-BE49-F238E27FC236}">
                <a16:creationId xmlns:a16="http://schemas.microsoft.com/office/drawing/2014/main" id="{B4A25939-AFC8-45C0-B67C-D636D56B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7" y="4326310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7" name="타원 14">
            <a:extLst>
              <a:ext uri="{FF2B5EF4-FFF2-40B4-BE49-F238E27FC236}">
                <a16:creationId xmlns:a16="http://schemas.microsoft.com/office/drawing/2014/main" id="{F7A9DAA0-4AA5-4D3B-9E7B-A26793CB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7" y="4829758"/>
            <a:ext cx="404813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8" name="타원 15">
            <a:extLst>
              <a:ext uri="{FF2B5EF4-FFF2-40B4-BE49-F238E27FC236}">
                <a16:creationId xmlns:a16="http://schemas.microsoft.com/office/drawing/2014/main" id="{AB626CB6-FD9F-4AD1-93F7-F0366F66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7" y="5333206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9" name="직선 연결선 16">
            <a:extLst>
              <a:ext uri="{FF2B5EF4-FFF2-40B4-BE49-F238E27FC236}">
                <a16:creationId xmlns:a16="http://schemas.microsoft.com/office/drawing/2014/main" id="{B4242F1A-8282-403A-8AFC-BDDCD2AB43E7}"/>
              </a:ext>
            </a:extLst>
          </p:cNvPr>
          <p:cNvCxnSpPr>
            <a:cxnSpLocks noChangeShapeType="1"/>
            <a:stCxn id="73" idx="6"/>
            <a:endCxn id="116" idx="2"/>
          </p:cNvCxnSpPr>
          <p:nvPr/>
        </p:nvCxnSpPr>
        <p:spPr bwMode="auto">
          <a:xfrm>
            <a:off x="2950760" y="2304851"/>
            <a:ext cx="1790117" cy="6594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연결선 17">
            <a:extLst>
              <a:ext uri="{FF2B5EF4-FFF2-40B4-BE49-F238E27FC236}">
                <a16:creationId xmlns:a16="http://schemas.microsoft.com/office/drawing/2014/main" id="{C23E37FB-94B0-4778-BC09-F8F9C06451A3}"/>
              </a:ext>
            </a:extLst>
          </p:cNvPr>
          <p:cNvCxnSpPr>
            <a:cxnSpLocks noChangeShapeType="1"/>
            <a:stCxn id="74" idx="6"/>
            <a:endCxn id="116" idx="2"/>
          </p:cNvCxnSpPr>
          <p:nvPr/>
        </p:nvCxnSpPr>
        <p:spPr bwMode="auto">
          <a:xfrm>
            <a:off x="2950760" y="2822526"/>
            <a:ext cx="1790117" cy="14175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직선 연결선 18">
            <a:extLst>
              <a:ext uri="{FF2B5EF4-FFF2-40B4-BE49-F238E27FC236}">
                <a16:creationId xmlns:a16="http://schemas.microsoft.com/office/drawing/2014/main" id="{EC835C5D-2BF0-458F-9416-36DBD0B4F710}"/>
              </a:ext>
            </a:extLst>
          </p:cNvPr>
          <p:cNvCxnSpPr>
            <a:cxnSpLocks noChangeShapeType="1"/>
            <a:stCxn id="75" idx="6"/>
            <a:endCxn id="116" idx="2"/>
          </p:cNvCxnSpPr>
          <p:nvPr/>
        </p:nvCxnSpPr>
        <p:spPr bwMode="auto">
          <a:xfrm flipV="1">
            <a:off x="2950760" y="2964284"/>
            <a:ext cx="1790117" cy="37670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19">
            <a:extLst>
              <a:ext uri="{FF2B5EF4-FFF2-40B4-BE49-F238E27FC236}">
                <a16:creationId xmlns:a16="http://schemas.microsoft.com/office/drawing/2014/main" id="{3012100D-189E-40EE-8C4C-2F5F9863CCAB}"/>
              </a:ext>
            </a:extLst>
          </p:cNvPr>
          <p:cNvCxnSpPr>
            <a:cxnSpLocks noChangeShapeType="1"/>
            <a:stCxn id="76" idx="6"/>
            <a:endCxn id="116" idx="2"/>
          </p:cNvCxnSpPr>
          <p:nvPr/>
        </p:nvCxnSpPr>
        <p:spPr bwMode="auto">
          <a:xfrm flipV="1">
            <a:off x="2950760" y="2964284"/>
            <a:ext cx="1790117" cy="156125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타원 24">
            <a:extLst>
              <a:ext uri="{FF2B5EF4-FFF2-40B4-BE49-F238E27FC236}">
                <a16:creationId xmlns:a16="http://schemas.microsoft.com/office/drawing/2014/main" id="{A6C7D7FE-B3B1-4BBB-ABC8-DA7929B2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877" y="3789040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8" name="타원 25">
            <a:extLst>
              <a:ext uri="{FF2B5EF4-FFF2-40B4-BE49-F238E27FC236}">
                <a16:creationId xmlns:a16="http://schemas.microsoft.com/office/drawing/2014/main" id="{082BE568-DDFA-44C5-9C89-FF3A654B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877" y="4686721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90" name="직선 연결선 27">
            <a:extLst>
              <a:ext uri="{FF2B5EF4-FFF2-40B4-BE49-F238E27FC236}">
                <a16:creationId xmlns:a16="http://schemas.microsoft.com/office/drawing/2014/main" id="{8063D1DB-8359-44CE-841E-9C1496B1D328}"/>
              </a:ext>
            </a:extLst>
          </p:cNvPr>
          <p:cNvCxnSpPr>
            <a:cxnSpLocks noChangeShapeType="1"/>
            <a:stCxn id="73" idx="6"/>
            <a:endCxn id="115" idx="2"/>
          </p:cNvCxnSpPr>
          <p:nvPr/>
        </p:nvCxnSpPr>
        <p:spPr bwMode="auto">
          <a:xfrm>
            <a:off x="2950760" y="2304851"/>
            <a:ext cx="1790117" cy="117182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직선 연결선 28">
            <a:extLst>
              <a:ext uri="{FF2B5EF4-FFF2-40B4-BE49-F238E27FC236}">
                <a16:creationId xmlns:a16="http://schemas.microsoft.com/office/drawing/2014/main" id="{D6141C05-AE97-485E-AD13-1AB8064DCF66}"/>
              </a:ext>
            </a:extLst>
          </p:cNvPr>
          <p:cNvCxnSpPr>
            <a:cxnSpLocks noChangeShapeType="1"/>
            <a:stCxn id="73" idx="6"/>
            <a:endCxn id="87" idx="2"/>
          </p:cNvCxnSpPr>
          <p:nvPr/>
        </p:nvCxnSpPr>
        <p:spPr bwMode="auto">
          <a:xfrm>
            <a:off x="2950760" y="2304851"/>
            <a:ext cx="1790117" cy="168421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직선 연결선 29">
            <a:extLst>
              <a:ext uri="{FF2B5EF4-FFF2-40B4-BE49-F238E27FC236}">
                <a16:creationId xmlns:a16="http://schemas.microsoft.com/office/drawing/2014/main" id="{53C5F6B5-8A93-4AEF-81C7-1AF0321ABB3A}"/>
              </a:ext>
            </a:extLst>
          </p:cNvPr>
          <p:cNvCxnSpPr>
            <a:cxnSpLocks noChangeShapeType="1"/>
            <a:stCxn id="73" idx="6"/>
            <a:endCxn id="88" idx="2"/>
          </p:cNvCxnSpPr>
          <p:nvPr/>
        </p:nvCxnSpPr>
        <p:spPr bwMode="auto">
          <a:xfrm>
            <a:off x="2950760" y="2304851"/>
            <a:ext cx="1790117" cy="258110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직선 연결선 31">
            <a:extLst>
              <a:ext uri="{FF2B5EF4-FFF2-40B4-BE49-F238E27FC236}">
                <a16:creationId xmlns:a16="http://schemas.microsoft.com/office/drawing/2014/main" id="{266779B0-DDDB-48FF-8EF9-43316C6AB73C}"/>
              </a:ext>
            </a:extLst>
          </p:cNvPr>
          <p:cNvCxnSpPr>
            <a:cxnSpLocks noChangeShapeType="1"/>
            <a:stCxn id="74" idx="6"/>
            <a:endCxn id="115" idx="2"/>
          </p:cNvCxnSpPr>
          <p:nvPr/>
        </p:nvCxnSpPr>
        <p:spPr bwMode="auto">
          <a:xfrm>
            <a:off x="2950760" y="2822526"/>
            <a:ext cx="1790117" cy="65414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연결선 32">
            <a:extLst>
              <a:ext uri="{FF2B5EF4-FFF2-40B4-BE49-F238E27FC236}">
                <a16:creationId xmlns:a16="http://schemas.microsoft.com/office/drawing/2014/main" id="{7368C833-9593-4282-8A81-B47568ECB060}"/>
              </a:ext>
            </a:extLst>
          </p:cNvPr>
          <p:cNvCxnSpPr>
            <a:cxnSpLocks noChangeShapeType="1"/>
            <a:stCxn id="74" idx="6"/>
            <a:endCxn id="87" idx="2"/>
          </p:cNvCxnSpPr>
          <p:nvPr/>
        </p:nvCxnSpPr>
        <p:spPr bwMode="auto">
          <a:xfrm>
            <a:off x="2950760" y="2822526"/>
            <a:ext cx="1790117" cy="116653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33">
            <a:extLst>
              <a:ext uri="{FF2B5EF4-FFF2-40B4-BE49-F238E27FC236}">
                <a16:creationId xmlns:a16="http://schemas.microsoft.com/office/drawing/2014/main" id="{B4766156-F247-4835-91E3-1CD4B90C34DB}"/>
              </a:ext>
            </a:extLst>
          </p:cNvPr>
          <p:cNvCxnSpPr>
            <a:cxnSpLocks noChangeShapeType="1"/>
            <a:stCxn id="74" idx="6"/>
            <a:endCxn id="88" idx="2"/>
          </p:cNvCxnSpPr>
          <p:nvPr/>
        </p:nvCxnSpPr>
        <p:spPr bwMode="auto">
          <a:xfrm>
            <a:off x="2950760" y="2822526"/>
            <a:ext cx="1790117" cy="20634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직선 연결선 35">
            <a:extLst>
              <a:ext uri="{FF2B5EF4-FFF2-40B4-BE49-F238E27FC236}">
                <a16:creationId xmlns:a16="http://schemas.microsoft.com/office/drawing/2014/main" id="{A193729F-3462-416E-84E9-F7621F634D0C}"/>
              </a:ext>
            </a:extLst>
          </p:cNvPr>
          <p:cNvCxnSpPr>
            <a:cxnSpLocks noChangeShapeType="1"/>
            <a:stCxn id="75" idx="6"/>
            <a:endCxn id="115" idx="2"/>
          </p:cNvCxnSpPr>
          <p:nvPr/>
        </p:nvCxnSpPr>
        <p:spPr bwMode="auto">
          <a:xfrm>
            <a:off x="2950760" y="3340993"/>
            <a:ext cx="1790117" cy="13568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36">
            <a:extLst>
              <a:ext uri="{FF2B5EF4-FFF2-40B4-BE49-F238E27FC236}">
                <a16:creationId xmlns:a16="http://schemas.microsoft.com/office/drawing/2014/main" id="{2723065F-DF32-42D4-A41C-3B749B6E7F80}"/>
              </a:ext>
            </a:extLst>
          </p:cNvPr>
          <p:cNvCxnSpPr>
            <a:cxnSpLocks noChangeShapeType="1"/>
            <a:stCxn id="75" idx="6"/>
            <a:endCxn id="87" idx="2"/>
          </p:cNvCxnSpPr>
          <p:nvPr/>
        </p:nvCxnSpPr>
        <p:spPr bwMode="auto">
          <a:xfrm>
            <a:off x="2950760" y="3340993"/>
            <a:ext cx="1790117" cy="64807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직선 연결선 37">
            <a:extLst>
              <a:ext uri="{FF2B5EF4-FFF2-40B4-BE49-F238E27FC236}">
                <a16:creationId xmlns:a16="http://schemas.microsoft.com/office/drawing/2014/main" id="{EBDB4C01-C482-4152-BF43-8B9488F6C0D5}"/>
              </a:ext>
            </a:extLst>
          </p:cNvPr>
          <p:cNvCxnSpPr>
            <a:cxnSpLocks noChangeShapeType="1"/>
            <a:stCxn id="75" idx="6"/>
            <a:endCxn id="88" idx="2"/>
          </p:cNvCxnSpPr>
          <p:nvPr/>
        </p:nvCxnSpPr>
        <p:spPr bwMode="auto">
          <a:xfrm>
            <a:off x="2950760" y="3340993"/>
            <a:ext cx="1790117" cy="154496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38">
            <a:extLst>
              <a:ext uri="{FF2B5EF4-FFF2-40B4-BE49-F238E27FC236}">
                <a16:creationId xmlns:a16="http://schemas.microsoft.com/office/drawing/2014/main" id="{077B2407-BE8B-405A-BEBE-20D102C58752}"/>
              </a:ext>
            </a:extLst>
          </p:cNvPr>
          <p:cNvCxnSpPr>
            <a:cxnSpLocks noChangeShapeType="1"/>
            <a:stCxn id="76" idx="6"/>
            <a:endCxn id="115" idx="2"/>
          </p:cNvCxnSpPr>
          <p:nvPr/>
        </p:nvCxnSpPr>
        <p:spPr bwMode="auto">
          <a:xfrm flipV="1">
            <a:off x="2950760" y="3476674"/>
            <a:ext cx="1790117" cy="10488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39">
            <a:extLst>
              <a:ext uri="{FF2B5EF4-FFF2-40B4-BE49-F238E27FC236}">
                <a16:creationId xmlns:a16="http://schemas.microsoft.com/office/drawing/2014/main" id="{8C8EA0AF-6654-447D-A8B0-6D134B9C3482}"/>
              </a:ext>
            </a:extLst>
          </p:cNvPr>
          <p:cNvCxnSpPr>
            <a:cxnSpLocks noChangeShapeType="1"/>
            <a:stCxn id="76" idx="6"/>
            <a:endCxn id="87" idx="2"/>
          </p:cNvCxnSpPr>
          <p:nvPr/>
        </p:nvCxnSpPr>
        <p:spPr bwMode="auto">
          <a:xfrm flipV="1">
            <a:off x="2950760" y="3989065"/>
            <a:ext cx="1790117" cy="53647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연결선 40">
            <a:extLst>
              <a:ext uri="{FF2B5EF4-FFF2-40B4-BE49-F238E27FC236}">
                <a16:creationId xmlns:a16="http://schemas.microsoft.com/office/drawing/2014/main" id="{49168674-940E-451C-857D-021A7D9833FA}"/>
              </a:ext>
            </a:extLst>
          </p:cNvPr>
          <p:cNvCxnSpPr>
            <a:cxnSpLocks noChangeShapeType="1"/>
            <a:stCxn id="76" idx="6"/>
            <a:endCxn id="88" idx="2"/>
          </p:cNvCxnSpPr>
          <p:nvPr/>
        </p:nvCxnSpPr>
        <p:spPr bwMode="auto">
          <a:xfrm>
            <a:off x="2950760" y="4525542"/>
            <a:ext cx="1790117" cy="36041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42">
            <a:extLst>
              <a:ext uri="{FF2B5EF4-FFF2-40B4-BE49-F238E27FC236}">
                <a16:creationId xmlns:a16="http://schemas.microsoft.com/office/drawing/2014/main" id="{359E896F-8D0A-431B-9705-81D3E07C56A7}"/>
              </a:ext>
            </a:extLst>
          </p:cNvPr>
          <p:cNvCxnSpPr>
            <a:cxnSpLocks noChangeShapeType="1"/>
            <a:stCxn id="77" idx="6"/>
            <a:endCxn id="116" idx="2"/>
          </p:cNvCxnSpPr>
          <p:nvPr/>
        </p:nvCxnSpPr>
        <p:spPr bwMode="auto">
          <a:xfrm flipV="1">
            <a:off x="2950760" y="2964284"/>
            <a:ext cx="1790117" cy="206470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직선 연결선 43">
            <a:extLst>
              <a:ext uri="{FF2B5EF4-FFF2-40B4-BE49-F238E27FC236}">
                <a16:creationId xmlns:a16="http://schemas.microsoft.com/office/drawing/2014/main" id="{661F205E-69D1-4759-B945-D02F59E620E3}"/>
              </a:ext>
            </a:extLst>
          </p:cNvPr>
          <p:cNvCxnSpPr>
            <a:cxnSpLocks noChangeShapeType="1"/>
            <a:stCxn id="77" idx="6"/>
            <a:endCxn id="115" idx="2"/>
          </p:cNvCxnSpPr>
          <p:nvPr/>
        </p:nvCxnSpPr>
        <p:spPr bwMode="auto">
          <a:xfrm flipV="1">
            <a:off x="2950760" y="3476674"/>
            <a:ext cx="1790117" cy="155231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직선 연결선 44">
            <a:extLst>
              <a:ext uri="{FF2B5EF4-FFF2-40B4-BE49-F238E27FC236}">
                <a16:creationId xmlns:a16="http://schemas.microsoft.com/office/drawing/2014/main" id="{0562F772-4B30-458F-A2B8-E66AECF5442B}"/>
              </a:ext>
            </a:extLst>
          </p:cNvPr>
          <p:cNvCxnSpPr>
            <a:cxnSpLocks noChangeShapeType="1"/>
            <a:stCxn id="77" idx="6"/>
            <a:endCxn id="87" idx="2"/>
          </p:cNvCxnSpPr>
          <p:nvPr/>
        </p:nvCxnSpPr>
        <p:spPr bwMode="auto">
          <a:xfrm flipV="1">
            <a:off x="2950760" y="3989065"/>
            <a:ext cx="1790117" cy="103992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45">
            <a:extLst>
              <a:ext uri="{FF2B5EF4-FFF2-40B4-BE49-F238E27FC236}">
                <a16:creationId xmlns:a16="http://schemas.microsoft.com/office/drawing/2014/main" id="{44EAF20E-28E3-400A-8786-E2B254AA19A4}"/>
              </a:ext>
            </a:extLst>
          </p:cNvPr>
          <p:cNvCxnSpPr>
            <a:cxnSpLocks noChangeShapeType="1"/>
            <a:stCxn id="77" idx="6"/>
            <a:endCxn id="88" idx="2"/>
          </p:cNvCxnSpPr>
          <p:nvPr/>
        </p:nvCxnSpPr>
        <p:spPr bwMode="auto">
          <a:xfrm flipV="1">
            <a:off x="2950760" y="4885953"/>
            <a:ext cx="1790117" cy="14303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연결선 47">
            <a:extLst>
              <a:ext uri="{FF2B5EF4-FFF2-40B4-BE49-F238E27FC236}">
                <a16:creationId xmlns:a16="http://schemas.microsoft.com/office/drawing/2014/main" id="{6C198EEA-BE86-4ECE-A0B9-3739B4E488ED}"/>
              </a:ext>
            </a:extLst>
          </p:cNvPr>
          <p:cNvCxnSpPr>
            <a:cxnSpLocks noChangeShapeType="1"/>
            <a:stCxn id="78" idx="6"/>
            <a:endCxn id="116" idx="2"/>
          </p:cNvCxnSpPr>
          <p:nvPr/>
        </p:nvCxnSpPr>
        <p:spPr bwMode="auto">
          <a:xfrm flipV="1">
            <a:off x="2950760" y="2964284"/>
            <a:ext cx="1790117" cy="256894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48">
            <a:extLst>
              <a:ext uri="{FF2B5EF4-FFF2-40B4-BE49-F238E27FC236}">
                <a16:creationId xmlns:a16="http://schemas.microsoft.com/office/drawing/2014/main" id="{0118508A-EEDD-4BAF-A1F8-9F45D97FEA8A}"/>
              </a:ext>
            </a:extLst>
          </p:cNvPr>
          <p:cNvCxnSpPr>
            <a:cxnSpLocks noChangeShapeType="1"/>
            <a:stCxn id="78" idx="6"/>
            <a:endCxn id="115" idx="2"/>
          </p:cNvCxnSpPr>
          <p:nvPr/>
        </p:nvCxnSpPr>
        <p:spPr bwMode="auto">
          <a:xfrm flipV="1">
            <a:off x="2950760" y="3476674"/>
            <a:ext cx="1790117" cy="20565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연결선 49">
            <a:extLst>
              <a:ext uri="{FF2B5EF4-FFF2-40B4-BE49-F238E27FC236}">
                <a16:creationId xmlns:a16="http://schemas.microsoft.com/office/drawing/2014/main" id="{DC8DAF77-BBAA-4ED8-8A49-E163AF4C741B}"/>
              </a:ext>
            </a:extLst>
          </p:cNvPr>
          <p:cNvCxnSpPr>
            <a:cxnSpLocks noChangeShapeType="1"/>
            <a:stCxn id="78" idx="6"/>
            <a:endCxn id="87" idx="2"/>
          </p:cNvCxnSpPr>
          <p:nvPr/>
        </p:nvCxnSpPr>
        <p:spPr bwMode="auto">
          <a:xfrm flipV="1">
            <a:off x="2950760" y="3989065"/>
            <a:ext cx="1790117" cy="154416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직선 연결선 50">
            <a:extLst>
              <a:ext uri="{FF2B5EF4-FFF2-40B4-BE49-F238E27FC236}">
                <a16:creationId xmlns:a16="http://schemas.microsoft.com/office/drawing/2014/main" id="{E121EC97-7A91-418C-B3F8-05CAC7DD95A6}"/>
              </a:ext>
            </a:extLst>
          </p:cNvPr>
          <p:cNvCxnSpPr>
            <a:cxnSpLocks noChangeShapeType="1"/>
            <a:stCxn id="78" idx="6"/>
            <a:endCxn id="88" idx="2"/>
          </p:cNvCxnSpPr>
          <p:nvPr/>
        </p:nvCxnSpPr>
        <p:spPr bwMode="auto">
          <a:xfrm flipV="1">
            <a:off x="2950760" y="4885953"/>
            <a:ext cx="1790117" cy="64727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타원 52">
            <a:extLst>
              <a:ext uri="{FF2B5EF4-FFF2-40B4-BE49-F238E27FC236}">
                <a16:creationId xmlns:a16="http://schemas.microsoft.com/office/drawing/2014/main" id="{5188C1B6-74E7-46B2-80C1-B0884293A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877" y="3276649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6" name="타원 53">
            <a:extLst>
              <a:ext uri="{FF2B5EF4-FFF2-40B4-BE49-F238E27FC236}">
                <a16:creationId xmlns:a16="http://schemas.microsoft.com/office/drawing/2014/main" id="{6EC060E3-8695-47AB-B42B-A6A3A4F2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877" y="276425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17" name="그림 54">
            <a:extLst>
              <a:ext uri="{FF2B5EF4-FFF2-40B4-BE49-F238E27FC236}">
                <a16:creationId xmlns:a16="http://schemas.microsoft.com/office/drawing/2014/main" id="{38B77DFD-4DC2-4F35-BFB1-6897C03F09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92" y="3758126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직선 화살표 연결선 66">
            <a:extLst>
              <a:ext uri="{FF2B5EF4-FFF2-40B4-BE49-F238E27FC236}">
                <a16:creationId xmlns:a16="http://schemas.microsoft.com/office/drawing/2014/main" id="{7607F4D1-5103-427E-8C50-E30F4AB6D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51000" y="3922014"/>
            <a:ext cx="4320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139725" y="3212976"/>
            <a:ext cx="155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32x32x3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416148" y="1486974"/>
            <a:ext cx="10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2048</a:t>
            </a:r>
            <a:endParaRPr lang="ko-KR" altLang="en-US" sz="2800" dirty="0"/>
          </a:p>
        </p:txBody>
      </p:sp>
      <p:cxnSp>
        <p:nvCxnSpPr>
          <p:cNvPr id="93" name="직선 화살표 연결선 66">
            <a:extLst>
              <a:ext uri="{FF2B5EF4-FFF2-40B4-BE49-F238E27FC236}">
                <a16:creationId xmlns:a16="http://schemas.microsoft.com/office/drawing/2014/main" id="{7607F4D1-5103-427E-8C50-E30F4AB6D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551" y="3952929"/>
            <a:ext cx="5750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5496" y="2708920"/>
            <a:ext cx="185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size: </a:t>
            </a:r>
            <a:endParaRPr lang="ko-KR" altLang="en-US" sz="2800" dirty="0"/>
          </a:p>
        </p:txBody>
      </p:sp>
      <p:sp>
        <p:nvSpPr>
          <p:cNvPr id="140" name="모서리가 둥근 직사각형 6">
            <a:extLst>
              <a:ext uri="{FF2B5EF4-FFF2-40B4-BE49-F238E27FC236}">
                <a16:creationId xmlns:a16="http://schemas.microsoft.com/office/drawing/2014/main" id="{46FB6002-58A1-4560-8B59-39ECE100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771" y="3041526"/>
            <a:ext cx="598551" cy="1792352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1" name="타원 24">
            <a:extLst>
              <a:ext uri="{FF2B5EF4-FFF2-40B4-BE49-F238E27FC236}">
                <a16:creationId xmlns:a16="http://schemas.microsoft.com/office/drawing/2014/main" id="{DAF23F5B-21E1-45A8-8C36-235E19B9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334" y="361644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2" name="타원 25">
            <a:extLst>
              <a:ext uri="{FF2B5EF4-FFF2-40B4-BE49-F238E27FC236}">
                <a16:creationId xmlns:a16="http://schemas.microsoft.com/office/drawing/2014/main" id="{1FDF2CF1-77EF-4D8E-B263-A120930C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334" y="4348750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3" name="타원 52">
            <a:extLst>
              <a:ext uri="{FF2B5EF4-FFF2-40B4-BE49-F238E27FC236}">
                <a16:creationId xmlns:a16="http://schemas.microsoft.com/office/drawing/2014/main" id="{5AD519AB-4940-4CC6-80E3-DAEA252BE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334" y="314624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97" name="직선 연결선 64">
            <a:extLst>
              <a:ext uri="{FF2B5EF4-FFF2-40B4-BE49-F238E27FC236}">
                <a16:creationId xmlns:a16="http://schemas.microsoft.com/office/drawing/2014/main" id="{3BF00327-7916-4D38-9972-BC2AFB2C8541}"/>
              </a:ext>
            </a:extLst>
          </p:cNvPr>
          <p:cNvCxnSpPr>
            <a:cxnSpLocks noChangeShapeType="1"/>
            <a:stCxn id="143" idx="2"/>
            <a:endCxn id="116" idx="6"/>
          </p:cNvCxnSpPr>
          <p:nvPr/>
        </p:nvCxnSpPr>
        <p:spPr bwMode="auto">
          <a:xfrm flipH="1" flipV="1">
            <a:off x="5145690" y="2964284"/>
            <a:ext cx="988644" cy="38198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" name="직선 연결선 64">
            <a:extLst>
              <a:ext uri="{FF2B5EF4-FFF2-40B4-BE49-F238E27FC236}">
                <a16:creationId xmlns:a16="http://schemas.microsoft.com/office/drawing/2014/main" id="{819CC1C0-507A-4A4D-905F-5E65A4794321}"/>
              </a:ext>
            </a:extLst>
          </p:cNvPr>
          <p:cNvCxnSpPr>
            <a:cxnSpLocks noChangeShapeType="1"/>
            <a:stCxn id="88" idx="6"/>
            <a:endCxn id="143" idx="2"/>
          </p:cNvCxnSpPr>
          <p:nvPr/>
        </p:nvCxnSpPr>
        <p:spPr bwMode="auto">
          <a:xfrm flipV="1">
            <a:off x="5145690" y="3346273"/>
            <a:ext cx="988644" cy="15396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직선 연결선 64">
            <a:extLst>
              <a:ext uri="{FF2B5EF4-FFF2-40B4-BE49-F238E27FC236}">
                <a16:creationId xmlns:a16="http://schemas.microsoft.com/office/drawing/2014/main" id="{A8BF971B-6A3E-4BF0-9C3A-ADC6310AF5A3}"/>
              </a:ext>
            </a:extLst>
          </p:cNvPr>
          <p:cNvCxnSpPr>
            <a:cxnSpLocks noChangeShapeType="1"/>
            <a:stCxn id="143" idx="2"/>
            <a:endCxn id="115" idx="6"/>
          </p:cNvCxnSpPr>
          <p:nvPr/>
        </p:nvCxnSpPr>
        <p:spPr bwMode="auto">
          <a:xfrm flipH="1">
            <a:off x="5145689" y="3346273"/>
            <a:ext cx="988645" cy="13040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직선 연결선 64">
            <a:extLst>
              <a:ext uri="{FF2B5EF4-FFF2-40B4-BE49-F238E27FC236}">
                <a16:creationId xmlns:a16="http://schemas.microsoft.com/office/drawing/2014/main" id="{8996FFEA-4E69-474F-AF03-06D7DD56A67D}"/>
              </a:ext>
            </a:extLst>
          </p:cNvPr>
          <p:cNvCxnSpPr>
            <a:cxnSpLocks noChangeShapeType="1"/>
            <a:stCxn id="143" idx="2"/>
            <a:endCxn id="87" idx="6"/>
          </p:cNvCxnSpPr>
          <p:nvPr/>
        </p:nvCxnSpPr>
        <p:spPr bwMode="auto">
          <a:xfrm flipH="1">
            <a:off x="5145690" y="3346273"/>
            <a:ext cx="988644" cy="64279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9" name="직선 연결선 64">
            <a:extLst>
              <a:ext uri="{FF2B5EF4-FFF2-40B4-BE49-F238E27FC236}">
                <a16:creationId xmlns:a16="http://schemas.microsoft.com/office/drawing/2014/main" id="{B2C49581-748C-4264-B20E-B7D6A43FC302}"/>
              </a:ext>
            </a:extLst>
          </p:cNvPr>
          <p:cNvCxnSpPr>
            <a:cxnSpLocks noChangeShapeType="1"/>
            <a:stCxn id="141" idx="2"/>
            <a:endCxn id="116" idx="6"/>
          </p:cNvCxnSpPr>
          <p:nvPr/>
        </p:nvCxnSpPr>
        <p:spPr bwMode="auto">
          <a:xfrm flipH="1" flipV="1">
            <a:off x="5145690" y="2964284"/>
            <a:ext cx="988644" cy="85219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" name="직선 연결선 64">
            <a:extLst>
              <a:ext uri="{FF2B5EF4-FFF2-40B4-BE49-F238E27FC236}">
                <a16:creationId xmlns:a16="http://schemas.microsoft.com/office/drawing/2014/main" id="{08F48C80-DD84-4DAC-B094-287E8D9ACE1E}"/>
              </a:ext>
            </a:extLst>
          </p:cNvPr>
          <p:cNvCxnSpPr>
            <a:cxnSpLocks noChangeShapeType="1"/>
            <a:stCxn id="142" idx="2"/>
            <a:endCxn id="116" idx="6"/>
          </p:cNvCxnSpPr>
          <p:nvPr/>
        </p:nvCxnSpPr>
        <p:spPr bwMode="auto">
          <a:xfrm flipH="1" flipV="1">
            <a:off x="5145690" y="2964284"/>
            <a:ext cx="988644" cy="158369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직선 연결선 64">
            <a:extLst>
              <a:ext uri="{FF2B5EF4-FFF2-40B4-BE49-F238E27FC236}">
                <a16:creationId xmlns:a16="http://schemas.microsoft.com/office/drawing/2014/main" id="{6D7A3708-25F2-4A46-9A58-FEE64822D468}"/>
              </a:ext>
            </a:extLst>
          </p:cNvPr>
          <p:cNvCxnSpPr>
            <a:cxnSpLocks noChangeShapeType="1"/>
            <a:stCxn id="141" idx="2"/>
            <a:endCxn id="115" idx="6"/>
          </p:cNvCxnSpPr>
          <p:nvPr/>
        </p:nvCxnSpPr>
        <p:spPr bwMode="auto">
          <a:xfrm flipH="1" flipV="1">
            <a:off x="5145689" y="3476674"/>
            <a:ext cx="988645" cy="3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직선 연결선 64">
            <a:extLst>
              <a:ext uri="{FF2B5EF4-FFF2-40B4-BE49-F238E27FC236}">
                <a16:creationId xmlns:a16="http://schemas.microsoft.com/office/drawing/2014/main" id="{902C6729-310C-4902-B88A-FEFD4B59C517}"/>
              </a:ext>
            </a:extLst>
          </p:cNvPr>
          <p:cNvCxnSpPr>
            <a:cxnSpLocks noChangeShapeType="1"/>
            <a:stCxn id="142" idx="2"/>
            <a:endCxn id="115" idx="6"/>
          </p:cNvCxnSpPr>
          <p:nvPr/>
        </p:nvCxnSpPr>
        <p:spPr bwMode="auto">
          <a:xfrm flipH="1" flipV="1">
            <a:off x="5145689" y="3476674"/>
            <a:ext cx="988645" cy="107130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1" name="직선 연결선 64">
            <a:extLst>
              <a:ext uri="{FF2B5EF4-FFF2-40B4-BE49-F238E27FC236}">
                <a16:creationId xmlns:a16="http://schemas.microsoft.com/office/drawing/2014/main" id="{33D85471-66A8-473B-A108-52AF1D3DBB34}"/>
              </a:ext>
            </a:extLst>
          </p:cNvPr>
          <p:cNvCxnSpPr>
            <a:cxnSpLocks noChangeShapeType="1"/>
            <a:stCxn id="141" idx="2"/>
            <a:endCxn id="87" idx="6"/>
          </p:cNvCxnSpPr>
          <p:nvPr/>
        </p:nvCxnSpPr>
        <p:spPr bwMode="auto">
          <a:xfrm flipH="1">
            <a:off x="5145690" y="3816474"/>
            <a:ext cx="988644" cy="17259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직선 연결선 64">
            <a:extLst>
              <a:ext uri="{FF2B5EF4-FFF2-40B4-BE49-F238E27FC236}">
                <a16:creationId xmlns:a16="http://schemas.microsoft.com/office/drawing/2014/main" id="{3AD495E9-6B49-4DE7-9165-104624FF1202}"/>
              </a:ext>
            </a:extLst>
          </p:cNvPr>
          <p:cNvCxnSpPr>
            <a:cxnSpLocks noChangeShapeType="1"/>
            <a:stCxn id="142" idx="2"/>
            <a:endCxn id="87" idx="6"/>
          </p:cNvCxnSpPr>
          <p:nvPr/>
        </p:nvCxnSpPr>
        <p:spPr bwMode="auto">
          <a:xfrm flipH="1" flipV="1">
            <a:off x="5145690" y="3989065"/>
            <a:ext cx="988644" cy="55891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직선 연결선 64">
            <a:extLst>
              <a:ext uri="{FF2B5EF4-FFF2-40B4-BE49-F238E27FC236}">
                <a16:creationId xmlns:a16="http://schemas.microsoft.com/office/drawing/2014/main" id="{C91DCD52-4C2D-4C1E-95A2-8A1A9DB542A8}"/>
              </a:ext>
            </a:extLst>
          </p:cNvPr>
          <p:cNvCxnSpPr>
            <a:cxnSpLocks noChangeShapeType="1"/>
            <a:stCxn id="88" idx="6"/>
            <a:endCxn id="141" idx="2"/>
          </p:cNvCxnSpPr>
          <p:nvPr/>
        </p:nvCxnSpPr>
        <p:spPr bwMode="auto">
          <a:xfrm flipV="1">
            <a:off x="5145690" y="3816474"/>
            <a:ext cx="988644" cy="10694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직선 연결선 64">
            <a:extLst>
              <a:ext uri="{FF2B5EF4-FFF2-40B4-BE49-F238E27FC236}">
                <a16:creationId xmlns:a16="http://schemas.microsoft.com/office/drawing/2014/main" id="{10852222-F8E6-487C-ABF5-E077D2A62843}"/>
              </a:ext>
            </a:extLst>
          </p:cNvPr>
          <p:cNvCxnSpPr>
            <a:cxnSpLocks noChangeShapeType="1"/>
            <a:stCxn id="88" idx="6"/>
            <a:endCxn id="142" idx="2"/>
          </p:cNvCxnSpPr>
          <p:nvPr/>
        </p:nvCxnSpPr>
        <p:spPr bwMode="auto">
          <a:xfrm flipV="1">
            <a:off x="5145690" y="4547982"/>
            <a:ext cx="988644" cy="33797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7FF30866-C41E-4F17-8604-092B0050F97F}"/>
              </a:ext>
            </a:extLst>
          </p:cNvPr>
          <p:cNvSpPr txBox="1"/>
          <p:nvPr/>
        </p:nvSpPr>
        <p:spPr>
          <a:xfrm>
            <a:off x="5809605" y="1770706"/>
            <a:ext cx="10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1024</a:t>
            </a:r>
            <a:endParaRPr lang="ko-KR" altLang="en-US" sz="2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2C31676-33EF-4421-BFD8-CAA7940DF898}"/>
              </a:ext>
            </a:extLst>
          </p:cNvPr>
          <p:cNvSpPr txBox="1"/>
          <p:nvPr/>
        </p:nvSpPr>
        <p:spPr>
          <a:xfrm>
            <a:off x="7215676" y="2007653"/>
            <a:ext cx="1054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sp>
        <p:nvSpPr>
          <p:cNvPr id="221" name="타원 59">
            <a:extLst>
              <a:ext uri="{FF2B5EF4-FFF2-40B4-BE49-F238E27FC236}">
                <a16:creationId xmlns:a16="http://schemas.microsoft.com/office/drawing/2014/main" id="{FC9A7031-4A4C-414E-847F-1C5B53EA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57" y="3356992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22" name="타원 59">
            <a:extLst>
              <a:ext uri="{FF2B5EF4-FFF2-40B4-BE49-F238E27FC236}">
                <a16:creationId xmlns:a16="http://schemas.microsoft.com/office/drawing/2014/main" id="{609E2849-7035-4E5D-9FB0-8CF6D316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57" y="4077072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27" name="직선 연결선 64">
            <a:extLst>
              <a:ext uri="{FF2B5EF4-FFF2-40B4-BE49-F238E27FC236}">
                <a16:creationId xmlns:a16="http://schemas.microsoft.com/office/drawing/2014/main" id="{D5F85A12-0089-43F5-B76C-432DC51D083A}"/>
              </a:ext>
            </a:extLst>
          </p:cNvPr>
          <p:cNvCxnSpPr>
            <a:cxnSpLocks noChangeShapeType="1"/>
            <a:stCxn id="221" idx="2"/>
            <a:endCxn id="143" idx="6"/>
          </p:cNvCxnSpPr>
          <p:nvPr/>
        </p:nvCxnSpPr>
        <p:spPr bwMode="auto">
          <a:xfrm flipH="1" flipV="1">
            <a:off x="6539146" y="3346273"/>
            <a:ext cx="1014611" cy="21074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" name="직선 연결선 64">
            <a:extLst>
              <a:ext uri="{FF2B5EF4-FFF2-40B4-BE49-F238E27FC236}">
                <a16:creationId xmlns:a16="http://schemas.microsoft.com/office/drawing/2014/main" id="{DFDCC100-2BF2-4B7B-A9D5-9782D25F8B03}"/>
              </a:ext>
            </a:extLst>
          </p:cNvPr>
          <p:cNvCxnSpPr>
            <a:cxnSpLocks noChangeShapeType="1"/>
            <a:stCxn id="221" idx="2"/>
            <a:endCxn id="141" idx="6"/>
          </p:cNvCxnSpPr>
          <p:nvPr/>
        </p:nvCxnSpPr>
        <p:spPr bwMode="auto">
          <a:xfrm flipH="1">
            <a:off x="6539147" y="3557017"/>
            <a:ext cx="1014610" cy="25945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9" name="직선 연결선 64">
            <a:extLst>
              <a:ext uri="{FF2B5EF4-FFF2-40B4-BE49-F238E27FC236}">
                <a16:creationId xmlns:a16="http://schemas.microsoft.com/office/drawing/2014/main" id="{855E9854-D54E-4B42-9E1A-68583E8EC105}"/>
              </a:ext>
            </a:extLst>
          </p:cNvPr>
          <p:cNvCxnSpPr>
            <a:cxnSpLocks noChangeShapeType="1"/>
            <a:stCxn id="221" idx="2"/>
            <a:endCxn id="142" idx="6"/>
          </p:cNvCxnSpPr>
          <p:nvPr/>
        </p:nvCxnSpPr>
        <p:spPr bwMode="auto">
          <a:xfrm flipH="1">
            <a:off x="6539147" y="3557017"/>
            <a:ext cx="1014610" cy="99096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" name="직선 연결선 64">
            <a:extLst>
              <a:ext uri="{FF2B5EF4-FFF2-40B4-BE49-F238E27FC236}">
                <a16:creationId xmlns:a16="http://schemas.microsoft.com/office/drawing/2014/main" id="{C8EE65C3-964B-4808-A1CA-9E873235C4E8}"/>
              </a:ext>
            </a:extLst>
          </p:cNvPr>
          <p:cNvCxnSpPr>
            <a:cxnSpLocks noChangeShapeType="1"/>
            <a:stCxn id="222" idx="2"/>
            <a:endCxn id="143" idx="6"/>
          </p:cNvCxnSpPr>
          <p:nvPr/>
        </p:nvCxnSpPr>
        <p:spPr bwMode="auto">
          <a:xfrm flipH="1" flipV="1">
            <a:off x="6539146" y="3346273"/>
            <a:ext cx="1014611" cy="93082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4" name="직선 연결선 64">
            <a:extLst>
              <a:ext uri="{FF2B5EF4-FFF2-40B4-BE49-F238E27FC236}">
                <a16:creationId xmlns:a16="http://schemas.microsoft.com/office/drawing/2014/main" id="{419BEEA4-2312-4257-A5D6-9DE6AE7978AF}"/>
              </a:ext>
            </a:extLst>
          </p:cNvPr>
          <p:cNvCxnSpPr>
            <a:cxnSpLocks noChangeShapeType="1"/>
            <a:stCxn id="222" idx="2"/>
            <a:endCxn id="141" idx="6"/>
          </p:cNvCxnSpPr>
          <p:nvPr/>
        </p:nvCxnSpPr>
        <p:spPr bwMode="auto">
          <a:xfrm flipH="1" flipV="1">
            <a:off x="6539147" y="3816474"/>
            <a:ext cx="1014610" cy="46062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" name="직선 연결선 64">
            <a:extLst>
              <a:ext uri="{FF2B5EF4-FFF2-40B4-BE49-F238E27FC236}">
                <a16:creationId xmlns:a16="http://schemas.microsoft.com/office/drawing/2014/main" id="{57E3702B-6093-490B-8133-D821818247F1}"/>
              </a:ext>
            </a:extLst>
          </p:cNvPr>
          <p:cNvCxnSpPr>
            <a:cxnSpLocks noChangeShapeType="1"/>
            <a:stCxn id="222" idx="2"/>
            <a:endCxn id="142" idx="6"/>
          </p:cNvCxnSpPr>
          <p:nvPr/>
        </p:nvCxnSpPr>
        <p:spPr bwMode="auto">
          <a:xfrm flipH="1">
            <a:off x="6539147" y="4277097"/>
            <a:ext cx="1014610" cy="27088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F1742172-6306-4DC6-90A1-B5C794E12645}"/>
              </a:ext>
            </a:extLst>
          </p:cNvPr>
          <p:cNvSpPr txBox="1"/>
          <p:nvPr/>
        </p:nvSpPr>
        <p:spPr>
          <a:xfrm rot="5400000">
            <a:off x="2518711" y="3643991"/>
            <a:ext cx="720080" cy="523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D9E55C0-5D15-433D-9BDD-1696CC8E1D64}"/>
              </a:ext>
            </a:extLst>
          </p:cNvPr>
          <p:cNvSpPr txBox="1"/>
          <p:nvPr/>
        </p:nvSpPr>
        <p:spPr>
          <a:xfrm rot="5400000">
            <a:off x="4682888" y="4214543"/>
            <a:ext cx="720080" cy="523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B135DD-E23D-46AC-AE4D-AE5DDF92B828}"/>
              </a:ext>
            </a:extLst>
          </p:cNvPr>
          <p:cNvSpPr txBox="1"/>
          <p:nvPr/>
        </p:nvSpPr>
        <p:spPr>
          <a:xfrm rot="5400000">
            <a:off x="6068199" y="3999348"/>
            <a:ext cx="7200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5E20BBE-21B7-40AA-B8C8-0DF9C9D313E4}"/>
              </a:ext>
            </a:extLst>
          </p:cNvPr>
          <p:cNvSpPr txBox="1"/>
          <p:nvPr/>
        </p:nvSpPr>
        <p:spPr>
          <a:xfrm rot="5400000">
            <a:off x="7471775" y="3721959"/>
            <a:ext cx="7200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90671" y="3720264"/>
            <a:ext cx="155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= 3072</a:t>
            </a:r>
          </a:p>
        </p:txBody>
      </p:sp>
    </p:spTree>
    <p:extLst>
      <p:ext uri="{BB962C8B-B14F-4D97-AF65-F5344CB8AC3E}">
        <p14:creationId xmlns:p14="http://schemas.microsoft.com/office/powerpoint/2010/main" val="2634143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</a:t>
            </a:r>
            <a:r>
              <a:rPr lang="en-US" altLang="ko-KR" dirty="0" err="1"/>
              <a:t>AlexNet</a:t>
            </a:r>
            <a:r>
              <a:rPr lang="en-US" altLang="ko-KR" dirty="0"/>
              <a:t> architecture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DF2A7-5891-4FFF-B27D-75DAF434280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3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5017B9-A9F6-49E8-A590-0141054289F5}"/>
              </a:ext>
            </a:extLst>
          </p:cNvPr>
          <p:cNvGrpSpPr/>
          <p:nvPr/>
        </p:nvGrpSpPr>
        <p:grpSpPr>
          <a:xfrm>
            <a:off x="604831" y="1373188"/>
            <a:ext cx="1573213" cy="2236787"/>
            <a:chOff x="777082" y="1373188"/>
            <a:chExt cx="1573213" cy="2236787"/>
          </a:xfrm>
        </p:grpSpPr>
        <p:pic>
          <p:nvPicPr>
            <p:cNvPr id="18436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5820" y="1373188"/>
              <a:ext cx="1455737" cy="171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내용 개체 틀 2 2 1"/>
            <p:cNvSpPr txBox="1">
              <a:spLocks/>
            </p:cNvSpPr>
            <p:nvPr/>
          </p:nvSpPr>
          <p:spPr bwMode="auto">
            <a:xfrm>
              <a:off x="1104107" y="2954338"/>
              <a:ext cx="919162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input</a:t>
              </a:r>
              <a:endParaRPr lang="ko-KR" altLang="en-US" sz="2000" dirty="0"/>
            </a:p>
          </p:txBody>
        </p:sp>
        <p:sp>
          <p:nvSpPr>
            <p:cNvPr id="18438" name="내용 개체 틀 2 2 1"/>
            <p:cNvSpPr txBox="1">
              <a:spLocks/>
            </p:cNvSpPr>
            <p:nvPr/>
          </p:nvSpPr>
          <p:spPr bwMode="auto">
            <a:xfrm>
              <a:off x="777082" y="3322638"/>
              <a:ext cx="1573213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32*32*3</a:t>
              </a:r>
              <a:endParaRPr lang="ko-KR" altLang="en-US" sz="18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85F09A-DD46-42C7-B889-31531D0C5523}"/>
              </a:ext>
            </a:extLst>
          </p:cNvPr>
          <p:cNvGrpSpPr/>
          <p:nvPr/>
        </p:nvGrpSpPr>
        <p:grpSpPr>
          <a:xfrm>
            <a:off x="2393950" y="1774825"/>
            <a:ext cx="1241425" cy="1854200"/>
            <a:chOff x="2393950" y="1774825"/>
            <a:chExt cx="1241425" cy="18542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0527F0-9176-4318-B54B-30625EEC93DC}"/>
                </a:ext>
              </a:extLst>
            </p:cNvPr>
            <p:cNvGrpSpPr/>
            <p:nvPr/>
          </p:nvGrpSpPr>
          <p:grpSpPr>
            <a:xfrm>
              <a:off x="2521743" y="1774825"/>
              <a:ext cx="985838" cy="1063625"/>
              <a:chOff x="2603500" y="1774825"/>
              <a:chExt cx="985838" cy="1063625"/>
            </a:xfrm>
          </p:grpSpPr>
          <p:sp>
            <p:nvSpPr>
              <p:cNvPr id="18677" name="직사각형 7"/>
              <p:cNvSpPr>
                <a:spLocks noChangeArrowheads="1"/>
              </p:cNvSpPr>
              <p:nvPr/>
            </p:nvSpPr>
            <p:spPr bwMode="auto">
              <a:xfrm>
                <a:off x="2816780" y="1774825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8" name="직사각형 8"/>
              <p:cNvSpPr>
                <a:spLocks noChangeArrowheads="1"/>
              </p:cNvSpPr>
              <p:nvPr/>
            </p:nvSpPr>
            <p:spPr bwMode="auto">
              <a:xfrm>
                <a:off x="2745686" y="1843869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9" name="직사각형 9"/>
              <p:cNvSpPr>
                <a:spLocks noChangeArrowheads="1"/>
              </p:cNvSpPr>
              <p:nvPr/>
            </p:nvSpPr>
            <p:spPr bwMode="auto">
              <a:xfrm>
                <a:off x="2674593" y="1912913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80" name="직사각형 11"/>
              <p:cNvSpPr>
                <a:spLocks noChangeArrowheads="1"/>
              </p:cNvSpPr>
              <p:nvPr/>
            </p:nvSpPr>
            <p:spPr bwMode="auto">
              <a:xfrm>
                <a:off x="2603500" y="1981956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14" name="내용 개체 틀 2 2 1"/>
            <p:cNvSpPr txBox="1">
              <a:spLocks/>
            </p:cNvSpPr>
            <p:nvPr/>
          </p:nvSpPr>
          <p:spPr bwMode="auto">
            <a:xfrm>
              <a:off x="2393950" y="3340100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32*32*64</a:t>
              </a:r>
              <a:endParaRPr lang="ko-KR" altLang="en-US" sz="1800" dirty="0"/>
            </a:p>
          </p:txBody>
        </p:sp>
        <p:sp>
          <p:nvSpPr>
            <p:cNvPr id="15" name="내용 개체 틀 2 2 1"/>
            <p:cNvSpPr txBox="1">
              <a:spLocks/>
            </p:cNvSpPr>
            <p:nvPr/>
          </p:nvSpPr>
          <p:spPr bwMode="auto">
            <a:xfrm>
              <a:off x="2554287" y="2909888"/>
              <a:ext cx="9207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EBCCAE-7015-4603-BA6B-EE7B3805E15F}"/>
              </a:ext>
            </a:extLst>
          </p:cNvPr>
          <p:cNvGrpSpPr/>
          <p:nvPr/>
        </p:nvGrpSpPr>
        <p:grpSpPr>
          <a:xfrm>
            <a:off x="3683020" y="2282825"/>
            <a:ext cx="1395413" cy="1341438"/>
            <a:chOff x="3759200" y="2282825"/>
            <a:chExt cx="1395413" cy="134143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264F216-8266-4AE8-B370-D979B97D16D0}"/>
                </a:ext>
              </a:extLst>
            </p:cNvPr>
            <p:cNvGrpSpPr/>
            <p:nvPr/>
          </p:nvGrpSpPr>
          <p:grpSpPr>
            <a:xfrm>
              <a:off x="4210844" y="2282825"/>
              <a:ext cx="492125" cy="542925"/>
              <a:chOff x="4071938" y="2282825"/>
              <a:chExt cx="492125" cy="542925"/>
            </a:xfrm>
          </p:grpSpPr>
          <p:sp>
            <p:nvSpPr>
              <p:cNvPr id="18673" name="직사각형 16"/>
              <p:cNvSpPr>
                <a:spLocks noChangeArrowheads="1"/>
              </p:cNvSpPr>
              <p:nvPr/>
            </p:nvSpPr>
            <p:spPr bwMode="auto">
              <a:xfrm>
                <a:off x="4178406" y="2282825"/>
                <a:ext cx="385657" cy="43719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4" name="직사각형 17"/>
              <p:cNvSpPr>
                <a:spLocks noChangeArrowheads="1"/>
              </p:cNvSpPr>
              <p:nvPr/>
            </p:nvSpPr>
            <p:spPr bwMode="auto">
              <a:xfrm>
                <a:off x="4142916" y="2318068"/>
                <a:ext cx="385657" cy="43719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5" name="직사각형 18"/>
              <p:cNvSpPr>
                <a:spLocks noChangeArrowheads="1"/>
              </p:cNvSpPr>
              <p:nvPr/>
            </p:nvSpPr>
            <p:spPr bwMode="auto">
              <a:xfrm>
                <a:off x="4107427" y="2353311"/>
                <a:ext cx="385657" cy="43719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6" name="직사각형 19"/>
              <p:cNvSpPr>
                <a:spLocks noChangeArrowheads="1"/>
              </p:cNvSpPr>
              <p:nvPr/>
            </p:nvSpPr>
            <p:spPr bwMode="auto">
              <a:xfrm>
                <a:off x="4071938" y="2388555"/>
                <a:ext cx="385657" cy="43719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21" name="내용 개체 틀 2 2 1"/>
            <p:cNvSpPr txBox="1">
              <a:spLocks/>
            </p:cNvSpPr>
            <p:nvPr/>
          </p:nvSpPr>
          <p:spPr bwMode="auto">
            <a:xfrm>
              <a:off x="3759200" y="2944813"/>
              <a:ext cx="1395413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max pool</a:t>
              </a:r>
              <a:endParaRPr lang="ko-KR" altLang="en-US" sz="2000" dirty="0"/>
            </a:p>
          </p:txBody>
        </p:sp>
        <p:sp>
          <p:nvSpPr>
            <p:cNvPr id="22" name="내용 개체 틀 2 2 1"/>
            <p:cNvSpPr txBox="1">
              <a:spLocks/>
            </p:cNvSpPr>
            <p:nvPr/>
          </p:nvSpPr>
          <p:spPr bwMode="auto">
            <a:xfrm>
              <a:off x="3836194" y="3335338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16*16*64</a:t>
              </a:r>
              <a:endParaRPr lang="ko-KR" altLang="en-US" sz="18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C06CA-CE88-4CEF-AC0A-9C3FEC366010}"/>
              </a:ext>
            </a:extLst>
          </p:cNvPr>
          <p:cNvGrpSpPr/>
          <p:nvPr/>
        </p:nvGrpSpPr>
        <p:grpSpPr>
          <a:xfrm>
            <a:off x="4939527" y="1844675"/>
            <a:ext cx="1685925" cy="1787525"/>
            <a:chOff x="5235575" y="1844675"/>
            <a:chExt cx="1685925" cy="178752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B810249-BA6A-4C78-B0E0-53FE9470DF71}"/>
                </a:ext>
              </a:extLst>
            </p:cNvPr>
            <p:cNvGrpSpPr/>
            <p:nvPr/>
          </p:nvGrpSpPr>
          <p:grpSpPr>
            <a:xfrm>
              <a:off x="5610225" y="1844675"/>
              <a:ext cx="936625" cy="949325"/>
              <a:chOff x="5391150" y="1844675"/>
              <a:chExt cx="936625" cy="949325"/>
            </a:xfrm>
          </p:grpSpPr>
          <p:sp>
            <p:nvSpPr>
              <p:cNvPr id="18669" name="직사각형 23"/>
              <p:cNvSpPr>
                <a:spLocks noChangeArrowheads="1"/>
              </p:cNvSpPr>
              <p:nvPr/>
            </p:nvSpPr>
            <p:spPr bwMode="auto">
              <a:xfrm>
                <a:off x="5942476" y="184467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0" name="직사각형 24"/>
              <p:cNvSpPr>
                <a:spLocks noChangeArrowheads="1"/>
              </p:cNvSpPr>
              <p:nvPr/>
            </p:nvSpPr>
            <p:spPr bwMode="auto">
              <a:xfrm>
                <a:off x="5905720" y="187882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1" name="직사각형 25"/>
              <p:cNvSpPr>
                <a:spLocks noChangeArrowheads="1"/>
              </p:cNvSpPr>
              <p:nvPr/>
            </p:nvSpPr>
            <p:spPr bwMode="auto">
              <a:xfrm>
                <a:off x="5868965" y="191296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2" name="직사각형 26"/>
              <p:cNvSpPr>
                <a:spLocks noChangeArrowheads="1"/>
              </p:cNvSpPr>
              <p:nvPr/>
            </p:nvSpPr>
            <p:spPr bwMode="auto">
              <a:xfrm>
                <a:off x="5832210" y="194711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5" name="직사각형 28"/>
              <p:cNvSpPr>
                <a:spLocks noChangeArrowheads="1"/>
              </p:cNvSpPr>
              <p:nvPr/>
            </p:nvSpPr>
            <p:spPr bwMode="auto">
              <a:xfrm>
                <a:off x="5795455" y="198126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6" name="직사각형 29"/>
              <p:cNvSpPr>
                <a:spLocks noChangeArrowheads="1"/>
              </p:cNvSpPr>
              <p:nvPr/>
            </p:nvSpPr>
            <p:spPr bwMode="auto">
              <a:xfrm>
                <a:off x="5758700" y="2015410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7" name="직사각형 30"/>
              <p:cNvSpPr>
                <a:spLocks noChangeArrowheads="1"/>
              </p:cNvSpPr>
              <p:nvPr/>
            </p:nvSpPr>
            <p:spPr bwMode="auto">
              <a:xfrm>
                <a:off x="5721945" y="204955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8" name="직사각형 31"/>
              <p:cNvSpPr>
                <a:spLocks noChangeArrowheads="1"/>
              </p:cNvSpPr>
              <p:nvPr/>
            </p:nvSpPr>
            <p:spPr bwMode="auto">
              <a:xfrm>
                <a:off x="5685190" y="2083704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1" name="직사각형 33"/>
              <p:cNvSpPr>
                <a:spLocks noChangeArrowheads="1"/>
              </p:cNvSpPr>
              <p:nvPr/>
            </p:nvSpPr>
            <p:spPr bwMode="auto">
              <a:xfrm>
                <a:off x="5648435" y="2117851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2" name="직사각형 34"/>
              <p:cNvSpPr>
                <a:spLocks noChangeArrowheads="1"/>
              </p:cNvSpPr>
              <p:nvPr/>
            </p:nvSpPr>
            <p:spPr bwMode="auto">
              <a:xfrm>
                <a:off x="5611680" y="2151998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3" name="직사각형 35"/>
              <p:cNvSpPr>
                <a:spLocks noChangeArrowheads="1"/>
              </p:cNvSpPr>
              <p:nvPr/>
            </p:nvSpPr>
            <p:spPr bwMode="auto">
              <a:xfrm>
                <a:off x="5574925" y="218614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4" name="직사각형 36"/>
              <p:cNvSpPr>
                <a:spLocks noChangeArrowheads="1"/>
              </p:cNvSpPr>
              <p:nvPr/>
            </p:nvSpPr>
            <p:spPr bwMode="auto">
              <a:xfrm>
                <a:off x="5538170" y="222029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7" name="직사각형 38"/>
              <p:cNvSpPr>
                <a:spLocks noChangeArrowheads="1"/>
              </p:cNvSpPr>
              <p:nvPr/>
            </p:nvSpPr>
            <p:spPr bwMode="auto">
              <a:xfrm>
                <a:off x="5501415" y="225443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8" name="직사각형 39"/>
              <p:cNvSpPr>
                <a:spLocks noChangeArrowheads="1"/>
              </p:cNvSpPr>
              <p:nvPr/>
            </p:nvSpPr>
            <p:spPr bwMode="auto">
              <a:xfrm>
                <a:off x="5464660" y="228858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9" name="직사각형 40"/>
              <p:cNvSpPr>
                <a:spLocks noChangeArrowheads="1"/>
              </p:cNvSpPr>
              <p:nvPr/>
            </p:nvSpPr>
            <p:spPr bwMode="auto">
              <a:xfrm>
                <a:off x="5427905" y="232273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60" name="직사각형 41"/>
              <p:cNvSpPr>
                <a:spLocks noChangeArrowheads="1"/>
              </p:cNvSpPr>
              <p:nvPr/>
            </p:nvSpPr>
            <p:spPr bwMode="auto">
              <a:xfrm>
                <a:off x="5391150" y="235687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44" name="내용 개체 틀 2 2 1"/>
            <p:cNvSpPr txBox="1">
              <a:spLocks/>
            </p:cNvSpPr>
            <p:nvPr/>
          </p:nvSpPr>
          <p:spPr bwMode="auto">
            <a:xfrm>
              <a:off x="5380831" y="2933700"/>
              <a:ext cx="1395413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/>
                <a:t>conv</a:t>
              </a:r>
              <a:endParaRPr lang="ko-KR" altLang="en-US" sz="2000"/>
            </a:p>
          </p:txBody>
        </p:sp>
        <p:sp>
          <p:nvSpPr>
            <p:cNvPr id="45" name="내용 개체 틀 2 2 1"/>
            <p:cNvSpPr txBox="1">
              <a:spLocks/>
            </p:cNvSpPr>
            <p:nvPr/>
          </p:nvSpPr>
          <p:spPr bwMode="auto">
            <a:xfrm>
              <a:off x="5235575" y="3344863"/>
              <a:ext cx="1685925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16*16*128</a:t>
              </a:r>
              <a:endParaRPr lang="ko-KR" altLang="en-US" sz="1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918A72-6ADC-44B8-8E39-9BF29EDADA65}"/>
              </a:ext>
            </a:extLst>
          </p:cNvPr>
          <p:cNvGrpSpPr/>
          <p:nvPr/>
        </p:nvGrpSpPr>
        <p:grpSpPr>
          <a:xfrm>
            <a:off x="6563361" y="2278063"/>
            <a:ext cx="1685925" cy="1349375"/>
            <a:chOff x="6773069" y="2278063"/>
            <a:chExt cx="1685925" cy="13493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B29BE69-D36D-4A0C-88D9-9EBF8D89CF74}"/>
                </a:ext>
              </a:extLst>
            </p:cNvPr>
            <p:cNvGrpSpPr/>
            <p:nvPr/>
          </p:nvGrpSpPr>
          <p:grpSpPr>
            <a:xfrm>
              <a:off x="7328694" y="2278063"/>
              <a:ext cx="574675" cy="512762"/>
              <a:chOff x="7000875" y="2278063"/>
              <a:chExt cx="574675" cy="512762"/>
            </a:xfrm>
          </p:grpSpPr>
          <p:sp>
            <p:nvSpPr>
              <p:cNvPr id="18649" name="직사각형 62"/>
              <p:cNvSpPr>
                <a:spLocks noChangeArrowheads="1"/>
              </p:cNvSpPr>
              <p:nvPr/>
            </p:nvSpPr>
            <p:spPr bwMode="auto">
              <a:xfrm>
                <a:off x="7339146" y="2278063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0" name="직사각형 63"/>
              <p:cNvSpPr>
                <a:spLocks noChangeArrowheads="1"/>
              </p:cNvSpPr>
              <p:nvPr/>
            </p:nvSpPr>
            <p:spPr bwMode="auto">
              <a:xfrm>
                <a:off x="7316589" y="2296507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1" name="직사각형 64"/>
              <p:cNvSpPr>
                <a:spLocks noChangeArrowheads="1"/>
              </p:cNvSpPr>
              <p:nvPr/>
            </p:nvSpPr>
            <p:spPr bwMode="auto">
              <a:xfrm>
                <a:off x="7294038" y="2314951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52" name="직사각형 65"/>
              <p:cNvSpPr>
                <a:spLocks noChangeArrowheads="1"/>
              </p:cNvSpPr>
              <p:nvPr/>
            </p:nvSpPr>
            <p:spPr bwMode="auto">
              <a:xfrm>
                <a:off x="7271487" y="2333395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5" name="직사각형 58"/>
              <p:cNvSpPr>
                <a:spLocks noChangeArrowheads="1"/>
              </p:cNvSpPr>
              <p:nvPr/>
            </p:nvSpPr>
            <p:spPr bwMode="auto">
              <a:xfrm>
                <a:off x="7248936" y="2351839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6" name="직사각형 59"/>
              <p:cNvSpPr>
                <a:spLocks noChangeArrowheads="1"/>
              </p:cNvSpPr>
              <p:nvPr/>
            </p:nvSpPr>
            <p:spPr bwMode="auto">
              <a:xfrm>
                <a:off x="7226385" y="2370283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7" name="직사각형 60"/>
              <p:cNvSpPr>
                <a:spLocks noChangeArrowheads="1"/>
              </p:cNvSpPr>
              <p:nvPr/>
            </p:nvSpPr>
            <p:spPr bwMode="auto">
              <a:xfrm>
                <a:off x="7203834" y="2388727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8" name="직사각형 61"/>
              <p:cNvSpPr>
                <a:spLocks noChangeArrowheads="1"/>
              </p:cNvSpPr>
              <p:nvPr/>
            </p:nvSpPr>
            <p:spPr bwMode="auto">
              <a:xfrm>
                <a:off x="7181283" y="2407171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1" name="직사각형 54"/>
              <p:cNvSpPr>
                <a:spLocks noChangeArrowheads="1"/>
              </p:cNvSpPr>
              <p:nvPr/>
            </p:nvSpPr>
            <p:spPr bwMode="auto">
              <a:xfrm>
                <a:off x="7158732" y="2425615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2" name="직사각형 55"/>
              <p:cNvSpPr>
                <a:spLocks noChangeArrowheads="1"/>
              </p:cNvSpPr>
              <p:nvPr/>
            </p:nvSpPr>
            <p:spPr bwMode="auto">
              <a:xfrm>
                <a:off x="7136181" y="2444059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3" name="직사각형 56"/>
              <p:cNvSpPr>
                <a:spLocks noChangeArrowheads="1"/>
              </p:cNvSpPr>
              <p:nvPr/>
            </p:nvSpPr>
            <p:spPr bwMode="auto">
              <a:xfrm>
                <a:off x="7113630" y="2462503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4" name="직사각형 57"/>
              <p:cNvSpPr>
                <a:spLocks noChangeArrowheads="1"/>
              </p:cNvSpPr>
              <p:nvPr/>
            </p:nvSpPr>
            <p:spPr bwMode="auto">
              <a:xfrm>
                <a:off x="7091079" y="2480947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7" name="직사각형 50"/>
              <p:cNvSpPr>
                <a:spLocks noChangeArrowheads="1"/>
              </p:cNvSpPr>
              <p:nvPr/>
            </p:nvSpPr>
            <p:spPr bwMode="auto">
              <a:xfrm>
                <a:off x="7068528" y="2499391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8" name="직사각형 51"/>
              <p:cNvSpPr>
                <a:spLocks noChangeArrowheads="1"/>
              </p:cNvSpPr>
              <p:nvPr/>
            </p:nvSpPr>
            <p:spPr bwMode="auto">
              <a:xfrm>
                <a:off x="7045977" y="2517835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9" name="직사각형 52"/>
              <p:cNvSpPr>
                <a:spLocks noChangeArrowheads="1"/>
              </p:cNvSpPr>
              <p:nvPr/>
            </p:nvSpPr>
            <p:spPr bwMode="auto">
              <a:xfrm>
                <a:off x="7023426" y="2536279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40" name="직사각형 53"/>
              <p:cNvSpPr>
                <a:spLocks noChangeArrowheads="1"/>
              </p:cNvSpPr>
              <p:nvPr/>
            </p:nvSpPr>
            <p:spPr bwMode="auto">
              <a:xfrm>
                <a:off x="7000875" y="2554721"/>
                <a:ext cx="236404" cy="23610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67" name="내용 개체 틀 2 2 1"/>
            <p:cNvSpPr txBox="1">
              <a:spLocks/>
            </p:cNvSpPr>
            <p:nvPr/>
          </p:nvSpPr>
          <p:spPr bwMode="auto">
            <a:xfrm>
              <a:off x="6773069" y="3338513"/>
              <a:ext cx="16859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8*8*128</a:t>
              </a:r>
              <a:endParaRPr lang="ko-KR" altLang="en-US" sz="1800" dirty="0"/>
            </a:p>
          </p:txBody>
        </p:sp>
        <p:sp>
          <p:nvSpPr>
            <p:cNvPr id="68" name="내용 개체 틀 2 2 1"/>
            <p:cNvSpPr txBox="1">
              <a:spLocks/>
            </p:cNvSpPr>
            <p:nvPr/>
          </p:nvSpPr>
          <p:spPr bwMode="auto">
            <a:xfrm>
              <a:off x="6918325" y="2916238"/>
              <a:ext cx="1395413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/>
                <a:t>max pool</a:t>
              </a:r>
              <a:endParaRPr lang="ko-KR" altLang="en-US" sz="20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CB67B34-D30B-414B-A7BC-A75E298F20AC}"/>
              </a:ext>
            </a:extLst>
          </p:cNvPr>
          <p:cNvGrpSpPr/>
          <p:nvPr/>
        </p:nvGrpSpPr>
        <p:grpSpPr>
          <a:xfrm>
            <a:off x="619884" y="4833144"/>
            <a:ext cx="1152595" cy="1227932"/>
            <a:chOff x="619884" y="4833144"/>
            <a:chExt cx="1152595" cy="12279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3F6023-33B4-447F-8EAB-3F3FA62E2AE2}"/>
                </a:ext>
              </a:extLst>
            </p:cNvPr>
            <p:cNvGrpSpPr/>
            <p:nvPr/>
          </p:nvGrpSpPr>
          <p:grpSpPr>
            <a:xfrm>
              <a:off x="862806" y="4833144"/>
              <a:ext cx="666750" cy="598488"/>
              <a:chOff x="823913" y="5083175"/>
              <a:chExt cx="666750" cy="598488"/>
            </a:xfrm>
          </p:grpSpPr>
          <p:sp>
            <p:nvSpPr>
              <p:cNvPr id="18629" name="직사각형 85"/>
              <p:cNvSpPr>
                <a:spLocks noChangeArrowheads="1"/>
              </p:cNvSpPr>
              <p:nvPr/>
            </p:nvSpPr>
            <p:spPr bwMode="auto">
              <a:xfrm>
                <a:off x="1253866" y="5083175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0" name="직사각형 86"/>
              <p:cNvSpPr>
                <a:spLocks noChangeArrowheads="1"/>
              </p:cNvSpPr>
              <p:nvPr/>
            </p:nvSpPr>
            <p:spPr bwMode="auto">
              <a:xfrm>
                <a:off x="1231235" y="5102244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1" name="직사각형 87"/>
              <p:cNvSpPr>
                <a:spLocks noChangeArrowheads="1"/>
              </p:cNvSpPr>
              <p:nvPr/>
            </p:nvSpPr>
            <p:spPr bwMode="auto">
              <a:xfrm>
                <a:off x="1208606" y="5121313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32" name="직사각형 88"/>
              <p:cNvSpPr>
                <a:spLocks noChangeArrowheads="1"/>
              </p:cNvSpPr>
              <p:nvPr/>
            </p:nvSpPr>
            <p:spPr bwMode="auto">
              <a:xfrm>
                <a:off x="1185977" y="5140382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5" name="직사각형 81"/>
              <p:cNvSpPr>
                <a:spLocks noChangeArrowheads="1"/>
              </p:cNvSpPr>
              <p:nvPr/>
            </p:nvSpPr>
            <p:spPr bwMode="auto">
              <a:xfrm>
                <a:off x="1163348" y="5159451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6" name="직사각형 82"/>
              <p:cNvSpPr>
                <a:spLocks noChangeArrowheads="1"/>
              </p:cNvSpPr>
              <p:nvPr/>
            </p:nvSpPr>
            <p:spPr bwMode="auto">
              <a:xfrm>
                <a:off x="1140719" y="5178520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7" name="직사각형 83"/>
              <p:cNvSpPr>
                <a:spLocks noChangeArrowheads="1"/>
              </p:cNvSpPr>
              <p:nvPr/>
            </p:nvSpPr>
            <p:spPr bwMode="auto">
              <a:xfrm>
                <a:off x="1118090" y="5197589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8" name="직사각형 84"/>
              <p:cNvSpPr>
                <a:spLocks noChangeArrowheads="1"/>
              </p:cNvSpPr>
              <p:nvPr/>
            </p:nvSpPr>
            <p:spPr bwMode="auto">
              <a:xfrm>
                <a:off x="1095461" y="5216658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1" name="직사각형 77"/>
              <p:cNvSpPr>
                <a:spLocks noChangeArrowheads="1"/>
              </p:cNvSpPr>
              <p:nvPr/>
            </p:nvSpPr>
            <p:spPr bwMode="auto">
              <a:xfrm>
                <a:off x="1072832" y="5235727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2" name="직사각형 78"/>
              <p:cNvSpPr>
                <a:spLocks noChangeArrowheads="1"/>
              </p:cNvSpPr>
              <p:nvPr/>
            </p:nvSpPr>
            <p:spPr bwMode="auto">
              <a:xfrm>
                <a:off x="1050203" y="5254796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3" name="직사각형 79"/>
              <p:cNvSpPr>
                <a:spLocks noChangeArrowheads="1"/>
              </p:cNvSpPr>
              <p:nvPr/>
            </p:nvSpPr>
            <p:spPr bwMode="auto">
              <a:xfrm>
                <a:off x="1027574" y="5273865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4" name="직사각형 80"/>
              <p:cNvSpPr>
                <a:spLocks noChangeArrowheads="1"/>
              </p:cNvSpPr>
              <p:nvPr/>
            </p:nvSpPr>
            <p:spPr bwMode="auto">
              <a:xfrm>
                <a:off x="1004945" y="5292934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7" name="직사각형 73"/>
              <p:cNvSpPr>
                <a:spLocks noChangeArrowheads="1"/>
              </p:cNvSpPr>
              <p:nvPr/>
            </p:nvSpPr>
            <p:spPr bwMode="auto">
              <a:xfrm>
                <a:off x="982316" y="5312003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8" name="직사각형 74"/>
              <p:cNvSpPr>
                <a:spLocks noChangeArrowheads="1"/>
              </p:cNvSpPr>
              <p:nvPr/>
            </p:nvSpPr>
            <p:spPr bwMode="auto">
              <a:xfrm>
                <a:off x="959687" y="5331072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9" name="직사각형 75"/>
              <p:cNvSpPr>
                <a:spLocks noChangeArrowheads="1"/>
              </p:cNvSpPr>
              <p:nvPr/>
            </p:nvSpPr>
            <p:spPr bwMode="auto">
              <a:xfrm>
                <a:off x="937058" y="5350141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20" name="직사각형 76"/>
              <p:cNvSpPr>
                <a:spLocks noChangeArrowheads="1"/>
              </p:cNvSpPr>
              <p:nvPr/>
            </p:nvSpPr>
            <p:spPr bwMode="auto">
              <a:xfrm>
                <a:off x="914429" y="5369210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3" name="직사각형 90"/>
              <p:cNvSpPr>
                <a:spLocks noChangeArrowheads="1"/>
              </p:cNvSpPr>
              <p:nvPr/>
            </p:nvSpPr>
            <p:spPr bwMode="auto">
              <a:xfrm>
                <a:off x="891800" y="5388279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4" name="직사각형 91"/>
              <p:cNvSpPr>
                <a:spLocks noChangeArrowheads="1"/>
              </p:cNvSpPr>
              <p:nvPr/>
            </p:nvSpPr>
            <p:spPr bwMode="auto">
              <a:xfrm>
                <a:off x="869171" y="5407348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5" name="직사각형 92"/>
              <p:cNvSpPr>
                <a:spLocks noChangeArrowheads="1"/>
              </p:cNvSpPr>
              <p:nvPr/>
            </p:nvSpPr>
            <p:spPr bwMode="auto">
              <a:xfrm>
                <a:off x="846542" y="5426417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16" name="직사각형 93"/>
              <p:cNvSpPr>
                <a:spLocks noChangeArrowheads="1"/>
              </p:cNvSpPr>
              <p:nvPr/>
            </p:nvSpPr>
            <p:spPr bwMode="auto">
              <a:xfrm>
                <a:off x="823913" y="5445485"/>
                <a:ext cx="236797" cy="23617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96" name="내용 개체 틀 2 2 1"/>
            <p:cNvSpPr txBox="1">
              <a:spLocks/>
            </p:cNvSpPr>
            <p:nvPr/>
          </p:nvSpPr>
          <p:spPr bwMode="auto">
            <a:xfrm>
              <a:off x="719639" y="5433219"/>
              <a:ext cx="95308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97" name="내용 개체 틀 2 2 1"/>
            <p:cNvSpPr txBox="1">
              <a:spLocks/>
            </p:cNvSpPr>
            <p:nvPr/>
          </p:nvSpPr>
          <p:spPr bwMode="auto">
            <a:xfrm>
              <a:off x="619884" y="5772151"/>
              <a:ext cx="115259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4*4*256</a:t>
              </a:r>
              <a:endParaRPr lang="ko-KR" altLang="en-US" sz="18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DBC0F2-F1F9-48A4-8B9C-BD9418CA36E1}"/>
              </a:ext>
            </a:extLst>
          </p:cNvPr>
          <p:cNvGrpSpPr/>
          <p:nvPr/>
        </p:nvGrpSpPr>
        <p:grpSpPr>
          <a:xfrm>
            <a:off x="2086785" y="4833938"/>
            <a:ext cx="1152595" cy="1226344"/>
            <a:chOff x="2086785" y="4833938"/>
            <a:chExt cx="1152595" cy="122634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5EDDD0C-559A-4FD1-8065-9271115BB12C}"/>
                </a:ext>
              </a:extLst>
            </p:cNvPr>
            <p:cNvGrpSpPr/>
            <p:nvPr/>
          </p:nvGrpSpPr>
          <p:grpSpPr>
            <a:xfrm>
              <a:off x="2330501" y="4833938"/>
              <a:ext cx="665163" cy="596900"/>
              <a:chOff x="2371725" y="5078413"/>
              <a:chExt cx="665163" cy="596900"/>
            </a:xfrm>
          </p:grpSpPr>
          <p:sp>
            <p:nvSpPr>
              <p:cNvPr id="18604" name="직사각형 119"/>
              <p:cNvSpPr>
                <a:spLocks noChangeArrowheads="1"/>
              </p:cNvSpPr>
              <p:nvPr/>
            </p:nvSpPr>
            <p:spPr bwMode="auto">
              <a:xfrm>
                <a:off x="2800655" y="5078413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5" name="직사각형 120"/>
              <p:cNvSpPr>
                <a:spLocks noChangeArrowheads="1"/>
              </p:cNvSpPr>
              <p:nvPr/>
            </p:nvSpPr>
            <p:spPr bwMode="auto">
              <a:xfrm>
                <a:off x="2778075" y="5097431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6" name="직사각형 121"/>
              <p:cNvSpPr>
                <a:spLocks noChangeArrowheads="1"/>
              </p:cNvSpPr>
              <p:nvPr/>
            </p:nvSpPr>
            <p:spPr bwMode="auto">
              <a:xfrm>
                <a:off x="2755500" y="5116449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7" name="직사각형 122"/>
              <p:cNvSpPr>
                <a:spLocks noChangeArrowheads="1"/>
              </p:cNvSpPr>
              <p:nvPr/>
            </p:nvSpPr>
            <p:spPr bwMode="auto">
              <a:xfrm>
                <a:off x="2732925" y="5135467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0" name="직사각형 115"/>
              <p:cNvSpPr>
                <a:spLocks noChangeArrowheads="1"/>
              </p:cNvSpPr>
              <p:nvPr/>
            </p:nvSpPr>
            <p:spPr bwMode="auto">
              <a:xfrm>
                <a:off x="2710350" y="5154485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1" name="직사각형 116"/>
              <p:cNvSpPr>
                <a:spLocks noChangeArrowheads="1"/>
              </p:cNvSpPr>
              <p:nvPr/>
            </p:nvSpPr>
            <p:spPr bwMode="auto">
              <a:xfrm>
                <a:off x="2687775" y="5173503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2" name="직사각형 117"/>
              <p:cNvSpPr>
                <a:spLocks noChangeArrowheads="1"/>
              </p:cNvSpPr>
              <p:nvPr/>
            </p:nvSpPr>
            <p:spPr bwMode="auto">
              <a:xfrm>
                <a:off x="2665200" y="5192521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03" name="직사각형 118"/>
              <p:cNvSpPr>
                <a:spLocks noChangeArrowheads="1"/>
              </p:cNvSpPr>
              <p:nvPr/>
            </p:nvSpPr>
            <p:spPr bwMode="auto">
              <a:xfrm>
                <a:off x="2642625" y="5211539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6" name="직사각형 111"/>
              <p:cNvSpPr>
                <a:spLocks noChangeArrowheads="1"/>
              </p:cNvSpPr>
              <p:nvPr/>
            </p:nvSpPr>
            <p:spPr bwMode="auto">
              <a:xfrm>
                <a:off x="2620050" y="5230557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7" name="직사각형 112"/>
              <p:cNvSpPr>
                <a:spLocks noChangeArrowheads="1"/>
              </p:cNvSpPr>
              <p:nvPr/>
            </p:nvSpPr>
            <p:spPr bwMode="auto">
              <a:xfrm>
                <a:off x="2597475" y="5249575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8" name="직사각형 113"/>
              <p:cNvSpPr>
                <a:spLocks noChangeArrowheads="1"/>
              </p:cNvSpPr>
              <p:nvPr/>
            </p:nvSpPr>
            <p:spPr bwMode="auto">
              <a:xfrm>
                <a:off x="2574900" y="5268593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9" name="직사각형 114"/>
              <p:cNvSpPr>
                <a:spLocks noChangeArrowheads="1"/>
              </p:cNvSpPr>
              <p:nvPr/>
            </p:nvSpPr>
            <p:spPr bwMode="auto">
              <a:xfrm>
                <a:off x="2552325" y="5287611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2" name="직사각형 107"/>
              <p:cNvSpPr>
                <a:spLocks noChangeArrowheads="1"/>
              </p:cNvSpPr>
              <p:nvPr/>
            </p:nvSpPr>
            <p:spPr bwMode="auto">
              <a:xfrm>
                <a:off x="2529750" y="5306629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3" name="직사각형 108"/>
              <p:cNvSpPr>
                <a:spLocks noChangeArrowheads="1"/>
              </p:cNvSpPr>
              <p:nvPr/>
            </p:nvSpPr>
            <p:spPr bwMode="auto">
              <a:xfrm>
                <a:off x="2507175" y="5325647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4" name="직사각형 109"/>
              <p:cNvSpPr>
                <a:spLocks noChangeArrowheads="1"/>
              </p:cNvSpPr>
              <p:nvPr/>
            </p:nvSpPr>
            <p:spPr bwMode="auto">
              <a:xfrm>
                <a:off x="2484600" y="5344665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5" name="직사각형 110"/>
              <p:cNvSpPr>
                <a:spLocks noChangeArrowheads="1"/>
              </p:cNvSpPr>
              <p:nvPr/>
            </p:nvSpPr>
            <p:spPr bwMode="auto">
              <a:xfrm>
                <a:off x="2462025" y="5363683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8" name="직사각형 103"/>
              <p:cNvSpPr>
                <a:spLocks noChangeArrowheads="1"/>
              </p:cNvSpPr>
              <p:nvPr/>
            </p:nvSpPr>
            <p:spPr bwMode="auto">
              <a:xfrm>
                <a:off x="2439450" y="5382701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9" name="직사각형 104"/>
              <p:cNvSpPr>
                <a:spLocks noChangeArrowheads="1"/>
              </p:cNvSpPr>
              <p:nvPr/>
            </p:nvSpPr>
            <p:spPr bwMode="auto">
              <a:xfrm>
                <a:off x="2416875" y="5401719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0" name="직사각형 105"/>
              <p:cNvSpPr>
                <a:spLocks noChangeArrowheads="1"/>
              </p:cNvSpPr>
              <p:nvPr/>
            </p:nvSpPr>
            <p:spPr bwMode="auto">
              <a:xfrm>
                <a:off x="2394300" y="5420737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91" name="직사각형 106"/>
              <p:cNvSpPr>
                <a:spLocks noChangeArrowheads="1"/>
              </p:cNvSpPr>
              <p:nvPr/>
            </p:nvSpPr>
            <p:spPr bwMode="auto">
              <a:xfrm>
                <a:off x="2371725" y="5439763"/>
                <a:ext cx="236233" cy="2355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124" name="내용 개체 틀 2 2 1"/>
            <p:cNvSpPr txBox="1">
              <a:spLocks/>
            </p:cNvSpPr>
            <p:nvPr/>
          </p:nvSpPr>
          <p:spPr bwMode="auto">
            <a:xfrm>
              <a:off x="2214384" y="5433219"/>
              <a:ext cx="897396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125" name="내용 개체 틀 2 2 1"/>
            <p:cNvSpPr txBox="1">
              <a:spLocks/>
            </p:cNvSpPr>
            <p:nvPr/>
          </p:nvSpPr>
          <p:spPr bwMode="auto">
            <a:xfrm>
              <a:off x="2086785" y="5772944"/>
              <a:ext cx="115259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2*2*512</a:t>
              </a:r>
              <a:endParaRPr lang="ko-KR" altLang="en-US" sz="18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924851F-3244-472F-9571-2555F6EBD41F}"/>
              </a:ext>
            </a:extLst>
          </p:cNvPr>
          <p:cNvGrpSpPr/>
          <p:nvPr/>
        </p:nvGrpSpPr>
        <p:grpSpPr>
          <a:xfrm>
            <a:off x="4898807" y="4008687"/>
            <a:ext cx="1262747" cy="2733016"/>
            <a:chOff x="4898807" y="4008687"/>
            <a:chExt cx="1262747" cy="2733016"/>
          </a:xfrm>
        </p:grpSpPr>
        <p:sp>
          <p:nvSpPr>
            <p:cNvPr id="148" name="내용 개체 틀 2 2 1"/>
            <p:cNvSpPr txBox="1">
              <a:spLocks/>
            </p:cNvSpPr>
            <p:nvPr/>
          </p:nvSpPr>
          <p:spPr bwMode="auto">
            <a:xfrm>
              <a:off x="4898807" y="6382928"/>
              <a:ext cx="126274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FC 1024</a:t>
              </a:r>
              <a:endParaRPr lang="ko-KR" altLang="en-US" sz="2000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74C3B1E-DAA0-4BC9-AA72-B3D22A337B71}"/>
                </a:ext>
              </a:extLst>
            </p:cNvPr>
            <p:cNvGrpSpPr/>
            <p:nvPr/>
          </p:nvGrpSpPr>
          <p:grpSpPr>
            <a:xfrm>
              <a:off x="5554165" y="4008687"/>
              <a:ext cx="71456" cy="2328908"/>
              <a:chOff x="5299077" y="3860800"/>
              <a:chExt cx="71456" cy="2328908"/>
            </a:xfrm>
          </p:grpSpPr>
          <p:sp>
            <p:nvSpPr>
              <p:cNvPr id="18531" name="직사각형 148"/>
              <p:cNvSpPr>
                <a:spLocks noChangeArrowheads="1"/>
              </p:cNvSpPr>
              <p:nvPr/>
            </p:nvSpPr>
            <p:spPr bwMode="auto">
              <a:xfrm>
                <a:off x="5299077" y="3860800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2" name="직사각형 149"/>
              <p:cNvSpPr>
                <a:spLocks noChangeArrowheads="1"/>
              </p:cNvSpPr>
              <p:nvPr/>
            </p:nvSpPr>
            <p:spPr bwMode="auto">
              <a:xfrm>
                <a:off x="5299078" y="3933603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3" name="직사각형 150"/>
              <p:cNvSpPr>
                <a:spLocks noChangeArrowheads="1"/>
              </p:cNvSpPr>
              <p:nvPr/>
            </p:nvSpPr>
            <p:spPr bwMode="auto">
              <a:xfrm>
                <a:off x="5299079" y="4006406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4" name="직사각형 151"/>
              <p:cNvSpPr>
                <a:spLocks noChangeArrowheads="1"/>
              </p:cNvSpPr>
              <p:nvPr/>
            </p:nvSpPr>
            <p:spPr bwMode="auto">
              <a:xfrm>
                <a:off x="5299081" y="4079209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5" name="직사각형 152"/>
              <p:cNvSpPr>
                <a:spLocks noChangeArrowheads="1"/>
              </p:cNvSpPr>
              <p:nvPr/>
            </p:nvSpPr>
            <p:spPr bwMode="auto">
              <a:xfrm>
                <a:off x="5299083" y="4152012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6" name="직사각형 153"/>
              <p:cNvSpPr>
                <a:spLocks noChangeArrowheads="1"/>
              </p:cNvSpPr>
              <p:nvPr/>
            </p:nvSpPr>
            <p:spPr bwMode="auto">
              <a:xfrm>
                <a:off x="5299083" y="4224815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7" name="직사각형 154"/>
              <p:cNvSpPr>
                <a:spLocks noChangeArrowheads="1"/>
              </p:cNvSpPr>
              <p:nvPr/>
            </p:nvSpPr>
            <p:spPr bwMode="auto">
              <a:xfrm>
                <a:off x="5299083" y="4297618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8" name="직사각형 155"/>
              <p:cNvSpPr>
                <a:spLocks noChangeArrowheads="1"/>
              </p:cNvSpPr>
              <p:nvPr/>
            </p:nvSpPr>
            <p:spPr bwMode="auto">
              <a:xfrm>
                <a:off x="5299084" y="4370421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9" name="직사각형 156"/>
              <p:cNvSpPr>
                <a:spLocks noChangeArrowheads="1"/>
              </p:cNvSpPr>
              <p:nvPr/>
            </p:nvSpPr>
            <p:spPr bwMode="auto">
              <a:xfrm>
                <a:off x="5299085" y="4443224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0" name="직사각형 157"/>
              <p:cNvSpPr>
                <a:spLocks noChangeArrowheads="1"/>
              </p:cNvSpPr>
              <p:nvPr/>
            </p:nvSpPr>
            <p:spPr bwMode="auto">
              <a:xfrm>
                <a:off x="5299085" y="4516027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1" name="직사각형 158"/>
              <p:cNvSpPr>
                <a:spLocks noChangeArrowheads="1"/>
              </p:cNvSpPr>
              <p:nvPr/>
            </p:nvSpPr>
            <p:spPr bwMode="auto">
              <a:xfrm>
                <a:off x="5299085" y="4588830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2" name="직사각형 159"/>
              <p:cNvSpPr>
                <a:spLocks noChangeArrowheads="1"/>
              </p:cNvSpPr>
              <p:nvPr/>
            </p:nvSpPr>
            <p:spPr bwMode="auto">
              <a:xfrm>
                <a:off x="5299086" y="4661633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3" name="직사각형 160"/>
              <p:cNvSpPr>
                <a:spLocks noChangeArrowheads="1"/>
              </p:cNvSpPr>
              <p:nvPr/>
            </p:nvSpPr>
            <p:spPr bwMode="auto">
              <a:xfrm>
                <a:off x="5299088" y="4734436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4" name="직사각형 161"/>
              <p:cNvSpPr>
                <a:spLocks noChangeArrowheads="1"/>
              </p:cNvSpPr>
              <p:nvPr/>
            </p:nvSpPr>
            <p:spPr bwMode="auto">
              <a:xfrm>
                <a:off x="5299088" y="4807239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5" name="직사각형 162"/>
              <p:cNvSpPr>
                <a:spLocks noChangeArrowheads="1"/>
              </p:cNvSpPr>
              <p:nvPr/>
            </p:nvSpPr>
            <p:spPr bwMode="auto">
              <a:xfrm>
                <a:off x="5299087" y="4880042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6" name="직사각형 163"/>
              <p:cNvSpPr>
                <a:spLocks noChangeArrowheads="1"/>
              </p:cNvSpPr>
              <p:nvPr/>
            </p:nvSpPr>
            <p:spPr bwMode="auto">
              <a:xfrm>
                <a:off x="5299087" y="4952845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7" name="직사각형 164"/>
              <p:cNvSpPr>
                <a:spLocks noChangeArrowheads="1"/>
              </p:cNvSpPr>
              <p:nvPr/>
            </p:nvSpPr>
            <p:spPr bwMode="auto">
              <a:xfrm>
                <a:off x="5299087" y="5025648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8" name="직사각형 165"/>
              <p:cNvSpPr>
                <a:spLocks noChangeArrowheads="1"/>
              </p:cNvSpPr>
              <p:nvPr/>
            </p:nvSpPr>
            <p:spPr bwMode="auto">
              <a:xfrm>
                <a:off x="5299088" y="5098451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49" name="직사각형 166"/>
              <p:cNvSpPr>
                <a:spLocks noChangeArrowheads="1"/>
              </p:cNvSpPr>
              <p:nvPr/>
            </p:nvSpPr>
            <p:spPr bwMode="auto">
              <a:xfrm>
                <a:off x="5299089" y="5171254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0" name="직사각형 167"/>
              <p:cNvSpPr>
                <a:spLocks noChangeArrowheads="1"/>
              </p:cNvSpPr>
              <p:nvPr/>
            </p:nvSpPr>
            <p:spPr bwMode="auto">
              <a:xfrm>
                <a:off x="5299091" y="5244057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1" name="직사각형 168"/>
              <p:cNvSpPr>
                <a:spLocks noChangeArrowheads="1"/>
              </p:cNvSpPr>
              <p:nvPr/>
            </p:nvSpPr>
            <p:spPr bwMode="auto">
              <a:xfrm>
                <a:off x="5299093" y="5316860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2" name="직사각형 169"/>
              <p:cNvSpPr>
                <a:spLocks noChangeArrowheads="1"/>
              </p:cNvSpPr>
              <p:nvPr/>
            </p:nvSpPr>
            <p:spPr bwMode="auto">
              <a:xfrm>
                <a:off x="5299093" y="5389663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3" name="직사각형 170"/>
              <p:cNvSpPr>
                <a:spLocks noChangeArrowheads="1"/>
              </p:cNvSpPr>
              <p:nvPr/>
            </p:nvSpPr>
            <p:spPr bwMode="auto">
              <a:xfrm>
                <a:off x="5299092" y="5462466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4" name="직사각형 171"/>
              <p:cNvSpPr>
                <a:spLocks noChangeArrowheads="1"/>
              </p:cNvSpPr>
              <p:nvPr/>
            </p:nvSpPr>
            <p:spPr bwMode="auto">
              <a:xfrm>
                <a:off x="5299092" y="5535269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5" name="직사각형 172"/>
              <p:cNvSpPr>
                <a:spLocks noChangeArrowheads="1"/>
              </p:cNvSpPr>
              <p:nvPr/>
            </p:nvSpPr>
            <p:spPr bwMode="auto">
              <a:xfrm>
                <a:off x="5299093" y="5608072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6" name="직사각형 173"/>
              <p:cNvSpPr>
                <a:spLocks noChangeArrowheads="1"/>
              </p:cNvSpPr>
              <p:nvPr/>
            </p:nvSpPr>
            <p:spPr bwMode="auto">
              <a:xfrm>
                <a:off x="5299093" y="5680875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7" name="직사각형 174"/>
              <p:cNvSpPr>
                <a:spLocks noChangeArrowheads="1"/>
              </p:cNvSpPr>
              <p:nvPr/>
            </p:nvSpPr>
            <p:spPr bwMode="auto">
              <a:xfrm>
                <a:off x="5299092" y="5753678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8" name="직사각형 175"/>
              <p:cNvSpPr>
                <a:spLocks noChangeArrowheads="1"/>
              </p:cNvSpPr>
              <p:nvPr/>
            </p:nvSpPr>
            <p:spPr bwMode="auto">
              <a:xfrm>
                <a:off x="5299092" y="5826481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59" name="직사각형 176"/>
              <p:cNvSpPr>
                <a:spLocks noChangeArrowheads="1"/>
              </p:cNvSpPr>
              <p:nvPr/>
            </p:nvSpPr>
            <p:spPr bwMode="auto">
              <a:xfrm>
                <a:off x="5299094" y="5899284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0" name="직사각형 177"/>
              <p:cNvSpPr>
                <a:spLocks noChangeArrowheads="1"/>
              </p:cNvSpPr>
              <p:nvPr/>
            </p:nvSpPr>
            <p:spPr bwMode="auto">
              <a:xfrm>
                <a:off x="5299094" y="5972087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1" name="직사각형 178"/>
              <p:cNvSpPr>
                <a:spLocks noChangeArrowheads="1"/>
              </p:cNvSpPr>
              <p:nvPr/>
            </p:nvSpPr>
            <p:spPr bwMode="auto">
              <a:xfrm>
                <a:off x="5299098" y="6044890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2" name="직사각형 179"/>
              <p:cNvSpPr>
                <a:spLocks noChangeArrowheads="1"/>
              </p:cNvSpPr>
              <p:nvPr/>
            </p:nvSpPr>
            <p:spPr bwMode="auto">
              <a:xfrm>
                <a:off x="5299092" y="6117706"/>
                <a:ext cx="71435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36D94B9-7508-4E5E-B494-FB5261D5BDF2}"/>
              </a:ext>
            </a:extLst>
          </p:cNvPr>
          <p:cNvGrpSpPr/>
          <p:nvPr/>
        </p:nvGrpSpPr>
        <p:grpSpPr>
          <a:xfrm>
            <a:off x="3529345" y="4876007"/>
            <a:ext cx="1137490" cy="1185069"/>
            <a:chOff x="3529345" y="4876007"/>
            <a:chExt cx="1137490" cy="118506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C6312BD-A1AC-4341-9AD7-8F33249C8143}"/>
                </a:ext>
              </a:extLst>
            </p:cNvPr>
            <p:cNvGrpSpPr/>
            <p:nvPr/>
          </p:nvGrpSpPr>
          <p:grpSpPr>
            <a:xfrm>
              <a:off x="3809959" y="4876007"/>
              <a:ext cx="576262" cy="512763"/>
              <a:chOff x="3849688" y="5153025"/>
              <a:chExt cx="576262" cy="512763"/>
            </a:xfrm>
          </p:grpSpPr>
          <p:sp>
            <p:nvSpPr>
              <p:cNvPr id="18579" name="직사각형 142"/>
              <p:cNvSpPr>
                <a:spLocks noChangeArrowheads="1"/>
              </p:cNvSpPr>
              <p:nvPr/>
            </p:nvSpPr>
            <p:spPr bwMode="auto">
              <a:xfrm>
                <a:off x="4188893" y="5153025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0" name="직사각형 143"/>
              <p:cNvSpPr>
                <a:spLocks noChangeArrowheads="1"/>
              </p:cNvSpPr>
              <p:nvPr/>
            </p:nvSpPr>
            <p:spPr bwMode="auto">
              <a:xfrm>
                <a:off x="4166284" y="5171469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1" name="직사각형 144"/>
              <p:cNvSpPr>
                <a:spLocks noChangeArrowheads="1"/>
              </p:cNvSpPr>
              <p:nvPr/>
            </p:nvSpPr>
            <p:spPr bwMode="auto">
              <a:xfrm>
                <a:off x="4143670" y="5189913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82" name="직사각형 145"/>
              <p:cNvSpPr>
                <a:spLocks noChangeArrowheads="1"/>
              </p:cNvSpPr>
              <p:nvPr/>
            </p:nvSpPr>
            <p:spPr bwMode="auto">
              <a:xfrm>
                <a:off x="4121056" y="5208357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5" name="직사각형 138"/>
              <p:cNvSpPr>
                <a:spLocks noChangeArrowheads="1"/>
              </p:cNvSpPr>
              <p:nvPr/>
            </p:nvSpPr>
            <p:spPr bwMode="auto">
              <a:xfrm>
                <a:off x="4098442" y="5226801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6" name="직사각형 139"/>
              <p:cNvSpPr>
                <a:spLocks noChangeArrowheads="1"/>
              </p:cNvSpPr>
              <p:nvPr/>
            </p:nvSpPr>
            <p:spPr bwMode="auto">
              <a:xfrm>
                <a:off x="4075828" y="5245245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7" name="직사각형 140"/>
              <p:cNvSpPr>
                <a:spLocks noChangeArrowheads="1"/>
              </p:cNvSpPr>
              <p:nvPr/>
            </p:nvSpPr>
            <p:spPr bwMode="auto">
              <a:xfrm>
                <a:off x="4053214" y="5263689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8" name="직사각형 141"/>
              <p:cNvSpPr>
                <a:spLocks noChangeArrowheads="1"/>
              </p:cNvSpPr>
              <p:nvPr/>
            </p:nvSpPr>
            <p:spPr bwMode="auto">
              <a:xfrm>
                <a:off x="4030600" y="5282133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1" name="직사각형 134"/>
              <p:cNvSpPr>
                <a:spLocks noChangeArrowheads="1"/>
              </p:cNvSpPr>
              <p:nvPr/>
            </p:nvSpPr>
            <p:spPr bwMode="auto">
              <a:xfrm>
                <a:off x="4007986" y="5300577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2" name="직사각형 135"/>
              <p:cNvSpPr>
                <a:spLocks noChangeArrowheads="1"/>
              </p:cNvSpPr>
              <p:nvPr/>
            </p:nvSpPr>
            <p:spPr bwMode="auto">
              <a:xfrm>
                <a:off x="3985372" y="5319021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3" name="직사각형 136"/>
              <p:cNvSpPr>
                <a:spLocks noChangeArrowheads="1"/>
              </p:cNvSpPr>
              <p:nvPr/>
            </p:nvSpPr>
            <p:spPr bwMode="auto">
              <a:xfrm>
                <a:off x="3962758" y="5337465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4" name="직사각형 137"/>
              <p:cNvSpPr>
                <a:spLocks noChangeArrowheads="1"/>
              </p:cNvSpPr>
              <p:nvPr/>
            </p:nvSpPr>
            <p:spPr bwMode="auto">
              <a:xfrm>
                <a:off x="3940144" y="5355909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7" name="직사각형 130"/>
              <p:cNvSpPr>
                <a:spLocks noChangeArrowheads="1"/>
              </p:cNvSpPr>
              <p:nvPr/>
            </p:nvSpPr>
            <p:spPr bwMode="auto">
              <a:xfrm>
                <a:off x="3917530" y="5374353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8" name="직사각형 131"/>
              <p:cNvSpPr>
                <a:spLocks noChangeArrowheads="1"/>
              </p:cNvSpPr>
              <p:nvPr/>
            </p:nvSpPr>
            <p:spPr bwMode="auto">
              <a:xfrm>
                <a:off x="3894916" y="5392797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69" name="직사각형 132"/>
              <p:cNvSpPr>
                <a:spLocks noChangeArrowheads="1"/>
              </p:cNvSpPr>
              <p:nvPr/>
            </p:nvSpPr>
            <p:spPr bwMode="auto">
              <a:xfrm>
                <a:off x="3872302" y="5411241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70" name="직사각형 133"/>
              <p:cNvSpPr>
                <a:spLocks noChangeArrowheads="1"/>
              </p:cNvSpPr>
              <p:nvPr/>
            </p:nvSpPr>
            <p:spPr bwMode="auto">
              <a:xfrm>
                <a:off x="3849688" y="5429683"/>
                <a:ext cx="237057" cy="23610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147" name="내용 개체 틀 2 2 1"/>
            <p:cNvSpPr txBox="1">
              <a:spLocks/>
            </p:cNvSpPr>
            <p:nvPr/>
          </p:nvSpPr>
          <p:spPr bwMode="auto">
            <a:xfrm>
              <a:off x="3529345" y="5772151"/>
              <a:ext cx="113749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1*1*1024</a:t>
              </a:r>
              <a:endParaRPr lang="ko-KR" altLang="en-US" sz="1800" dirty="0"/>
            </a:p>
          </p:txBody>
        </p:sp>
        <p:sp>
          <p:nvSpPr>
            <p:cNvPr id="182" name="내용 개체 틀 2 2 1"/>
            <p:cNvSpPr txBox="1">
              <a:spLocks/>
            </p:cNvSpPr>
            <p:nvPr/>
          </p:nvSpPr>
          <p:spPr bwMode="auto">
            <a:xfrm>
              <a:off x="3649392" y="5433219"/>
              <a:ext cx="897396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8488DD-5E05-4F1F-9338-CFCEDF076F9C}"/>
              </a:ext>
            </a:extLst>
          </p:cNvPr>
          <p:cNvGrpSpPr/>
          <p:nvPr/>
        </p:nvGrpSpPr>
        <p:grpSpPr>
          <a:xfrm>
            <a:off x="6437969" y="4008710"/>
            <a:ext cx="1040571" cy="2732993"/>
            <a:chOff x="6437969" y="4008710"/>
            <a:chExt cx="1040571" cy="2732993"/>
          </a:xfrm>
        </p:grpSpPr>
        <p:sp>
          <p:nvSpPr>
            <p:cNvPr id="183" name="내용 개체 틀 2 2 1"/>
            <p:cNvSpPr txBox="1">
              <a:spLocks/>
            </p:cNvSpPr>
            <p:nvPr/>
          </p:nvSpPr>
          <p:spPr bwMode="auto">
            <a:xfrm>
              <a:off x="6437969" y="6382928"/>
              <a:ext cx="1040571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FC 256</a:t>
              </a:r>
              <a:endParaRPr lang="ko-KR" altLang="en-US" sz="2000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115B7A-DCAB-4586-998E-84F81CE0B907}"/>
                </a:ext>
              </a:extLst>
            </p:cNvPr>
            <p:cNvGrpSpPr/>
            <p:nvPr/>
          </p:nvGrpSpPr>
          <p:grpSpPr>
            <a:xfrm>
              <a:off x="6890441" y="4008710"/>
              <a:ext cx="73025" cy="2328863"/>
              <a:chOff x="6430963" y="3860800"/>
              <a:chExt cx="73025" cy="2328863"/>
            </a:xfrm>
          </p:grpSpPr>
          <p:sp>
            <p:nvSpPr>
              <p:cNvPr id="18499" name="직사각형 183"/>
              <p:cNvSpPr>
                <a:spLocks noChangeArrowheads="1"/>
              </p:cNvSpPr>
              <p:nvPr/>
            </p:nvSpPr>
            <p:spPr bwMode="auto">
              <a:xfrm>
                <a:off x="6430964" y="386080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0" name="직사각형 184"/>
              <p:cNvSpPr>
                <a:spLocks noChangeArrowheads="1"/>
              </p:cNvSpPr>
              <p:nvPr/>
            </p:nvSpPr>
            <p:spPr bwMode="auto">
              <a:xfrm>
                <a:off x="6430964" y="3933602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1" name="직사각형 185"/>
              <p:cNvSpPr>
                <a:spLocks noChangeArrowheads="1"/>
              </p:cNvSpPr>
              <p:nvPr/>
            </p:nvSpPr>
            <p:spPr bwMode="auto">
              <a:xfrm>
                <a:off x="6430963" y="4006404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2" name="직사각형 186"/>
              <p:cNvSpPr>
                <a:spLocks noChangeArrowheads="1"/>
              </p:cNvSpPr>
              <p:nvPr/>
            </p:nvSpPr>
            <p:spPr bwMode="auto">
              <a:xfrm>
                <a:off x="6430963" y="4079206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3" name="직사각형 187"/>
              <p:cNvSpPr>
                <a:spLocks noChangeArrowheads="1"/>
              </p:cNvSpPr>
              <p:nvPr/>
            </p:nvSpPr>
            <p:spPr bwMode="auto">
              <a:xfrm>
                <a:off x="6430965" y="4152008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4" name="직사각형 188"/>
              <p:cNvSpPr>
                <a:spLocks noChangeArrowheads="1"/>
              </p:cNvSpPr>
              <p:nvPr/>
            </p:nvSpPr>
            <p:spPr bwMode="auto">
              <a:xfrm>
                <a:off x="6430965" y="422481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5" name="직사각형 189"/>
              <p:cNvSpPr>
                <a:spLocks noChangeArrowheads="1"/>
              </p:cNvSpPr>
              <p:nvPr/>
            </p:nvSpPr>
            <p:spPr bwMode="auto">
              <a:xfrm>
                <a:off x="6430964" y="4297612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6" name="직사각형 190"/>
              <p:cNvSpPr>
                <a:spLocks noChangeArrowheads="1"/>
              </p:cNvSpPr>
              <p:nvPr/>
            </p:nvSpPr>
            <p:spPr bwMode="auto">
              <a:xfrm>
                <a:off x="6430964" y="4370414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7" name="직사각형 191"/>
              <p:cNvSpPr>
                <a:spLocks noChangeArrowheads="1"/>
              </p:cNvSpPr>
              <p:nvPr/>
            </p:nvSpPr>
            <p:spPr bwMode="auto">
              <a:xfrm>
                <a:off x="6430965" y="4443216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8" name="직사각형 192"/>
              <p:cNvSpPr>
                <a:spLocks noChangeArrowheads="1"/>
              </p:cNvSpPr>
              <p:nvPr/>
            </p:nvSpPr>
            <p:spPr bwMode="auto">
              <a:xfrm>
                <a:off x="6430965" y="4516018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09" name="직사각형 193"/>
              <p:cNvSpPr>
                <a:spLocks noChangeArrowheads="1"/>
              </p:cNvSpPr>
              <p:nvPr/>
            </p:nvSpPr>
            <p:spPr bwMode="auto">
              <a:xfrm>
                <a:off x="6430964" y="458882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0" name="직사각형 194"/>
              <p:cNvSpPr>
                <a:spLocks noChangeArrowheads="1"/>
              </p:cNvSpPr>
              <p:nvPr/>
            </p:nvSpPr>
            <p:spPr bwMode="auto">
              <a:xfrm>
                <a:off x="6430964" y="4661622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1" name="직사각형 195"/>
              <p:cNvSpPr>
                <a:spLocks noChangeArrowheads="1"/>
              </p:cNvSpPr>
              <p:nvPr/>
            </p:nvSpPr>
            <p:spPr bwMode="auto">
              <a:xfrm>
                <a:off x="6430966" y="4734424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2" name="직사각형 196"/>
              <p:cNvSpPr>
                <a:spLocks noChangeArrowheads="1"/>
              </p:cNvSpPr>
              <p:nvPr/>
            </p:nvSpPr>
            <p:spPr bwMode="auto">
              <a:xfrm>
                <a:off x="6430966" y="4807226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3" name="직사각형 197"/>
              <p:cNvSpPr>
                <a:spLocks noChangeArrowheads="1"/>
              </p:cNvSpPr>
              <p:nvPr/>
            </p:nvSpPr>
            <p:spPr bwMode="auto">
              <a:xfrm>
                <a:off x="6430965" y="4880028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4" name="직사각형 198"/>
              <p:cNvSpPr>
                <a:spLocks noChangeArrowheads="1"/>
              </p:cNvSpPr>
              <p:nvPr/>
            </p:nvSpPr>
            <p:spPr bwMode="auto">
              <a:xfrm>
                <a:off x="6430965" y="495283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5" name="직사각형 199"/>
              <p:cNvSpPr>
                <a:spLocks noChangeArrowheads="1"/>
              </p:cNvSpPr>
              <p:nvPr/>
            </p:nvSpPr>
            <p:spPr bwMode="auto">
              <a:xfrm>
                <a:off x="6430964" y="5025632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6" name="직사각형 200"/>
              <p:cNvSpPr>
                <a:spLocks noChangeArrowheads="1"/>
              </p:cNvSpPr>
              <p:nvPr/>
            </p:nvSpPr>
            <p:spPr bwMode="auto">
              <a:xfrm>
                <a:off x="6430964" y="5098434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7" name="직사각형 201"/>
              <p:cNvSpPr>
                <a:spLocks noChangeArrowheads="1"/>
              </p:cNvSpPr>
              <p:nvPr/>
            </p:nvSpPr>
            <p:spPr bwMode="auto">
              <a:xfrm>
                <a:off x="6430963" y="5171236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8" name="직사각형 202"/>
              <p:cNvSpPr>
                <a:spLocks noChangeArrowheads="1"/>
              </p:cNvSpPr>
              <p:nvPr/>
            </p:nvSpPr>
            <p:spPr bwMode="auto">
              <a:xfrm>
                <a:off x="6430963" y="5244038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19" name="직사각형 203"/>
              <p:cNvSpPr>
                <a:spLocks noChangeArrowheads="1"/>
              </p:cNvSpPr>
              <p:nvPr/>
            </p:nvSpPr>
            <p:spPr bwMode="auto">
              <a:xfrm>
                <a:off x="6430965" y="531684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0" name="직사각형 204"/>
              <p:cNvSpPr>
                <a:spLocks noChangeArrowheads="1"/>
              </p:cNvSpPr>
              <p:nvPr/>
            </p:nvSpPr>
            <p:spPr bwMode="auto">
              <a:xfrm>
                <a:off x="6430965" y="5389642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1" name="직사각형 205"/>
              <p:cNvSpPr>
                <a:spLocks noChangeArrowheads="1"/>
              </p:cNvSpPr>
              <p:nvPr/>
            </p:nvSpPr>
            <p:spPr bwMode="auto">
              <a:xfrm>
                <a:off x="6430964" y="5462444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2" name="직사각형 206"/>
              <p:cNvSpPr>
                <a:spLocks noChangeArrowheads="1"/>
              </p:cNvSpPr>
              <p:nvPr/>
            </p:nvSpPr>
            <p:spPr bwMode="auto">
              <a:xfrm>
                <a:off x="6430964" y="5535246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3" name="직사각형 207"/>
              <p:cNvSpPr>
                <a:spLocks noChangeArrowheads="1"/>
              </p:cNvSpPr>
              <p:nvPr/>
            </p:nvSpPr>
            <p:spPr bwMode="auto">
              <a:xfrm>
                <a:off x="6430965" y="5608048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4" name="직사각형 208"/>
              <p:cNvSpPr>
                <a:spLocks noChangeArrowheads="1"/>
              </p:cNvSpPr>
              <p:nvPr/>
            </p:nvSpPr>
            <p:spPr bwMode="auto">
              <a:xfrm>
                <a:off x="6430965" y="568085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5" name="직사각형 209"/>
              <p:cNvSpPr>
                <a:spLocks noChangeArrowheads="1"/>
              </p:cNvSpPr>
              <p:nvPr/>
            </p:nvSpPr>
            <p:spPr bwMode="auto">
              <a:xfrm>
                <a:off x="6430964" y="5753652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6" name="직사각형 210"/>
              <p:cNvSpPr>
                <a:spLocks noChangeArrowheads="1"/>
              </p:cNvSpPr>
              <p:nvPr/>
            </p:nvSpPr>
            <p:spPr bwMode="auto">
              <a:xfrm>
                <a:off x="6430964" y="5826454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7" name="직사각형 211"/>
              <p:cNvSpPr>
                <a:spLocks noChangeArrowheads="1"/>
              </p:cNvSpPr>
              <p:nvPr/>
            </p:nvSpPr>
            <p:spPr bwMode="auto">
              <a:xfrm>
                <a:off x="6430966" y="5899256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8" name="직사각형 212"/>
              <p:cNvSpPr>
                <a:spLocks noChangeArrowheads="1"/>
              </p:cNvSpPr>
              <p:nvPr/>
            </p:nvSpPr>
            <p:spPr bwMode="auto">
              <a:xfrm>
                <a:off x="6430966" y="5972058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29" name="직사각형 213"/>
              <p:cNvSpPr>
                <a:spLocks noChangeArrowheads="1"/>
              </p:cNvSpPr>
              <p:nvPr/>
            </p:nvSpPr>
            <p:spPr bwMode="auto">
              <a:xfrm>
                <a:off x="6430965" y="6044860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530" name="직사각형 214"/>
              <p:cNvSpPr>
                <a:spLocks noChangeArrowheads="1"/>
              </p:cNvSpPr>
              <p:nvPr/>
            </p:nvSpPr>
            <p:spPr bwMode="auto">
              <a:xfrm>
                <a:off x="6430965" y="6117661"/>
                <a:ext cx="73022" cy="7200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D30E7EA-62EF-4CE7-B9D3-E56D86C34844}"/>
              </a:ext>
            </a:extLst>
          </p:cNvPr>
          <p:cNvGrpSpPr/>
          <p:nvPr/>
        </p:nvGrpSpPr>
        <p:grpSpPr>
          <a:xfrm>
            <a:off x="7703887" y="4923632"/>
            <a:ext cx="1308740" cy="1136650"/>
            <a:chOff x="7703887" y="4923632"/>
            <a:chExt cx="1308740" cy="1136650"/>
          </a:xfrm>
        </p:grpSpPr>
        <p:sp>
          <p:nvSpPr>
            <p:cNvPr id="217" name="내용 개체 틀 2 2 1"/>
            <p:cNvSpPr txBox="1">
              <a:spLocks/>
            </p:cNvSpPr>
            <p:nvPr/>
          </p:nvSpPr>
          <p:spPr bwMode="auto">
            <a:xfrm>
              <a:off x="7703887" y="5699919"/>
              <a:ext cx="130874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output 10</a:t>
              </a:r>
              <a:endParaRPr lang="ko-KR" altLang="en-US" sz="20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EBCDA96-547A-48AF-8EE5-C3F5655F8FA2}"/>
                </a:ext>
              </a:extLst>
            </p:cNvPr>
            <p:cNvGrpSpPr/>
            <p:nvPr/>
          </p:nvGrpSpPr>
          <p:grpSpPr>
            <a:xfrm>
              <a:off x="8051200" y="4923632"/>
              <a:ext cx="71438" cy="727075"/>
              <a:chOff x="7721600" y="4613275"/>
              <a:chExt cx="71438" cy="727075"/>
            </a:xfrm>
          </p:grpSpPr>
          <p:sp>
            <p:nvSpPr>
              <p:cNvPr id="18489" name="직사각형 217"/>
              <p:cNvSpPr>
                <a:spLocks noChangeArrowheads="1"/>
              </p:cNvSpPr>
              <p:nvPr/>
            </p:nvSpPr>
            <p:spPr bwMode="auto">
              <a:xfrm>
                <a:off x="7721601" y="4613275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0" name="직사각형 218"/>
              <p:cNvSpPr>
                <a:spLocks noChangeArrowheads="1"/>
              </p:cNvSpPr>
              <p:nvPr/>
            </p:nvSpPr>
            <p:spPr bwMode="auto">
              <a:xfrm>
                <a:off x="7721601" y="4686054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1" name="직사각형 219"/>
              <p:cNvSpPr>
                <a:spLocks noChangeArrowheads="1"/>
              </p:cNvSpPr>
              <p:nvPr/>
            </p:nvSpPr>
            <p:spPr bwMode="auto">
              <a:xfrm>
                <a:off x="7721600" y="4758833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2" name="직사각형 220"/>
              <p:cNvSpPr>
                <a:spLocks noChangeArrowheads="1"/>
              </p:cNvSpPr>
              <p:nvPr/>
            </p:nvSpPr>
            <p:spPr bwMode="auto">
              <a:xfrm>
                <a:off x="7721600" y="4831612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3" name="직사각형 221"/>
              <p:cNvSpPr>
                <a:spLocks noChangeArrowheads="1"/>
              </p:cNvSpPr>
              <p:nvPr/>
            </p:nvSpPr>
            <p:spPr bwMode="auto">
              <a:xfrm>
                <a:off x="7721602" y="4904391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4" name="직사각형 222"/>
              <p:cNvSpPr>
                <a:spLocks noChangeArrowheads="1"/>
              </p:cNvSpPr>
              <p:nvPr/>
            </p:nvSpPr>
            <p:spPr bwMode="auto">
              <a:xfrm>
                <a:off x="7721602" y="4977170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5" name="직사각형 223"/>
              <p:cNvSpPr>
                <a:spLocks noChangeArrowheads="1"/>
              </p:cNvSpPr>
              <p:nvPr/>
            </p:nvSpPr>
            <p:spPr bwMode="auto">
              <a:xfrm>
                <a:off x="7721601" y="5049949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6" name="직사각형 224"/>
              <p:cNvSpPr>
                <a:spLocks noChangeArrowheads="1"/>
              </p:cNvSpPr>
              <p:nvPr/>
            </p:nvSpPr>
            <p:spPr bwMode="auto">
              <a:xfrm>
                <a:off x="7721601" y="5122728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7" name="직사각형 225"/>
              <p:cNvSpPr>
                <a:spLocks noChangeArrowheads="1"/>
              </p:cNvSpPr>
              <p:nvPr/>
            </p:nvSpPr>
            <p:spPr bwMode="auto">
              <a:xfrm>
                <a:off x="7721602" y="5195507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498" name="직사각형 226"/>
              <p:cNvSpPr>
                <a:spLocks noChangeArrowheads="1"/>
              </p:cNvSpPr>
              <p:nvPr/>
            </p:nvSpPr>
            <p:spPr bwMode="auto">
              <a:xfrm>
                <a:off x="7721602" y="5268289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cxnSp>
        <p:nvCxnSpPr>
          <p:cNvPr id="251" name="직선 화살표 연결선 250"/>
          <p:cNvCxnSpPr>
            <a:cxnSpLocks noChangeShapeType="1"/>
          </p:cNvCxnSpPr>
          <p:nvPr/>
        </p:nvCxnSpPr>
        <p:spPr bwMode="auto">
          <a:xfrm>
            <a:off x="2166656" y="256172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직선 화살표 연결선 252"/>
          <p:cNvCxnSpPr>
            <a:cxnSpLocks noChangeShapeType="1"/>
          </p:cNvCxnSpPr>
          <p:nvPr/>
        </p:nvCxnSpPr>
        <p:spPr bwMode="auto">
          <a:xfrm>
            <a:off x="3708400" y="256172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4" name="직선 화살표 연결선 253"/>
          <p:cNvCxnSpPr>
            <a:cxnSpLocks noChangeShapeType="1"/>
          </p:cNvCxnSpPr>
          <p:nvPr/>
        </p:nvCxnSpPr>
        <p:spPr bwMode="auto">
          <a:xfrm>
            <a:off x="4843463" y="256172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5" name="직선 화살표 연결선 254"/>
          <p:cNvCxnSpPr>
            <a:cxnSpLocks noChangeShapeType="1"/>
          </p:cNvCxnSpPr>
          <p:nvPr/>
        </p:nvCxnSpPr>
        <p:spPr bwMode="auto">
          <a:xfrm>
            <a:off x="6537325" y="256172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" name="직선 화살표 연결선 255"/>
          <p:cNvCxnSpPr>
            <a:cxnSpLocks noChangeShapeType="1"/>
          </p:cNvCxnSpPr>
          <p:nvPr/>
        </p:nvCxnSpPr>
        <p:spPr bwMode="auto">
          <a:xfrm>
            <a:off x="447675" y="528716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" name="직선 화살표 연결선 256"/>
          <p:cNvCxnSpPr>
            <a:cxnSpLocks noChangeShapeType="1"/>
          </p:cNvCxnSpPr>
          <p:nvPr/>
        </p:nvCxnSpPr>
        <p:spPr bwMode="auto">
          <a:xfrm>
            <a:off x="1819326" y="528716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8" name="직선 화살표 연결선 257"/>
          <p:cNvCxnSpPr>
            <a:cxnSpLocks noChangeShapeType="1"/>
          </p:cNvCxnSpPr>
          <p:nvPr/>
        </p:nvCxnSpPr>
        <p:spPr bwMode="auto">
          <a:xfrm>
            <a:off x="3294301" y="528716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직선 화살표 연결선 258"/>
          <p:cNvCxnSpPr>
            <a:cxnSpLocks noChangeShapeType="1"/>
          </p:cNvCxnSpPr>
          <p:nvPr/>
        </p:nvCxnSpPr>
        <p:spPr bwMode="auto">
          <a:xfrm>
            <a:off x="4796783" y="528716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0" name="직선 화살표 연결선 259"/>
          <p:cNvCxnSpPr>
            <a:cxnSpLocks noChangeShapeType="1"/>
          </p:cNvCxnSpPr>
          <p:nvPr/>
        </p:nvCxnSpPr>
        <p:spPr bwMode="auto">
          <a:xfrm>
            <a:off x="6065604" y="528716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직선 화살표 연결선 260"/>
          <p:cNvCxnSpPr>
            <a:cxnSpLocks noChangeShapeType="1"/>
          </p:cNvCxnSpPr>
          <p:nvPr/>
        </p:nvCxnSpPr>
        <p:spPr bwMode="auto">
          <a:xfrm>
            <a:off x="7478542" y="528716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4210FF7-7087-43AA-BFC4-B4B1B4A72636}"/>
              </a:ext>
            </a:extLst>
          </p:cNvPr>
          <p:cNvGrpSpPr/>
          <p:nvPr/>
        </p:nvGrpSpPr>
        <p:grpSpPr>
          <a:xfrm>
            <a:off x="3635374" y="1182688"/>
            <a:ext cx="947739" cy="2586675"/>
            <a:chOff x="3635374" y="1182688"/>
            <a:chExt cx="947739" cy="2586675"/>
          </a:xfrm>
        </p:grpSpPr>
        <p:sp>
          <p:nvSpPr>
            <p:cNvPr id="265" name="모서리가 둥근 직사각형 264"/>
            <p:cNvSpPr/>
            <p:nvPr/>
          </p:nvSpPr>
          <p:spPr bwMode="auto">
            <a:xfrm>
              <a:off x="3635374" y="1249363"/>
              <a:ext cx="72000" cy="252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66" name="내용 개체 틀 2 2 1"/>
            <p:cNvSpPr txBox="1">
              <a:spLocks/>
            </p:cNvSpPr>
            <p:nvPr/>
          </p:nvSpPr>
          <p:spPr bwMode="auto">
            <a:xfrm>
              <a:off x="3663950" y="1182688"/>
              <a:ext cx="9191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ko-KR" sz="1800" dirty="0" err="1">
                  <a:solidFill>
                    <a:schemeClr val="bg1">
                      <a:lumMod val="50000"/>
                    </a:schemeClr>
                  </a:solidFill>
                </a:rPr>
                <a:t>ReLU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13E0C5-8261-4473-899A-C06CFD14D2CD}"/>
              </a:ext>
            </a:extLst>
          </p:cNvPr>
          <p:cNvGrpSpPr/>
          <p:nvPr/>
        </p:nvGrpSpPr>
        <p:grpSpPr>
          <a:xfrm>
            <a:off x="7840976" y="4410922"/>
            <a:ext cx="1082386" cy="1238197"/>
            <a:chOff x="7840976" y="4410922"/>
            <a:chExt cx="1082386" cy="1238197"/>
          </a:xfrm>
        </p:grpSpPr>
        <p:sp>
          <p:nvSpPr>
            <p:cNvPr id="273" name="모서리가 둥근 직사각형 272"/>
            <p:cNvSpPr>
              <a:spLocks noChangeArrowheads="1"/>
            </p:cNvSpPr>
            <p:nvPr/>
          </p:nvSpPr>
          <p:spPr bwMode="auto">
            <a:xfrm>
              <a:off x="8422675" y="4925219"/>
              <a:ext cx="61913" cy="7239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 b="1">
                <a:solidFill>
                  <a:srgbClr val="00B0F0"/>
                </a:solidFill>
              </a:endParaRPr>
            </a:p>
          </p:txBody>
        </p:sp>
        <p:sp>
          <p:nvSpPr>
            <p:cNvPr id="274" name="내용 개체 틀 2 2 1"/>
            <p:cNvSpPr txBox="1">
              <a:spLocks/>
            </p:cNvSpPr>
            <p:nvPr/>
          </p:nvSpPr>
          <p:spPr bwMode="auto">
            <a:xfrm>
              <a:off x="7840976" y="4410922"/>
              <a:ext cx="1082386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softmax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267" name="모서리가 둥근 직사각형 266"/>
          <p:cNvSpPr/>
          <p:nvPr/>
        </p:nvSpPr>
        <p:spPr bwMode="auto">
          <a:xfrm>
            <a:off x="6473825" y="1223963"/>
            <a:ext cx="72000" cy="252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1755775" y="3988594"/>
            <a:ext cx="72000" cy="23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3249612" y="3988594"/>
            <a:ext cx="72000" cy="23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4735512" y="3988594"/>
            <a:ext cx="72000" cy="23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5993604" y="4058444"/>
            <a:ext cx="72000" cy="23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b="1" dirty="0">
              <a:latin typeface="Arial" charset="0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412185" y="4058444"/>
            <a:ext cx="72000" cy="23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16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ResNet-18 architecture 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DF2A7-5891-4FFF-B27D-75DAF434280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3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5017B9-A9F6-49E8-A590-0141054289F5}"/>
              </a:ext>
            </a:extLst>
          </p:cNvPr>
          <p:cNvGrpSpPr/>
          <p:nvPr/>
        </p:nvGrpSpPr>
        <p:grpSpPr>
          <a:xfrm>
            <a:off x="604831" y="1373188"/>
            <a:ext cx="1573213" cy="2236787"/>
            <a:chOff x="777082" y="1373188"/>
            <a:chExt cx="1573213" cy="2236787"/>
          </a:xfrm>
        </p:grpSpPr>
        <p:pic>
          <p:nvPicPr>
            <p:cNvPr id="18436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5820" y="1373188"/>
              <a:ext cx="1455737" cy="171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7" name="내용 개체 틀 2 2 1"/>
            <p:cNvSpPr txBox="1">
              <a:spLocks/>
            </p:cNvSpPr>
            <p:nvPr/>
          </p:nvSpPr>
          <p:spPr bwMode="auto">
            <a:xfrm>
              <a:off x="1104107" y="2954338"/>
              <a:ext cx="919162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input</a:t>
              </a:r>
              <a:endParaRPr lang="ko-KR" altLang="en-US" sz="2000" dirty="0"/>
            </a:p>
          </p:txBody>
        </p:sp>
        <p:sp>
          <p:nvSpPr>
            <p:cNvPr id="18438" name="내용 개체 틀 2 2 1"/>
            <p:cNvSpPr txBox="1">
              <a:spLocks/>
            </p:cNvSpPr>
            <p:nvPr/>
          </p:nvSpPr>
          <p:spPr bwMode="auto">
            <a:xfrm>
              <a:off x="777082" y="3322638"/>
              <a:ext cx="1573213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32*32*3</a:t>
              </a:r>
              <a:endParaRPr lang="ko-KR" altLang="en-US" sz="18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F85F09A-DD46-42C7-B889-31531D0C5523}"/>
              </a:ext>
            </a:extLst>
          </p:cNvPr>
          <p:cNvGrpSpPr/>
          <p:nvPr/>
        </p:nvGrpSpPr>
        <p:grpSpPr>
          <a:xfrm>
            <a:off x="2393950" y="1774825"/>
            <a:ext cx="1241425" cy="1854200"/>
            <a:chOff x="2393950" y="1774825"/>
            <a:chExt cx="1241425" cy="18542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0527F0-9176-4318-B54B-30625EEC93DC}"/>
                </a:ext>
              </a:extLst>
            </p:cNvPr>
            <p:cNvGrpSpPr/>
            <p:nvPr/>
          </p:nvGrpSpPr>
          <p:grpSpPr>
            <a:xfrm>
              <a:off x="2521743" y="1774825"/>
              <a:ext cx="985838" cy="1063625"/>
              <a:chOff x="2603500" y="1774825"/>
              <a:chExt cx="985838" cy="1063625"/>
            </a:xfrm>
          </p:grpSpPr>
          <p:sp>
            <p:nvSpPr>
              <p:cNvPr id="18677" name="직사각형 7"/>
              <p:cNvSpPr>
                <a:spLocks noChangeArrowheads="1"/>
              </p:cNvSpPr>
              <p:nvPr/>
            </p:nvSpPr>
            <p:spPr bwMode="auto">
              <a:xfrm>
                <a:off x="2816780" y="1774825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8" name="직사각형 8"/>
              <p:cNvSpPr>
                <a:spLocks noChangeArrowheads="1"/>
              </p:cNvSpPr>
              <p:nvPr/>
            </p:nvSpPr>
            <p:spPr bwMode="auto">
              <a:xfrm>
                <a:off x="2745686" y="1843869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79" name="직사각형 9"/>
              <p:cNvSpPr>
                <a:spLocks noChangeArrowheads="1"/>
              </p:cNvSpPr>
              <p:nvPr/>
            </p:nvSpPr>
            <p:spPr bwMode="auto">
              <a:xfrm>
                <a:off x="2674593" y="1912913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18680" name="직사각형 11"/>
              <p:cNvSpPr>
                <a:spLocks noChangeArrowheads="1"/>
              </p:cNvSpPr>
              <p:nvPr/>
            </p:nvSpPr>
            <p:spPr bwMode="auto">
              <a:xfrm>
                <a:off x="2603500" y="1981956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14" name="내용 개체 틀 2 2 1"/>
            <p:cNvSpPr txBox="1">
              <a:spLocks/>
            </p:cNvSpPr>
            <p:nvPr/>
          </p:nvSpPr>
          <p:spPr bwMode="auto">
            <a:xfrm>
              <a:off x="2393950" y="3340100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32*32*64</a:t>
              </a:r>
              <a:endParaRPr lang="ko-KR" altLang="en-US" sz="1800" dirty="0"/>
            </a:p>
          </p:txBody>
        </p:sp>
        <p:sp>
          <p:nvSpPr>
            <p:cNvPr id="15" name="내용 개체 틀 2 2 1"/>
            <p:cNvSpPr txBox="1">
              <a:spLocks/>
            </p:cNvSpPr>
            <p:nvPr/>
          </p:nvSpPr>
          <p:spPr bwMode="auto">
            <a:xfrm>
              <a:off x="2554287" y="2909888"/>
              <a:ext cx="9207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cxnSp>
        <p:nvCxnSpPr>
          <p:cNvPr id="251" name="직선 화살표 연결선 250"/>
          <p:cNvCxnSpPr>
            <a:cxnSpLocks noChangeShapeType="1"/>
          </p:cNvCxnSpPr>
          <p:nvPr/>
        </p:nvCxnSpPr>
        <p:spPr bwMode="auto">
          <a:xfrm>
            <a:off x="2166656" y="2561729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3" name="직선 화살표 연결선 252"/>
          <p:cNvCxnSpPr>
            <a:cxnSpLocks noChangeShapeType="1"/>
          </p:cNvCxnSpPr>
          <p:nvPr/>
        </p:nvCxnSpPr>
        <p:spPr bwMode="auto">
          <a:xfrm>
            <a:off x="662678" y="523342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4" name="직선 화살표 연결선 253"/>
          <p:cNvCxnSpPr>
            <a:cxnSpLocks noChangeShapeType="1"/>
          </p:cNvCxnSpPr>
          <p:nvPr/>
        </p:nvCxnSpPr>
        <p:spPr bwMode="auto">
          <a:xfrm>
            <a:off x="2376384" y="523342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B4F755-7C71-487A-B6E3-D79E847E8643}"/>
              </a:ext>
            </a:extLst>
          </p:cNvPr>
          <p:cNvGrpSpPr/>
          <p:nvPr/>
        </p:nvGrpSpPr>
        <p:grpSpPr>
          <a:xfrm>
            <a:off x="660746" y="3854384"/>
            <a:ext cx="947739" cy="2586675"/>
            <a:chOff x="3635374" y="1182688"/>
            <a:chExt cx="947739" cy="2586675"/>
          </a:xfrm>
        </p:grpSpPr>
        <p:sp>
          <p:nvSpPr>
            <p:cNvPr id="265" name="모서리가 둥근 직사각형 264"/>
            <p:cNvSpPr/>
            <p:nvPr/>
          </p:nvSpPr>
          <p:spPr bwMode="auto">
            <a:xfrm>
              <a:off x="3635374" y="1249363"/>
              <a:ext cx="72000" cy="252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66" name="내용 개체 틀 2 2 1"/>
            <p:cNvSpPr txBox="1">
              <a:spLocks/>
            </p:cNvSpPr>
            <p:nvPr/>
          </p:nvSpPr>
          <p:spPr bwMode="auto">
            <a:xfrm>
              <a:off x="3663950" y="1182688"/>
              <a:ext cx="919163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  <a:defRPr/>
              </a:pPr>
              <a:r>
                <a:rPr lang="en-US" altLang="ko-KR" sz="1800" dirty="0" err="1">
                  <a:solidFill>
                    <a:schemeClr val="bg1">
                      <a:lumMod val="50000"/>
                    </a:schemeClr>
                  </a:solidFill>
                </a:rPr>
                <a:t>ReLU</a:t>
              </a:r>
              <a:endParaRPr lang="ko-KR" altLang="en-US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67" name="모서리가 둥근 직사각형 266"/>
          <p:cNvSpPr/>
          <p:nvPr/>
        </p:nvSpPr>
        <p:spPr bwMode="auto">
          <a:xfrm>
            <a:off x="2308259" y="3921058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2F33E1-1F36-4ADD-BBF8-0C777E8E1E29}"/>
              </a:ext>
            </a:extLst>
          </p:cNvPr>
          <p:cNvGrpSpPr/>
          <p:nvPr/>
        </p:nvGrpSpPr>
        <p:grpSpPr>
          <a:xfrm>
            <a:off x="3062896" y="1181100"/>
            <a:ext cx="642937" cy="2588263"/>
            <a:chOff x="2991802" y="1181100"/>
            <a:chExt cx="642937" cy="2588263"/>
          </a:xfrm>
        </p:grpSpPr>
        <p:sp>
          <p:nvSpPr>
            <p:cNvPr id="249" name="모서리가 둥근 직사각형 255">
              <a:extLst>
                <a:ext uri="{FF2B5EF4-FFF2-40B4-BE49-F238E27FC236}">
                  <a16:creationId xmlns:a16="http://schemas.microsoft.com/office/drawing/2014/main" id="{DCE71178-0B02-47A6-9868-07B20BA5D8FE}"/>
                </a:ext>
              </a:extLst>
            </p:cNvPr>
            <p:cNvSpPr/>
            <p:nvPr/>
          </p:nvSpPr>
          <p:spPr bwMode="auto">
            <a:xfrm>
              <a:off x="3532188" y="1249362"/>
              <a:ext cx="71437" cy="2520001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250" name="내용 개체 틀 2 2 1">
              <a:extLst>
                <a:ext uri="{FF2B5EF4-FFF2-40B4-BE49-F238E27FC236}">
                  <a16:creationId xmlns:a16="http://schemas.microsoft.com/office/drawing/2014/main" id="{B336A369-D417-48CA-9F63-33CC3540C8E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91802" y="1181100"/>
              <a:ext cx="642937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>
                  <a:solidFill>
                    <a:srgbClr val="00B050"/>
                  </a:solidFill>
                </a:rPr>
                <a:t>BN</a:t>
              </a:r>
              <a:endParaRPr lang="ko-KR" altLang="en-US" sz="2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63" name="모서리가 둥근 직사각형 255">
            <a:extLst>
              <a:ext uri="{FF2B5EF4-FFF2-40B4-BE49-F238E27FC236}">
                <a16:creationId xmlns:a16="http://schemas.microsoft.com/office/drawing/2014/main" id="{88F0D295-4BA3-4EF5-B4E8-46E36FBE038F}"/>
              </a:ext>
            </a:extLst>
          </p:cNvPr>
          <p:cNvSpPr/>
          <p:nvPr/>
        </p:nvSpPr>
        <p:spPr bwMode="auto">
          <a:xfrm>
            <a:off x="2200967" y="3921058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3794DABA-3A9A-45CA-BC3D-344D04AD92CA}"/>
              </a:ext>
            </a:extLst>
          </p:cNvPr>
          <p:cNvGrpSpPr/>
          <p:nvPr/>
        </p:nvGrpSpPr>
        <p:grpSpPr>
          <a:xfrm>
            <a:off x="945149" y="4446521"/>
            <a:ext cx="1241425" cy="1854200"/>
            <a:chOff x="2393950" y="1774825"/>
            <a:chExt cx="1241425" cy="1854200"/>
          </a:xfrm>
        </p:grpSpPr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82DC1907-4642-4FAE-A6D1-2D69996044C4}"/>
                </a:ext>
              </a:extLst>
            </p:cNvPr>
            <p:cNvGrpSpPr/>
            <p:nvPr/>
          </p:nvGrpSpPr>
          <p:grpSpPr>
            <a:xfrm>
              <a:off x="2521743" y="1774825"/>
              <a:ext cx="985838" cy="1063625"/>
              <a:chOff x="2603500" y="1774825"/>
              <a:chExt cx="985838" cy="1063625"/>
            </a:xfrm>
          </p:grpSpPr>
          <p:sp>
            <p:nvSpPr>
              <p:cNvPr id="312" name="직사각형 7">
                <a:extLst>
                  <a:ext uri="{FF2B5EF4-FFF2-40B4-BE49-F238E27FC236}">
                    <a16:creationId xmlns:a16="http://schemas.microsoft.com/office/drawing/2014/main" id="{DCF1DB00-664F-4478-AE2F-413BB9D81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780" y="1774825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3" name="직사각형 8">
                <a:extLst>
                  <a:ext uri="{FF2B5EF4-FFF2-40B4-BE49-F238E27FC236}">
                    <a16:creationId xmlns:a16="http://schemas.microsoft.com/office/drawing/2014/main" id="{5AAA3721-C643-4D6C-88CE-02E0A842C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686" y="1843869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4" name="직사각형 9">
                <a:extLst>
                  <a:ext uri="{FF2B5EF4-FFF2-40B4-BE49-F238E27FC236}">
                    <a16:creationId xmlns:a16="http://schemas.microsoft.com/office/drawing/2014/main" id="{253C568C-13C5-4DDD-A47C-42B8B109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593" y="1912913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5" name="직사각형 11">
                <a:extLst>
                  <a:ext uri="{FF2B5EF4-FFF2-40B4-BE49-F238E27FC236}">
                    <a16:creationId xmlns:a16="http://schemas.microsoft.com/office/drawing/2014/main" id="{CDBD0853-3898-4B9F-9CC0-E27A06ECA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500" y="1981956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10" name="내용 개체 틀 2 2 1">
              <a:extLst>
                <a:ext uri="{FF2B5EF4-FFF2-40B4-BE49-F238E27FC236}">
                  <a16:creationId xmlns:a16="http://schemas.microsoft.com/office/drawing/2014/main" id="{C24CB33A-17CB-4D09-B43F-E763BA4B5E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3950" y="3340100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32*32*64</a:t>
              </a:r>
              <a:endParaRPr lang="ko-KR" altLang="en-US" sz="1800" dirty="0"/>
            </a:p>
          </p:txBody>
        </p:sp>
        <p:sp>
          <p:nvSpPr>
            <p:cNvPr id="311" name="내용 개체 틀 2 2 1">
              <a:extLst>
                <a:ext uri="{FF2B5EF4-FFF2-40B4-BE49-F238E27FC236}">
                  <a16:creationId xmlns:a16="http://schemas.microsoft.com/office/drawing/2014/main" id="{2F76E92D-F8CA-4AD6-ABD8-BFC30229B5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4287" y="2909888"/>
              <a:ext cx="9207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74EC2029-3A2A-4AD3-BDE8-CBA37F26B260}"/>
              </a:ext>
            </a:extLst>
          </p:cNvPr>
          <p:cNvGrpSpPr/>
          <p:nvPr/>
        </p:nvGrpSpPr>
        <p:grpSpPr>
          <a:xfrm>
            <a:off x="2600510" y="4446521"/>
            <a:ext cx="1241425" cy="1854200"/>
            <a:chOff x="2393950" y="1774825"/>
            <a:chExt cx="1241425" cy="1854200"/>
          </a:xfrm>
        </p:grpSpPr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5C3242CC-53A8-4D29-A5E5-E9A2EF57DCFE}"/>
                </a:ext>
              </a:extLst>
            </p:cNvPr>
            <p:cNvGrpSpPr/>
            <p:nvPr/>
          </p:nvGrpSpPr>
          <p:grpSpPr>
            <a:xfrm>
              <a:off x="2521743" y="1774825"/>
              <a:ext cx="985838" cy="1063625"/>
              <a:chOff x="2603500" y="1774825"/>
              <a:chExt cx="985838" cy="1063625"/>
            </a:xfrm>
          </p:grpSpPr>
          <p:sp>
            <p:nvSpPr>
              <p:cNvPr id="320" name="직사각형 7">
                <a:extLst>
                  <a:ext uri="{FF2B5EF4-FFF2-40B4-BE49-F238E27FC236}">
                    <a16:creationId xmlns:a16="http://schemas.microsoft.com/office/drawing/2014/main" id="{E02E2E72-90DA-4932-A57D-E35DA9880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780" y="1774825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1" name="직사각형 8">
                <a:extLst>
                  <a:ext uri="{FF2B5EF4-FFF2-40B4-BE49-F238E27FC236}">
                    <a16:creationId xmlns:a16="http://schemas.microsoft.com/office/drawing/2014/main" id="{5C9DEE1B-0AFF-49A0-A05C-EC1748B74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686" y="1843869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2" name="직사각형 9">
                <a:extLst>
                  <a:ext uri="{FF2B5EF4-FFF2-40B4-BE49-F238E27FC236}">
                    <a16:creationId xmlns:a16="http://schemas.microsoft.com/office/drawing/2014/main" id="{6510C431-E66E-44A9-BBCF-414B925F2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593" y="1912913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3" name="직사각형 11">
                <a:extLst>
                  <a:ext uri="{FF2B5EF4-FFF2-40B4-BE49-F238E27FC236}">
                    <a16:creationId xmlns:a16="http://schemas.microsoft.com/office/drawing/2014/main" id="{CC5EC2DE-A4E5-4799-894C-B7162ACCD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500" y="1981956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18" name="내용 개체 틀 2 2 1">
              <a:extLst>
                <a:ext uri="{FF2B5EF4-FFF2-40B4-BE49-F238E27FC236}">
                  <a16:creationId xmlns:a16="http://schemas.microsoft.com/office/drawing/2014/main" id="{4F27F24F-01F5-40F0-9E09-15305E3AC4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93950" y="3340100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32*32*64</a:t>
              </a:r>
              <a:endParaRPr lang="ko-KR" altLang="en-US" sz="1800" dirty="0"/>
            </a:p>
          </p:txBody>
        </p:sp>
        <p:sp>
          <p:nvSpPr>
            <p:cNvPr id="319" name="내용 개체 틀 2 2 1">
              <a:extLst>
                <a:ext uri="{FF2B5EF4-FFF2-40B4-BE49-F238E27FC236}">
                  <a16:creationId xmlns:a16="http://schemas.microsoft.com/office/drawing/2014/main" id="{2CEC8150-910B-4D52-BD14-6DEA4E9D71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54287" y="2909888"/>
              <a:ext cx="9207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sp>
        <p:nvSpPr>
          <p:cNvPr id="325" name="모서리가 둥근 직사각형 255">
            <a:extLst>
              <a:ext uri="{FF2B5EF4-FFF2-40B4-BE49-F238E27FC236}">
                <a16:creationId xmlns:a16="http://schemas.microsoft.com/office/drawing/2014/main" id="{FBA039B8-A2B6-49FB-87A3-147A36E9E98D}"/>
              </a:ext>
            </a:extLst>
          </p:cNvPr>
          <p:cNvSpPr/>
          <p:nvPr/>
        </p:nvSpPr>
        <p:spPr bwMode="auto">
          <a:xfrm>
            <a:off x="3784553" y="3921058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10662040-8D9A-4FB4-AA3A-5781EE7EC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6464" y="523342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1" name="그룹 139">
            <a:extLst>
              <a:ext uri="{FF2B5EF4-FFF2-40B4-BE49-F238E27FC236}">
                <a16:creationId xmlns:a16="http://schemas.microsoft.com/office/drawing/2014/main" id="{D3D73646-B52A-426D-9777-6C98AF06748F}"/>
              </a:ext>
            </a:extLst>
          </p:cNvPr>
          <p:cNvGrpSpPr>
            <a:grpSpLocks/>
          </p:cNvGrpSpPr>
          <p:nvPr/>
        </p:nvGrpSpPr>
        <p:grpSpPr bwMode="auto">
          <a:xfrm>
            <a:off x="4174348" y="5084234"/>
            <a:ext cx="266700" cy="280987"/>
            <a:chOff x="3629622" y="4814328"/>
            <a:chExt cx="267568" cy="279932"/>
          </a:xfrm>
        </p:grpSpPr>
        <p:sp>
          <p:nvSpPr>
            <p:cNvPr id="332" name="타원 100">
              <a:extLst>
                <a:ext uri="{FF2B5EF4-FFF2-40B4-BE49-F238E27FC236}">
                  <a16:creationId xmlns:a16="http://schemas.microsoft.com/office/drawing/2014/main" id="{0B8095F2-C4E0-4FB7-AAC0-1AD141948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333" name="직선 연결선 134">
              <a:extLst>
                <a:ext uri="{FF2B5EF4-FFF2-40B4-BE49-F238E27FC236}">
                  <a16:creationId xmlns:a16="http://schemas.microsoft.com/office/drawing/2014/main" id="{F3B42665-4654-4B21-819D-2BE2454E7D94}"/>
                </a:ext>
              </a:extLst>
            </p:cNvPr>
            <p:cNvCxnSpPr>
              <a:cxnSpLocks noChangeShapeType="1"/>
              <a:stCxn id="332" idx="2"/>
              <a:endCxn id="332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4" name="직선 연결선 137">
              <a:extLst>
                <a:ext uri="{FF2B5EF4-FFF2-40B4-BE49-F238E27FC236}">
                  <a16:creationId xmlns:a16="http://schemas.microsoft.com/office/drawing/2014/main" id="{B09F24CE-A495-401E-8F7A-9CBF744C1C2B}"/>
                </a:ext>
              </a:extLst>
            </p:cNvPr>
            <p:cNvCxnSpPr>
              <a:cxnSpLocks noChangeShapeType="1"/>
              <a:stCxn id="332" idx="0"/>
              <a:endCxn id="332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35" name="직선 화살표 연결선 334">
            <a:extLst>
              <a:ext uri="{FF2B5EF4-FFF2-40B4-BE49-F238E27FC236}">
                <a16:creationId xmlns:a16="http://schemas.microsoft.com/office/drawing/2014/main" id="{6D6BC49A-6DB2-4D34-A4E5-DE62B91D6A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0588" y="523342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6" name="자유형 141">
            <a:extLst>
              <a:ext uri="{FF2B5EF4-FFF2-40B4-BE49-F238E27FC236}">
                <a16:creationId xmlns:a16="http://schemas.microsoft.com/office/drawing/2014/main" id="{C0F10776-1192-4134-8EA2-418DE8B2D612}"/>
              </a:ext>
            </a:extLst>
          </p:cNvPr>
          <p:cNvSpPr>
            <a:spLocks/>
          </p:cNvSpPr>
          <p:nvPr/>
        </p:nvSpPr>
        <p:spPr bwMode="auto">
          <a:xfrm>
            <a:off x="816954" y="4270131"/>
            <a:ext cx="3531384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64321F-CAA6-4132-B9A0-F1399EBC047F}"/>
              </a:ext>
            </a:extLst>
          </p:cNvPr>
          <p:cNvGrpSpPr/>
          <p:nvPr/>
        </p:nvGrpSpPr>
        <p:grpSpPr>
          <a:xfrm>
            <a:off x="5148210" y="4507460"/>
            <a:ext cx="1241425" cy="1854200"/>
            <a:chOff x="400496" y="4507460"/>
            <a:chExt cx="1241425" cy="1854200"/>
          </a:xfrm>
        </p:grpSpPr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0CA870D9-CE23-4BF2-B1EB-03A7DECE80A6}"/>
                </a:ext>
              </a:extLst>
            </p:cNvPr>
            <p:cNvGrpSpPr/>
            <p:nvPr/>
          </p:nvGrpSpPr>
          <p:grpSpPr>
            <a:xfrm>
              <a:off x="528289" y="4507460"/>
              <a:ext cx="985838" cy="1063625"/>
              <a:chOff x="2603500" y="1774825"/>
              <a:chExt cx="985838" cy="1063625"/>
            </a:xfrm>
          </p:grpSpPr>
          <p:sp>
            <p:nvSpPr>
              <p:cNvPr id="341" name="직사각형 7">
                <a:extLst>
                  <a:ext uri="{FF2B5EF4-FFF2-40B4-BE49-F238E27FC236}">
                    <a16:creationId xmlns:a16="http://schemas.microsoft.com/office/drawing/2014/main" id="{3BAD860C-41D2-4E52-90D0-F59AC8079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780" y="1774825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2" name="직사각형 8">
                <a:extLst>
                  <a:ext uri="{FF2B5EF4-FFF2-40B4-BE49-F238E27FC236}">
                    <a16:creationId xmlns:a16="http://schemas.microsoft.com/office/drawing/2014/main" id="{113B852A-FD09-4E65-8290-AB6F01907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686" y="1843869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3" name="직사각형 9">
                <a:extLst>
                  <a:ext uri="{FF2B5EF4-FFF2-40B4-BE49-F238E27FC236}">
                    <a16:creationId xmlns:a16="http://schemas.microsoft.com/office/drawing/2014/main" id="{77F4685D-22EF-4970-8C46-F86D246F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593" y="1912913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4" name="직사각형 11">
                <a:extLst>
                  <a:ext uri="{FF2B5EF4-FFF2-40B4-BE49-F238E27FC236}">
                    <a16:creationId xmlns:a16="http://schemas.microsoft.com/office/drawing/2014/main" id="{915EA845-E41E-43DF-A98C-EC9820E73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500" y="1981956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39" name="내용 개체 틀 2 2 1">
              <a:extLst>
                <a:ext uri="{FF2B5EF4-FFF2-40B4-BE49-F238E27FC236}">
                  <a16:creationId xmlns:a16="http://schemas.microsoft.com/office/drawing/2014/main" id="{2AD885C0-8464-44D1-A491-BD4054B349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496" y="6072735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32*32*64</a:t>
              </a:r>
              <a:endParaRPr lang="ko-KR" altLang="en-US" sz="1800" dirty="0"/>
            </a:p>
          </p:txBody>
        </p:sp>
        <p:sp>
          <p:nvSpPr>
            <p:cNvPr id="340" name="내용 개체 틀 2 2 1">
              <a:extLst>
                <a:ext uri="{FF2B5EF4-FFF2-40B4-BE49-F238E27FC236}">
                  <a16:creationId xmlns:a16="http://schemas.microsoft.com/office/drawing/2014/main" id="{76D9B853-220A-4007-9CA7-A3CA7CB0BE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0833" y="5642523"/>
              <a:ext cx="9207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cxnSp>
        <p:nvCxnSpPr>
          <p:cNvPr id="255" name="직선 화살표 연결선 254"/>
          <p:cNvCxnSpPr>
            <a:cxnSpLocks noChangeShapeType="1"/>
          </p:cNvCxnSpPr>
          <p:nvPr/>
        </p:nvCxnSpPr>
        <p:spPr bwMode="auto">
          <a:xfrm>
            <a:off x="4937117" y="5225677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73B76963-69E9-4A40-B576-649F4482DF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5838" y="5225677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5" name="모서리가 둥근 직사각형 266">
            <a:extLst>
              <a:ext uri="{FF2B5EF4-FFF2-40B4-BE49-F238E27FC236}">
                <a16:creationId xmlns:a16="http://schemas.microsoft.com/office/drawing/2014/main" id="{06730FC6-B1B1-4BA7-B3E3-380439EFC369}"/>
              </a:ext>
            </a:extLst>
          </p:cNvPr>
          <p:cNvSpPr/>
          <p:nvPr/>
        </p:nvSpPr>
        <p:spPr bwMode="auto">
          <a:xfrm>
            <a:off x="6476812" y="3964463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46" name="모서리가 둥근 직사각형 255">
            <a:extLst>
              <a:ext uri="{FF2B5EF4-FFF2-40B4-BE49-F238E27FC236}">
                <a16:creationId xmlns:a16="http://schemas.microsoft.com/office/drawing/2014/main" id="{F12C79BF-35EE-4E42-8121-D325D9C7D328}"/>
              </a:ext>
            </a:extLst>
          </p:cNvPr>
          <p:cNvSpPr/>
          <p:nvPr/>
        </p:nvSpPr>
        <p:spPr bwMode="auto">
          <a:xfrm>
            <a:off x="6369520" y="3964463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BAD997D-78A1-4847-A781-B27DD6DA2D05}"/>
              </a:ext>
            </a:extLst>
          </p:cNvPr>
          <p:cNvGrpSpPr/>
          <p:nvPr/>
        </p:nvGrpSpPr>
        <p:grpSpPr>
          <a:xfrm>
            <a:off x="6733120" y="4507460"/>
            <a:ext cx="1241425" cy="1854200"/>
            <a:chOff x="1985406" y="4507460"/>
            <a:chExt cx="1241425" cy="1854200"/>
          </a:xfrm>
        </p:grpSpPr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id="{4223B69C-765B-4375-8FC0-85BE1AE5ECD8}"/>
                </a:ext>
              </a:extLst>
            </p:cNvPr>
            <p:cNvGrpSpPr/>
            <p:nvPr/>
          </p:nvGrpSpPr>
          <p:grpSpPr>
            <a:xfrm>
              <a:off x="2113199" y="4507460"/>
              <a:ext cx="985838" cy="1063625"/>
              <a:chOff x="2603500" y="1774825"/>
              <a:chExt cx="985838" cy="1063625"/>
            </a:xfrm>
          </p:grpSpPr>
          <p:sp>
            <p:nvSpPr>
              <p:cNvPr id="352" name="직사각형 7">
                <a:extLst>
                  <a:ext uri="{FF2B5EF4-FFF2-40B4-BE49-F238E27FC236}">
                    <a16:creationId xmlns:a16="http://schemas.microsoft.com/office/drawing/2014/main" id="{7A8B2742-1548-4B2E-8B8A-90B1DA9BC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780" y="1774825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3" name="직사각형 8">
                <a:extLst>
                  <a:ext uri="{FF2B5EF4-FFF2-40B4-BE49-F238E27FC236}">
                    <a16:creationId xmlns:a16="http://schemas.microsoft.com/office/drawing/2014/main" id="{73BBB38D-6DE7-4C88-8017-23803A0AF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5686" y="1843869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4" name="직사각형 9">
                <a:extLst>
                  <a:ext uri="{FF2B5EF4-FFF2-40B4-BE49-F238E27FC236}">
                    <a16:creationId xmlns:a16="http://schemas.microsoft.com/office/drawing/2014/main" id="{644A3CB2-E11F-460B-A3EF-8B06D5359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593" y="1912913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5" name="직사각형 11">
                <a:extLst>
                  <a:ext uri="{FF2B5EF4-FFF2-40B4-BE49-F238E27FC236}">
                    <a16:creationId xmlns:a16="http://schemas.microsoft.com/office/drawing/2014/main" id="{F999F16A-B1D7-4BF0-9E61-9742D96CB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500" y="1981956"/>
                <a:ext cx="772558" cy="856494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50" name="내용 개체 틀 2 2 1">
              <a:extLst>
                <a:ext uri="{FF2B5EF4-FFF2-40B4-BE49-F238E27FC236}">
                  <a16:creationId xmlns:a16="http://schemas.microsoft.com/office/drawing/2014/main" id="{6E777FD2-508E-45B8-8E25-FB50F00BF7E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85406" y="6072735"/>
              <a:ext cx="124142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32*32*64</a:t>
              </a:r>
              <a:endParaRPr lang="ko-KR" altLang="en-US" sz="1800" dirty="0"/>
            </a:p>
          </p:txBody>
        </p:sp>
        <p:sp>
          <p:nvSpPr>
            <p:cNvPr id="351" name="내용 개체 틀 2 2 1">
              <a:extLst>
                <a:ext uri="{FF2B5EF4-FFF2-40B4-BE49-F238E27FC236}">
                  <a16:creationId xmlns:a16="http://schemas.microsoft.com/office/drawing/2014/main" id="{64B17C6B-ED92-407E-A6A5-42979735AA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45743" y="5642523"/>
              <a:ext cx="920750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</p:grpSp>
      <p:sp>
        <p:nvSpPr>
          <p:cNvPr id="329" name="모서리가 둥근 직사각형 266">
            <a:extLst>
              <a:ext uri="{FF2B5EF4-FFF2-40B4-BE49-F238E27FC236}">
                <a16:creationId xmlns:a16="http://schemas.microsoft.com/office/drawing/2014/main" id="{64499431-955E-4A63-8105-F5E5C1EA8A36}"/>
              </a:ext>
            </a:extLst>
          </p:cNvPr>
          <p:cNvSpPr/>
          <p:nvPr/>
        </p:nvSpPr>
        <p:spPr bwMode="auto">
          <a:xfrm>
            <a:off x="4919164" y="3964463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56" name="모서리가 둥근 직사각형 255">
            <a:extLst>
              <a:ext uri="{FF2B5EF4-FFF2-40B4-BE49-F238E27FC236}">
                <a16:creationId xmlns:a16="http://schemas.microsoft.com/office/drawing/2014/main" id="{25B925F2-5ECA-4914-93BA-67B136C21347}"/>
              </a:ext>
            </a:extLst>
          </p:cNvPr>
          <p:cNvSpPr/>
          <p:nvPr/>
        </p:nvSpPr>
        <p:spPr bwMode="auto">
          <a:xfrm>
            <a:off x="7982115" y="3961362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96B47172-303E-411E-B397-E04CB1F9CE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44026" y="5225677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" name="그룹 139">
            <a:extLst>
              <a:ext uri="{FF2B5EF4-FFF2-40B4-BE49-F238E27FC236}">
                <a16:creationId xmlns:a16="http://schemas.microsoft.com/office/drawing/2014/main" id="{4149A3C2-1329-4BD6-88C7-A98072E37549}"/>
              </a:ext>
            </a:extLst>
          </p:cNvPr>
          <p:cNvGrpSpPr>
            <a:grpSpLocks/>
          </p:cNvGrpSpPr>
          <p:nvPr/>
        </p:nvGrpSpPr>
        <p:grpSpPr bwMode="auto">
          <a:xfrm>
            <a:off x="8371910" y="5085184"/>
            <a:ext cx="266700" cy="280987"/>
            <a:chOff x="3629622" y="4814328"/>
            <a:chExt cx="267568" cy="279932"/>
          </a:xfrm>
        </p:grpSpPr>
        <p:sp>
          <p:nvSpPr>
            <p:cNvPr id="359" name="타원 100">
              <a:extLst>
                <a:ext uri="{FF2B5EF4-FFF2-40B4-BE49-F238E27FC236}">
                  <a16:creationId xmlns:a16="http://schemas.microsoft.com/office/drawing/2014/main" id="{40BB0582-D39C-4177-B558-41A668A3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360" name="직선 연결선 134">
              <a:extLst>
                <a:ext uri="{FF2B5EF4-FFF2-40B4-BE49-F238E27FC236}">
                  <a16:creationId xmlns:a16="http://schemas.microsoft.com/office/drawing/2014/main" id="{E9DA1792-3BAC-4206-974F-CA8A22ADE264}"/>
                </a:ext>
              </a:extLst>
            </p:cNvPr>
            <p:cNvCxnSpPr>
              <a:cxnSpLocks noChangeShapeType="1"/>
              <a:stCxn id="359" idx="2"/>
              <a:endCxn id="359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1" name="직선 연결선 137">
              <a:extLst>
                <a:ext uri="{FF2B5EF4-FFF2-40B4-BE49-F238E27FC236}">
                  <a16:creationId xmlns:a16="http://schemas.microsoft.com/office/drawing/2014/main" id="{CB16DBD1-366A-4AF9-ACB9-B4FA83A5756B}"/>
                </a:ext>
              </a:extLst>
            </p:cNvPr>
            <p:cNvCxnSpPr>
              <a:cxnSpLocks noChangeShapeType="1"/>
              <a:stCxn id="359" idx="0"/>
              <a:endCxn id="359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2" name="자유형 141">
            <a:extLst>
              <a:ext uri="{FF2B5EF4-FFF2-40B4-BE49-F238E27FC236}">
                <a16:creationId xmlns:a16="http://schemas.microsoft.com/office/drawing/2014/main" id="{E6C67C9A-BCDD-4588-A2C2-06B2931DFCC5}"/>
              </a:ext>
            </a:extLst>
          </p:cNvPr>
          <p:cNvSpPr>
            <a:spLocks/>
          </p:cNvSpPr>
          <p:nvPr/>
        </p:nvSpPr>
        <p:spPr bwMode="auto">
          <a:xfrm>
            <a:off x="5104502" y="4270551"/>
            <a:ext cx="3400758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11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…</a:t>
            </a:r>
            <a:endParaRPr lang="ko-KR" altLang="en-US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4B0D-DBE5-47CE-859F-9214CC4FBC3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3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6905CEF-B5F3-410B-9AD0-CFFF0768D861}"/>
              </a:ext>
            </a:extLst>
          </p:cNvPr>
          <p:cNvGrpSpPr/>
          <p:nvPr/>
        </p:nvGrpSpPr>
        <p:grpSpPr>
          <a:xfrm>
            <a:off x="372007" y="1832076"/>
            <a:ext cx="1393326" cy="1810418"/>
            <a:chOff x="372007" y="1832076"/>
            <a:chExt cx="1393326" cy="1810418"/>
          </a:xfrm>
        </p:grpSpPr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76ADD405-CFCA-4DB6-A3DB-8B4A7598EDF2}"/>
                </a:ext>
              </a:extLst>
            </p:cNvPr>
            <p:cNvGrpSpPr/>
            <p:nvPr/>
          </p:nvGrpSpPr>
          <p:grpSpPr>
            <a:xfrm>
              <a:off x="600358" y="1832076"/>
              <a:ext cx="936625" cy="949325"/>
              <a:chOff x="5391150" y="1844675"/>
              <a:chExt cx="936625" cy="949325"/>
            </a:xfrm>
          </p:grpSpPr>
          <p:sp>
            <p:nvSpPr>
              <p:cNvPr id="208" name="직사각형 23">
                <a:extLst>
                  <a:ext uri="{FF2B5EF4-FFF2-40B4-BE49-F238E27FC236}">
                    <a16:creationId xmlns:a16="http://schemas.microsoft.com/office/drawing/2014/main" id="{EC27C4C7-9F92-414F-A1CF-5F758C546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476" y="184467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09" name="직사각형 24">
                <a:extLst>
                  <a:ext uri="{FF2B5EF4-FFF2-40B4-BE49-F238E27FC236}">
                    <a16:creationId xmlns:a16="http://schemas.microsoft.com/office/drawing/2014/main" id="{3EEFB85D-0FB7-4530-ABB6-763B59EEA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5720" y="187882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0" name="직사각형 25">
                <a:extLst>
                  <a:ext uri="{FF2B5EF4-FFF2-40B4-BE49-F238E27FC236}">
                    <a16:creationId xmlns:a16="http://schemas.microsoft.com/office/drawing/2014/main" id="{99022995-5669-46BA-A554-A3A4F650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965" y="191296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1" name="직사각형 26">
                <a:extLst>
                  <a:ext uri="{FF2B5EF4-FFF2-40B4-BE49-F238E27FC236}">
                    <a16:creationId xmlns:a16="http://schemas.microsoft.com/office/drawing/2014/main" id="{AC12C86D-F482-49D6-BDEA-F4A7C7F86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2210" y="194711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2" name="직사각형 28">
                <a:extLst>
                  <a:ext uri="{FF2B5EF4-FFF2-40B4-BE49-F238E27FC236}">
                    <a16:creationId xmlns:a16="http://schemas.microsoft.com/office/drawing/2014/main" id="{4766301C-3B4F-43F2-88E0-CF0B0BCC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455" y="198126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3" name="직사각형 29">
                <a:extLst>
                  <a:ext uri="{FF2B5EF4-FFF2-40B4-BE49-F238E27FC236}">
                    <a16:creationId xmlns:a16="http://schemas.microsoft.com/office/drawing/2014/main" id="{A66C3168-5D00-455B-B2F5-D184E431D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700" y="2015410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4" name="직사각형 30">
                <a:extLst>
                  <a:ext uri="{FF2B5EF4-FFF2-40B4-BE49-F238E27FC236}">
                    <a16:creationId xmlns:a16="http://schemas.microsoft.com/office/drawing/2014/main" id="{FFCCDDEC-79F9-476F-8BA6-790CF4435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945" y="204955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5" name="직사각형 31">
                <a:extLst>
                  <a:ext uri="{FF2B5EF4-FFF2-40B4-BE49-F238E27FC236}">
                    <a16:creationId xmlns:a16="http://schemas.microsoft.com/office/drawing/2014/main" id="{44ADB678-4D83-46A0-922C-43BABCD28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5190" y="2083704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6" name="직사각형 33">
                <a:extLst>
                  <a:ext uri="{FF2B5EF4-FFF2-40B4-BE49-F238E27FC236}">
                    <a16:creationId xmlns:a16="http://schemas.microsoft.com/office/drawing/2014/main" id="{F04A1DD9-0400-47E5-938A-AE912E2E4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435" y="2117851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7" name="직사각형 34">
                <a:extLst>
                  <a:ext uri="{FF2B5EF4-FFF2-40B4-BE49-F238E27FC236}">
                    <a16:creationId xmlns:a16="http://schemas.microsoft.com/office/drawing/2014/main" id="{5CC4EF6F-7CFF-486D-89DE-66B45B19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680" y="2151998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8" name="직사각형 35">
                <a:extLst>
                  <a:ext uri="{FF2B5EF4-FFF2-40B4-BE49-F238E27FC236}">
                    <a16:creationId xmlns:a16="http://schemas.microsoft.com/office/drawing/2014/main" id="{AF86CDAB-58F2-424A-AEDE-E0A763168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4925" y="218614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19" name="직사각형 36">
                <a:extLst>
                  <a:ext uri="{FF2B5EF4-FFF2-40B4-BE49-F238E27FC236}">
                    <a16:creationId xmlns:a16="http://schemas.microsoft.com/office/drawing/2014/main" id="{D4E89427-E999-42FD-A1EC-6C36C25DB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170" y="222029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0" name="직사각형 38">
                <a:extLst>
                  <a:ext uri="{FF2B5EF4-FFF2-40B4-BE49-F238E27FC236}">
                    <a16:creationId xmlns:a16="http://schemas.microsoft.com/office/drawing/2014/main" id="{1516D96A-4FF2-434E-9FE1-540A4B3E2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415" y="225443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1" name="직사각형 39">
                <a:extLst>
                  <a:ext uri="{FF2B5EF4-FFF2-40B4-BE49-F238E27FC236}">
                    <a16:creationId xmlns:a16="http://schemas.microsoft.com/office/drawing/2014/main" id="{F615427F-8384-4083-A19D-505B23E87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660" y="228858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2" name="직사각형 40">
                <a:extLst>
                  <a:ext uri="{FF2B5EF4-FFF2-40B4-BE49-F238E27FC236}">
                    <a16:creationId xmlns:a16="http://schemas.microsoft.com/office/drawing/2014/main" id="{1572EB8A-D849-4CC9-B194-AF4195E6C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905" y="232273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23" name="직사각형 41">
                <a:extLst>
                  <a:ext uri="{FF2B5EF4-FFF2-40B4-BE49-F238E27FC236}">
                    <a16:creationId xmlns:a16="http://schemas.microsoft.com/office/drawing/2014/main" id="{36F066A7-E6FF-4823-A77F-6CFA8F485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1150" y="235687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206" name="내용 개체 틀 2 2 1">
              <a:extLst>
                <a:ext uri="{FF2B5EF4-FFF2-40B4-BE49-F238E27FC236}">
                  <a16:creationId xmlns:a16="http://schemas.microsoft.com/office/drawing/2014/main" id="{614682F3-984B-4EB5-A5B8-4FC63D8447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2053" y="2924944"/>
              <a:ext cx="1153234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207" name="내용 개체 틀 2 2 1">
              <a:extLst>
                <a:ext uri="{FF2B5EF4-FFF2-40B4-BE49-F238E27FC236}">
                  <a16:creationId xmlns:a16="http://schemas.microsoft.com/office/drawing/2014/main" id="{EDF183DE-85F7-4D04-8BD2-3200BDF5B5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2007" y="3355157"/>
              <a:ext cx="1393326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16*16*128</a:t>
              </a:r>
              <a:endParaRPr lang="ko-KR" altLang="en-US" sz="1800" dirty="0"/>
            </a:p>
          </p:txBody>
        </p:sp>
      </p:grp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6E403524-83BC-4EEE-AB60-B89D5CCC13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826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모서리가 둥근 직사각형 266">
            <a:extLst>
              <a:ext uri="{FF2B5EF4-FFF2-40B4-BE49-F238E27FC236}">
                <a16:creationId xmlns:a16="http://schemas.microsoft.com/office/drawing/2014/main" id="{D64E6F0F-ACFD-4C3F-8CB8-2B5472EA720C}"/>
              </a:ext>
            </a:extLst>
          </p:cNvPr>
          <p:cNvSpPr/>
          <p:nvPr/>
        </p:nvSpPr>
        <p:spPr bwMode="auto">
          <a:xfrm>
            <a:off x="227873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AF7C89E-4D65-49C8-84F0-4A32624B0F80}"/>
              </a:ext>
            </a:extLst>
          </p:cNvPr>
          <p:cNvGrpSpPr/>
          <p:nvPr/>
        </p:nvGrpSpPr>
        <p:grpSpPr>
          <a:xfrm>
            <a:off x="2057932" y="1832076"/>
            <a:ext cx="1393326" cy="1810418"/>
            <a:chOff x="2057932" y="1832076"/>
            <a:chExt cx="1393326" cy="1810418"/>
          </a:xfrm>
        </p:grpSpPr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32DAEAB-8E94-4506-B332-FE14607BC61A}"/>
                </a:ext>
              </a:extLst>
            </p:cNvPr>
            <p:cNvGrpSpPr/>
            <p:nvPr/>
          </p:nvGrpSpPr>
          <p:grpSpPr>
            <a:xfrm>
              <a:off x="2286283" y="1832076"/>
              <a:ext cx="936625" cy="949325"/>
              <a:chOff x="5391150" y="1844675"/>
              <a:chExt cx="936625" cy="949325"/>
            </a:xfrm>
          </p:grpSpPr>
          <p:sp>
            <p:nvSpPr>
              <p:cNvPr id="230" name="직사각형 23">
                <a:extLst>
                  <a:ext uri="{FF2B5EF4-FFF2-40B4-BE49-F238E27FC236}">
                    <a16:creationId xmlns:a16="http://schemas.microsoft.com/office/drawing/2014/main" id="{BDCA8C7C-525F-4E4E-9771-FCEF46327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476" y="184467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1" name="직사각형 24">
                <a:extLst>
                  <a:ext uri="{FF2B5EF4-FFF2-40B4-BE49-F238E27FC236}">
                    <a16:creationId xmlns:a16="http://schemas.microsoft.com/office/drawing/2014/main" id="{871B4DD8-7EEC-4F18-94A3-1181099C1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5720" y="187882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2" name="직사각형 25">
                <a:extLst>
                  <a:ext uri="{FF2B5EF4-FFF2-40B4-BE49-F238E27FC236}">
                    <a16:creationId xmlns:a16="http://schemas.microsoft.com/office/drawing/2014/main" id="{74D23F7D-B8E9-4505-B93E-1599F2906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965" y="191296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3" name="직사각형 26">
                <a:extLst>
                  <a:ext uri="{FF2B5EF4-FFF2-40B4-BE49-F238E27FC236}">
                    <a16:creationId xmlns:a16="http://schemas.microsoft.com/office/drawing/2014/main" id="{DD245E49-FFDB-4C61-9368-84DF61384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2210" y="194711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4" name="직사각형 28">
                <a:extLst>
                  <a:ext uri="{FF2B5EF4-FFF2-40B4-BE49-F238E27FC236}">
                    <a16:creationId xmlns:a16="http://schemas.microsoft.com/office/drawing/2014/main" id="{29A5678B-5532-4DA0-BF62-E82845F2C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455" y="198126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5" name="직사각형 29">
                <a:extLst>
                  <a:ext uri="{FF2B5EF4-FFF2-40B4-BE49-F238E27FC236}">
                    <a16:creationId xmlns:a16="http://schemas.microsoft.com/office/drawing/2014/main" id="{DFD9DBE6-8150-4665-9A34-4E707446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700" y="2015410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6" name="직사각형 30">
                <a:extLst>
                  <a:ext uri="{FF2B5EF4-FFF2-40B4-BE49-F238E27FC236}">
                    <a16:creationId xmlns:a16="http://schemas.microsoft.com/office/drawing/2014/main" id="{1EF55707-2936-463A-B2DF-F5819192E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945" y="204955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7" name="직사각형 31">
                <a:extLst>
                  <a:ext uri="{FF2B5EF4-FFF2-40B4-BE49-F238E27FC236}">
                    <a16:creationId xmlns:a16="http://schemas.microsoft.com/office/drawing/2014/main" id="{D39EAAC4-6E6D-474B-BEE5-D1BA8890F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5190" y="2083704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8" name="직사각형 33">
                <a:extLst>
                  <a:ext uri="{FF2B5EF4-FFF2-40B4-BE49-F238E27FC236}">
                    <a16:creationId xmlns:a16="http://schemas.microsoft.com/office/drawing/2014/main" id="{16AB4DE8-D5B5-492C-AB8A-31E8CDD55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435" y="2117851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39" name="직사각형 34">
                <a:extLst>
                  <a:ext uri="{FF2B5EF4-FFF2-40B4-BE49-F238E27FC236}">
                    <a16:creationId xmlns:a16="http://schemas.microsoft.com/office/drawing/2014/main" id="{408C45B7-5C10-4555-B337-FC84A037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680" y="2151998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0" name="직사각형 35">
                <a:extLst>
                  <a:ext uri="{FF2B5EF4-FFF2-40B4-BE49-F238E27FC236}">
                    <a16:creationId xmlns:a16="http://schemas.microsoft.com/office/drawing/2014/main" id="{132AE610-9019-461D-972E-FEB166785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4925" y="218614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1" name="직사각형 36">
                <a:extLst>
                  <a:ext uri="{FF2B5EF4-FFF2-40B4-BE49-F238E27FC236}">
                    <a16:creationId xmlns:a16="http://schemas.microsoft.com/office/drawing/2014/main" id="{145D769E-7BF7-4028-8A8A-EA0371766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170" y="222029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2" name="직사각형 38">
                <a:extLst>
                  <a:ext uri="{FF2B5EF4-FFF2-40B4-BE49-F238E27FC236}">
                    <a16:creationId xmlns:a16="http://schemas.microsoft.com/office/drawing/2014/main" id="{F48EC938-A204-4E1C-9B2B-F679B193B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415" y="225443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3" name="직사각형 39">
                <a:extLst>
                  <a:ext uri="{FF2B5EF4-FFF2-40B4-BE49-F238E27FC236}">
                    <a16:creationId xmlns:a16="http://schemas.microsoft.com/office/drawing/2014/main" id="{C72C43DD-C53F-4DB3-92B4-3756DA780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660" y="228858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7" name="직사각형 40">
                <a:extLst>
                  <a:ext uri="{FF2B5EF4-FFF2-40B4-BE49-F238E27FC236}">
                    <a16:creationId xmlns:a16="http://schemas.microsoft.com/office/drawing/2014/main" id="{8FF47F4F-2E75-47DD-B264-B1E8B81C1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905" y="232273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8" name="직사각형 41">
                <a:extLst>
                  <a:ext uri="{FF2B5EF4-FFF2-40B4-BE49-F238E27FC236}">
                    <a16:creationId xmlns:a16="http://schemas.microsoft.com/office/drawing/2014/main" id="{5FB3B964-9F8B-434C-9C52-17C04E1C7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1150" y="235687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228" name="내용 개체 틀 2 2 1">
              <a:extLst>
                <a:ext uri="{FF2B5EF4-FFF2-40B4-BE49-F238E27FC236}">
                  <a16:creationId xmlns:a16="http://schemas.microsoft.com/office/drawing/2014/main" id="{12ED9814-A3CB-45B5-99F3-CF9C1ACDA2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7978" y="2924944"/>
              <a:ext cx="1153234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229" name="내용 개체 틀 2 2 1">
              <a:extLst>
                <a:ext uri="{FF2B5EF4-FFF2-40B4-BE49-F238E27FC236}">
                  <a16:creationId xmlns:a16="http://schemas.microsoft.com/office/drawing/2014/main" id="{7D823936-8093-4850-A0AF-7A6FAAE9EE1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57932" y="3355157"/>
              <a:ext cx="1393326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16*16*128</a:t>
              </a:r>
              <a:endParaRPr lang="ko-KR" altLang="en-US" sz="1800" dirty="0"/>
            </a:p>
          </p:txBody>
        </p:sp>
      </p:grp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B0774B6C-E62E-43E0-8AA8-F67B487B55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56766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" name="모서리가 둥근 직사각형 266">
            <a:extLst>
              <a:ext uri="{FF2B5EF4-FFF2-40B4-BE49-F238E27FC236}">
                <a16:creationId xmlns:a16="http://schemas.microsoft.com/office/drawing/2014/main" id="{8139FF16-5CFC-4B24-A4B6-17CDFC9C8BD6}"/>
              </a:ext>
            </a:extLst>
          </p:cNvPr>
          <p:cNvSpPr/>
          <p:nvPr/>
        </p:nvSpPr>
        <p:spPr bwMode="auto">
          <a:xfrm>
            <a:off x="1817740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1" name="모서리가 둥근 직사각형 255">
            <a:extLst>
              <a:ext uri="{FF2B5EF4-FFF2-40B4-BE49-F238E27FC236}">
                <a16:creationId xmlns:a16="http://schemas.microsoft.com/office/drawing/2014/main" id="{FBC470ED-78AA-405C-B2EC-5A8484E50279}"/>
              </a:ext>
            </a:extLst>
          </p:cNvPr>
          <p:cNvSpPr/>
          <p:nvPr/>
        </p:nvSpPr>
        <p:spPr bwMode="auto">
          <a:xfrm>
            <a:off x="1710448" y="1341047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2" name="모서리가 둥근 직사각형 255">
            <a:extLst>
              <a:ext uri="{FF2B5EF4-FFF2-40B4-BE49-F238E27FC236}">
                <a16:creationId xmlns:a16="http://schemas.microsoft.com/office/drawing/2014/main" id="{64551E48-EB3A-4D3E-9564-9E32A51FEE2B}"/>
              </a:ext>
            </a:extLst>
          </p:cNvPr>
          <p:cNvSpPr/>
          <p:nvPr/>
        </p:nvSpPr>
        <p:spPr bwMode="auto">
          <a:xfrm>
            <a:off x="3368902" y="1337946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B740CBFF-52DF-4BE3-A0D6-F6F2274AA5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0813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4" name="그룹 139">
            <a:extLst>
              <a:ext uri="{FF2B5EF4-FFF2-40B4-BE49-F238E27FC236}">
                <a16:creationId xmlns:a16="http://schemas.microsoft.com/office/drawing/2014/main" id="{675061D2-BC3B-4A5D-8527-E5E74A4DF91F}"/>
              </a:ext>
            </a:extLst>
          </p:cNvPr>
          <p:cNvGrpSpPr>
            <a:grpSpLocks/>
          </p:cNvGrpSpPr>
          <p:nvPr/>
        </p:nvGrpSpPr>
        <p:grpSpPr bwMode="auto">
          <a:xfrm>
            <a:off x="3758697" y="2461768"/>
            <a:ext cx="266700" cy="280987"/>
            <a:chOff x="3629622" y="4814328"/>
            <a:chExt cx="267568" cy="279932"/>
          </a:xfrm>
        </p:grpSpPr>
        <p:sp>
          <p:nvSpPr>
            <p:cNvPr id="265" name="타원 100">
              <a:extLst>
                <a:ext uri="{FF2B5EF4-FFF2-40B4-BE49-F238E27FC236}">
                  <a16:creationId xmlns:a16="http://schemas.microsoft.com/office/drawing/2014/main" id="{D381F7FA-CDA0-404F-934F-AEC66684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66" name="직선 연결선 134">
              <a:extLst>
                <a:ext uri="{FF2B5EF4-FFF2-40B4-BE49-F238E27FC236}">
                  <a16:creationId xmlns:a16="http://schemas.microsoft.com/office/drawing/2014/main" id="{43ADA968-AE5D-42EF-A8B5-EA75249369B4}"/>
                </a:ext>
              </a:extLst>
            </p:cNvPr>
            <p:cNvCxnSpPr>
              <a:cxnSpLocks noChangeShapeType="1"/>
              <a:stCxn id="265" idx="2"/>
              <a:endCxn id="265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직선 연결선 137">
              <a:extLst>
                <a:ext uri="{FF2B5EF4-FFF2-40B4-BE49-F238E27FC236}">
                  <a16:creationId xmlns:a16="http://schemas.microsoft.com/office/drawing/2014/main" id="{FA3A820E-FA5F-4E7C-8AA4-EA799E325218}"/>
                </a:ext>
              </a:extLst>
            </p:cNvPr>
            <p:cNvCxnSpPr>
              <a:cxnSpLocks noChangeShapeType="1"/>
              <a:stCxn id="265" idx="0"/>
              <a:endCxn id="265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8" name="자유형 141">
            <a:extLst>
              <a:ext uri="{FF2B5EF4-FFF2-40B4-BE49-F238E27FC236}">
                <a16:creationId xmlns:a16="http://schemas.microsoft.com/office/drawing/2014/main" id="{CBF5F839-FF9C-4185-80BC-F51AE5D23422}"/>
              </a:ext>
            </a:extLst>
          </p:cNvPr>
          <p:cNvSpPr>
            <a:spLocks/>
          </p:cNvSpPr>
          <p:nvPr/>
        </p:nvSpPr>
        <p:spPr bwMode="auto">
          <a:xfrm>
            <a:off x="391479" y="1647135"/>
            <a:ext cx="3500565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DE0E39F9-2623-4478-AC05-4D0E66BEC0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327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4AEEC2-3BEE-422B-9E61-D27AA004C5BC}"/>
              </a:ext>
            </a:extLst>
          </p:cNvPr>
          <p:cNvGrpSpPr/>
          <p:nvPr/>
        </p:nvGrpSpPr>
        <p:grpSpPr>
          <a:xfrm>
            <a:off x="640054" y="4676828"/>
            <a:ext cx="1057275" cy="1691240"/>
            <a:chOff x="4507488" y="1951254"/>
            <a:chExt cx="1057275" cy="1691240"/>
          </a:xfrm>
        </p:grpSpPr>
        <p:sp>
          <p:nvSpPr>
            <p:cNvPr id="271" name="내용 개체 틀 2 2 1">
              <a:extLst>
                <a:ext uri="{FF2B5EF4-FFF2-40B4-BE49-F238E27FC236}">
                  <a16:creationId xmlns:a16="http://schemas.microsoft.com/office/drawing/2014/main" id="{10D5BE7B-35E3-472B-9B9F-96EF76CEFC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7176" y="2924944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3988FF8F-9455-466A-900F-CEE33D5BE81E}"/>
                </a:ext>
              </a:extLst>
            </p:cNvPr>
            <p:cNvGrpSpPr/>
            <p:nvPr/>
          </p:nvGrpSpPr>
          <p:grpSpPr>
            <a:xfrm>
              <a:off x="4632901" y="1951254"/>
              <a:ext cx="820737" cy="754063"/>
              <a:chOff x="4379913" y="4514850"/>
              <a:chExt cx="820737" cy="754063"/>
            </a:xfrm>
          </p:grpSpPr>
          <p:sp>
            <p:nvSpPr>
              <p:cNvPr id="274" name="직사각형 165">
                <a:extLst>
                  <a:ext uri="{FF2B5EF4-FFF2-40B4-BE49-F238E27FC236}">
                    <a16:creationId xmlns:a16="http://schemas.microsoft.com/office/drawing/2014/main" id="{0C970154-E0DB-4F18-883A-92E67AFE9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477" y="451485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5" name="직사각형 166">
                <a:extLst>
                  <a:ext uri="{FF2B5EF4-FFF2-40B4-BE49-F238E27FC236}">
                    <a16:creationId xmlns:a16="http://schemas.microsoft.com/office/drawing/2014/main" id="{706762D2-80CE-4C32-96D5-881085A9E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569" y="454235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6" name="직사각형 167">
                <a:extLst>
                  <a:ext uri="{FF2B5EF4-FFF2-40B4-BE49-F238E27FC236}">
                    <a16:creationId xmlns:a16="http://schemas.microsoft.com/office/drawing/2014/main" id="{A8AA27E0-754D-4C1F-8F79-55940C7EF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665" y="456985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7" name="직사각형 168">
                <a:extLst>
                  <a:ext uri="{FF2B5EF4-FFF2-40B4-BE49-F238E27FC236}">
                    <a16:creationId xmlns:a16="http://schemas.microsoft.com/office/drawing/2014/main" id="{6FC8F088-5705-4FAB-95A6-3D7D7EECA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761" y="459735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8" name="직사각형 161">
                <a:extLst>
                  <a:ext uri="{FF2B5EF4-FFF2-40B4-BE49-F238E27FC236}">
                    <a16:creationId xmlns:a16="http://schemas.microsoft.com/office/drawing/2014/main" id="{89DEBF14-54B1-47C8-B76E-19A809E3D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57" y="462485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9" name="직사각형 162">
                <a:extLst>
                  <a:ext uri="{FF2B5EF4-FFF2-40B4-BE49-F238E27FC236}">
                    <a16:creationId xmlns:a16="http://schemas.microsoft.com/office/drawing/2014/main" id="{50747D59-3C63-4891-AE48-ECD4B917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953" y="465236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0" name="직사각형 163">
                <a:extLst>
                  <a:ext uri="{FF2B5EF4-FFF2-40B4-BE49-F238E27FC236}">
                    <a16:creationId xmlns:a16="http://schemas.microsoft.com/office/drawing/2014/main" id="{4E859DFB-FFA0-4EC2-B950-40B6CBC97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049" y="467986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1" name="직사각형 164">
                <a:extLst>
                  <a:ext uri="{FF2B5EF4-FFF2-40B4-BE49-F238E27FC236}">
                    <a16:creationId xmlns:a16="http://schemas.microsoft.com/office/drawing/2014/main" id="{8402C721-3108-478E-8878-5526F7CFF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145" y="470736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2" name="직사각형 176">
                <a:extLst>
                  <a:ext uri="{FF2B5EF4-FFF2-40B4-BE49-F238E27FC236}">
                    <a16:creationId xmlns:a16="http://schemas.microsoft.com/office/drawing/2014/main" id="{9814FF1C-A2CD-480D-8301-927D3254E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241" y="473486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3" name="직사각형 177">
                <a:extLst>
                  <a:ext uri="{FF2B5EF4-FFF2-40B4-BE49-F238E27FC236}">
                    <a16:creationId xmlns:a16="http://schemas.microsoft.com/office/drawing/2014/main" id="{56A40509-CED1-47E9-A4D2-5C2008D40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337" y="476236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4" name="직사각형 178">
                <a:extLst>
                  <a:ext uri="{FF2B5EF4-FFF2-40B4-BE49-F238E27FC236}">
                    <a16:creationId xmlns:a16="http://schemas.microsoft.com/office/drawing/2014/main" id="{310C5A5D-9980-4EF9-A929-35210967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433" y="478987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5" name="직사각형 179">
                <a:extLst>
                  <a:ext uri="{FF2B5EF4-FFF2-40B4-BE49-F238E27FC236}">
                    <a16:creationId xmlns:a16="http://schemas.microsoft.com/office/drawing/2014/main" id="{EB5C1716-CC6E-4BE0-A300-FDBDDF0C9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529" y="481737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6" name="직사각형 172">
                <a:extLst>
                  <a:ext uri="{FF2B5EF4-FFF2-40B4-BE49-F238E27FC236}">
                    <a16:creationId xmlns:a16="http://schemas.microsoft.com/office/drawing/2014/main" id="{8532A6ED-ABF0-40FF-8394-65DF0EB45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625" y="484487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7" name="직사각형 173">
                <a:extLst>
                  <a:ext uri="{FF2B5EF4-FFF2-40B4-BE49-F238E27FC236}">
                    <a16:creationId xmlns:a16="http://schemas.microsoft.com/office/drawing/2014/main" id="{84BB7B8F-9DE2-4CE0-A4F2-F485DBDBF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721" y="487237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8" name="직사각형 174">
                <a:extLst>
                  <a:ext uri="{FF2B5EF4-FFF2-40B4-BE49-F238E27FC236}">
                    <a16:creationId xmlns:a16="http://schemas.microsoft.com/office/drawing/2014/main" id="{74175366-CA01-48E5-B65D-A1CC439F4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817" y="48998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89" name="직사각형 175">
                <a:extLst>
                  <a:ext uri="{FF2B5EF4-FFF2-40B4-BE49-F238E27FC236}">
                    <a16:creationId xmlns:a16="http://schemas.microsoft.com/office/drawing/2014/main" id="{1ACA567B-3244-4461-8724-38055E785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913" y="49273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273" name="내용 개체 틀 2 2 1">
              <a:extLst>
                <a:ext uri="{FF2B5EF4-FFF2-40B4-BE49-F238E27FC236}">
                  <a16:creationId xmlns:a16="http://schemas.microsoft.com/office/drawing/2014/main" id="{2663D43F-B019-4C9D-8B2F-AAF376023EF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7488" y="3353569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8*8*256</a:t>
              </a:r>
              <a:endParaRPr lang="ko-KR" altLang="en-US" sz="1800" dirty="0"/>
            </a:p>
          </p:txBody>
        </p:sp>
      </p:grpSp>
      <p:sp>
        <p:nvSpPr>
          <p:cNvPr id="292" name="모서리가 둥근 직사각형 266">
            <a:extLst>
              <a:ext uri="{FF2B5EF4-FFF2-40B4-BE49-F238E27FC236}">
                <a16:creationId xmlns:a16="http://schemas.microsoft.com/office/drawing/2014/main" id="{515BF7F7-18EA-46E2-BD08-6C1BBA8BC619}"/>
              </a:ext>
            </a:extLst>
          </p:cNvPr>
          <p:cNvSpPr/>
          <p:nvPr/>
        </p:nvSpPr>
        <p:spPr bwMode="auto">
          <a:xfrm>
            <a:off x="225370" y="406662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827D5937-2DC9-4F08-92A6-D47A39D43F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46690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3" name="모서리가 둥근 직사각형 266">
            <a:extLst>
              <a:ext uri="{FF2B5EF4-FFF2-40B4-BE49-F238E27FC236}">
                <a16:creationId xmlns:a16="http://schemas.microsoft.com/office/drawing/2014/main" id="{2D951781-CB0B-413A-9EF8-538AB4129A7D}"/>
              </a:ext>
            </a:extLst>
          </p:cNvPr>
          <p:cNvSpPr/>
          <p:nvPr/>
        </p:nvSpPr>
        <p:spPr bwMode="auto">
          <a:xfrm>
            <a:off x="1907664" y="406662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4" name="모서리가 둥근 직사각형 255">
            <a:extLst>
              <a:ext uri="{FF2B5EF4-FFF2-40B4-BE49-F238E27FC236}">
                <a16:creationId xmlns:a16="http://schemas.microsoft.com/office/drawing/2014/main" id="{82DA9CB0-5A6F-4795-9F03-8C13A0819865}"/>
              </a:ext>
            </a:extLst>
          </p:cNvPr>
          <p:cNvSpPr/>
          <p:nvPr/>
        </p:nvSpPr>
        <p:spPr bwMode="auto">
          <a:xfrm>
            <a:off x="1800372" y="4066621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5" name="모서리가 둥근 직사각형 255">
            <a:extLst>
              <a:ext uri="{FF2B5EF4-FFF2-40B4-BE49-F238E27FC236}">
                <a16:creationId xmlns:a16="http://schemas.microsoft.com/office/drawing/2014/main" id="{1AF14C4E-6C81-4FA3-A95C-7F8599912889}"/>
              </a:ext>
            </a:extLst>
          </p:cNvPr>
          <p:cNvSpPr/>
          <p:nvPr/>
        </p:nvSpPr>
        <p:spPr bwMode="auto">
          <a:xfrm>
            <a:off x="3458826" y="4063520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E5EA8562-42CF-4B40-8E40-6CC0BCA29B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0737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" name="그룹 139">
            <a:extLst>
              <a:ext uri="{FF2B5EF4-FFF2-40B4-BE49-F238E27FC236}">
                <a16:creationId xmlns:a16="http://schemas.microsoft.com/office/drawing/2014/main" id="{D644E961-1BE0-4337-9CDE-082DB4C5BB17}"/>
              </a:ext>
            </a:extLst>
          </p:cNvPr>
          <p:cNvGrpSpPr>
            <a:grpSpLocks/>
          </p:cNvGrpSpPr>
          <p:nvPr/>
        </p:nvGrpSpPr>
        <p:grpSpPr bwMode="auto">
          <a:xfrm>
            <a:off x="3848621" y="5187342"/>
            <a:ext cx="266700" cy="280987"/>
            <a:chOff x="3629622" y="4814328"/>
            <a:chExt cx="267568" cy="279932"/>
          </a:xfrm>
        </p:grpSpPr>
        <p:sp>
          <p:nvSpPr>
            <p:cNvPr id="308" name="타원 100">
              <a:extLst>
                <a:ext uri="{FF2B5EF4-FFF2-40B4-BE49-F238E27FC236}">
                  <a16:creationId xmlns:a16="http://schemas.microsoft.com/office/drawing/2014/main" id="{463D7141-312E-43A7-8539-E77FD138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309" name="직선 연결선 134">
              <a:extLst>
                <a:ext uri="{FF2B5EF4-FFF2-40B4-BE49-F238E27FC236}">
                  <a16:creationId xmlns:a16="http://schemas.microsoft.com/office/drawing/2014/main" id="{E93AC7D5-8C29-4774-B823-46BE18C5B067}"/>
                </a:ext>
              </a:extLst>
            </p:cNvPr>
            <p:cNvCxnSpPr>
              <a:cxnSpLocks noChangeShapeType="1"/>
              <a:stCxn id="308" idx="2"/>
              <a:endCxn id="308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직선 연결선 137">
              <a:extLst>
                <a:ext uri="{FF2B5EF4-FFF2-40B4-BE49-F238E27FC236}">
                  <a16:creationId xmlns:a16="http://schemas.microsoft.com/office/drawing/2014/main" id="{AD9C5131-2A99-47D6-A810-6748AEA61418}"/>
                </a:ext>
              </a:extLst>
            </p:cNvPr>
            <p:cNvCxnSpPr>
              <a:cxnSpLocks noChangeShapeType="1"/>
              <a:stCxn id="308" idx="0"/>
              <a:endCxn id="308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1" name="자유형 141">
            <a:extLst>
              <a:ext uri="{FF2B5EF4-FFF2-40B4-BE49-F238E27FC236}">
                <a16:creationId xmlns:a16="http://schemas.microsoft.com/office/drawing/2014/main" id="{45B8C434-4486-4527-9E88-CE9B2A773F33}"/>
              </a:ext>
            </a:extLst>
          </p:cNvPr>
          <p:cNvSpPr>
            <a:spLocks/>
          </p:cNvSpPr>
          <p:nvPr/>
        </p:nvSpPr>
        <p:spPr bwMode="auto">
          <a:xfrm>
            <a:off x="464645" y="4372709"/>
            <a:ext cx="3517326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858F0475-93EE-466B-A5FD-3EBEF2203DD8}"/>
              </a:ext>
            </a:extLst>
          </p:cNvPr>
          <p:cNvGrpSpPr/>
          <p:nvPr/>
        </p:nvGrpSpPr>
        <p:grpSpPr>
          <a:xfrm>
            <a:off x="2262144" y="4676828"/>
            <a:ext cx="1057275" cy="1691240"/>
            <a:chOff x="4507488" y="1951254"/>
            <a:chExt cx="1057275" cy="1691240"/>
          </a:xfrm>
        </p:grpSpPr>
        <p:sp>
          <p:nvSpPr>
            <p:cNvPr id="313" name="내용 개체 틀 2 2 1">
              <a:extLst>
                <a:ext uri="{FF2B5EF4-FFF2-40B4-BE49-F238E27FC236}">
                  <a16:creationId xmlns:a16="http://schemas.microsoft.com/office/drawing/2014/main" id="{A8C9AF44-4146-45D0-8E8A-AD971719B2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7176" y="2924944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76B507D6-28D1-43BA-B384-00A2BF6DE597}"/>
                </a:ext>
              </a:extLst>
            </p:cNvPr>
            <p:cNvGrpSpPr/>
            <p:nvPr/>
          </p:nvGrpSpPr>
          <p:grpSpPr>
            <a:xfrm>
              <a:off x="4632901" y="1951254"/>
              <a:ext cx="820737" cy="754063"/>
              <a:chOff x="4379913" y="4514850"/>
              <a:chExt cx="820737" cy="754063"/>
            </a:xfrm>
          </p:grpSpPr>
          <p:sp>
            <p:nvSpPr>
              <p:cNvPr id="316" name="직사각형 165">
                <a:extLst>
                  <a:ext uri="{FF2B5EF4-FFF2-40B4-BE49-F238E27FC236}">
                    <a16:creationId xmlns:a16="http://schemas.microsoft.com/office/drawing/2014/main" id="{7E6009A6-EE29-4CF0-A74D-957AB2F0E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477" y="451485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7" name="직사각형 166">
                <a:extLst>
                  <a:ext uri="{FF2B5EF4-FFF2-40B4-BE49-F238E27FC236}">
                    <a16:creationId xmlns:a16="http://schemas.microsoft.com/office/drawing/2014/main" id="{875E657E-8127-47DC-ADD0-432408A09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569" y="454235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8" name="직사각형 167">
                <a:extLst>
                  <a:ext uri="{FF2B5EF4-FFF2-40B4-BE49-F238E27FC236}">
                    <a16:creationId xmlns:a16="http://schemas.microsoft.com/office/drawing/2014/main" id="{8EAE2CFD-DFE4-48AF-8E2D-747FF8F3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665" y="456985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19" name="직사각형 168">
                <a:extLst>
                  <a:ext uri="{FF2B5EF4-FFF2-40B4-BE49-F238E27FC236}">
                    <a16:creationId xmlns:a16="http://schemas.microsoft.com/office/drawing/2014/main" id="{86B19FEA-C06E-441A-B1F5-C20CB9D3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761" y="459735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0" name="직사각형 161">
                <a:extLst>
                  <a:ext uri="{FF2B5EF4-FFF2-40B4-BE49-F238E27FC236}">
                    <a16:creationId xmlns:a16="http://schemas.microsoft.com/office/drawing/2014/main" id="{E84B7F03-C1CB-49CD-80CD-2B1F1C33F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57" y="462485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1" name="직사각형 162">
                <a:extLst>
                  <a:ext uri="{FF2B5EF4-FFF2-40B4-BE49-F238E27FC236}">
                    <a16:creationId xmlns:a16="http://schemas.microsoft.com/office/drawing/2014/main" id="{59BF0106-6E3F-41A0-8BC8-816F22BC2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953" y="465236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2" name="직사각형 163">
                <a:extLst>
                  <a:ext uri="{FF2B5EF4-FFF2-40B4-BE49-F238E27FC236}">
                    <a16:creationId xmlns:a16="http://schemas.microsoft.com/office/drawing/2014/main" id="{0B71E2EF-7E14-4719-A28B-B34037F8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049" y="467986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3" name="직사각형 164">
                <a:extLst>
                  <a:ext uri="{FF2B5EF4-FFF2-40B4-BE49-F238E27FC236}">
                    <a16:creationId xmlns:a16="http://schemas.microsoft.com/office/drawing/2014/main" id="{71973121-2FE5-4611-8D0E-367B04E3F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145" y="470736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4" name="직사각형 176">
                <a:extLst>
                  <a:ext uri="{FF2B5EF4-FFF2-40B4-BE49-F238E27FC236}">
                    <a16:creationId xmlns:a16="http://schemas.microsoft.com/office/drawing/2014/main" id="{E660C67C-6EFE-4AB7-B2F8-7871EA9A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241" y="473486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5" name="직사각형 177">
                <a:extLst>
                  <a:ext uri="{FF2B5EF4-FFF2-40B4-BE49-F238E27FC236}">
                    <a16:creationId xmlns:a16="http://schemas.microsoft.com/office/drawing/2014/main" id="{704904DB-60B2-48E8-A10E-823E1510C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337" y="476236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6" name="직사각형 178">
                <a:extLst>
                  <a:ext uri="{FF2B5EF4-FFF2-40B4-BE49-F238E27FC236}">
                    <a16:creationId xmlns:a16="http://schemas.microsoft.com/office/drawing/2014/main" id="{69DAF79E-6799-4D8E-B266-2F60B2CF0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433" y="478987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7" name="직사각형 179">
                <a:extLst>
                  <a:ext uri="{FF2B5EF4-FFF2-40B4-BE49-F238E27FC236}">
                    <a16:creationId xmlns:a16="http://schemas.microsoft.com/office/drawing/2014/main" id="{C228F7CF-D2AD-497C-9995-1A2E3B11D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529" y="481737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8" name="직사각형 172">
                <a:extLst>
                  <a:ext uri="{FF2B5EF4-FFF2-40B4-BE49-F238E27FC236}">
                    <a16:creationId xmlns:a16="http://schemas.microsoft.com/office/drawing/2014/main" id="{E4C53D61-FC97-4877-BC9D-786CD0CD4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625" y="484487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29" name="직사각형 173">
                <a:extLst>
                  <a:ext uri="{FF2B5EF4-FFF2-40B4-BE49-F238E27FC236}">
                    <a16:creationId xmlns:a16="http://schemas.microsoft.com/office/drawing/2014/main" id="{7FFFBEE3-B1D3-4873-86D7-D7F73DEC6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721" y="487237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0" name="직사각형 174">
                <a:extLst>
                  <a:ext uri="{FF2B5EF4-FFF2-40B4-BE49-F238E27FC236}">
                    <a16:creationId xmlns:a16="http://schemas.microsoft.com/office/drawing/2014/main" id="{3D67BD2B-8FFA-48E0-8170-2C5C3297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817" y="48998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1" name="직사각형 175">
                <a:extLst>
                  <a:ext uri="{FF2B5EF4-FFF2-40B4-BE49-F238E27FC236}">
                    <a16:creationId xmlns:a16="http://schemas.microsoft.com/office/drawing/2014/main" id="{E7E95069-B01C-4E5C-A1D1-ACDBA2436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913" y="49273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15" name="내용 개체 틀 2 2 1">
              <a:extLst>
                <a:ext uri="{FF2B5EF4-FFF2-40B4-BE49-F238E27FC236}">
                  <a16:creationId xmlns:a16="http://schemas.microsoft.com/office/drawing/2014/main" id="{DF173D87-29C1-4577-A226-6AB25ADD34D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7488" y="3353569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8*8*256</a:t>
              </a:r>
              <a:endParaRPr lang="ko-KR" altLang="en-US" sz="1800" dirty="0"/>
            </a:p>
          </p:txBody>
        </p:sp>
      </p:grpSp>
      <p:cxnSp>
        <p:nvCxnSpPr>
          <p:cNvPr id="332" name="직선 화살표 연결선 331">
            <a:extLst>
              <a:ext uri="{FF2B5EF4-FFF2-40B4-BE49-F238E27FC236}">
                <a16:creationId xmlns:a16="http://schemas.microsoft.com/office/drawing/2014/main" id="{8B79EA01-0587-4265-BA85-75A3886E10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36920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EB9D9A6A-7691-41B1-8255-F92003D4FECA}"/>
              </a:ext>
            </a:extLst>
          </p:cNvPr>
          <p:cNvGrpSpPr/>
          <p:nvPr/>
        </p:nvGrpSpPr>
        <p:grpSpPr>
          <a:xfrm>
            <a:off x="4616647" y="4676828"/>
            <a:ext cx="1057275" cy="1691240"/>
            <a:chOff x="4507488" y="1951254"/>
            <a:chExt cx="1057275" cy="1691240"/>
          </a:xfrm>
        </p:grpSpPr>
        <p:sp>
          <p:nvSpPr>
            <p:cNvPr id="334" name="내용 개체 틀 2 2 1">
              <a:extLst>
                <a:ext uri="{FF2B5EF4-FFF2-40B4-BE49-F238E27FC236}">
                  <a16:creationId xmlns:a16="http://schemas.microsoft.com/office/drawing/2014/main" id="{02E0B0F1-4978-449F-99F1-59F846C624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7176" y="2924944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BA85AEC7-909C-45E6-BC6E-F2A93A473799}"/>
                </a:ext>
              </a:extLst>
            </p:cNvPr>
            <p:cNvGrpSpPr/>
            <p:nvPr/>
          </p:nvGrpSpPr>
          <p:grpSpPr>
            <a:xfrm>
              <a:off x="4632901" y="1951254"/>
              <a:ext cx="820737" cy="754063"/>
              <a:chOff x="4379913" y="4514850"/>
              <a:chExt cx="820737" cy="754063"/>
            </a:xfrm>
          </p:grpSpPr>
          <p:sp>
            <p:nvSpPr>
              <p:cNvPr id="337" name="직사각형 165">
                <a:extLst>
                  <a:ext uri="{FF2B5EF4-FFF2-40B4-BE49-F238E27FC236}">
                    <a16:creationId xmlns:a16="http://schemas.microsoft.com/office/drawing/2014/main" id="{B75D21BB-F52E-4A25-9E2C-83595A8F2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477" y="451485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8" name="직사각형 166">
                <a:extLst>
                  <a:ext uri="{FF2B5EF4-FFF2-40B4-BE49-F238E27FC236}">
                    <a16:creationId xmlns:a16="http://schemas.microsoft.com/office/drawing/2014/main" id="{AC332A32-E070-45E3-9724-1F3D42C46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569" y="454235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39" name="직사각형 167">
                <a:extLst>
                  <a:ext uri="{FF2B5EF4-FFF2-40B4-BE49-F238E27FC236}">
                    <a16:creationId xmlns:a16="http://schemas.microsoft.com/office/drawing/2014/main" id="{ACA8851B-AC7C-438C-994A-51914C7E1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665" y="456985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0" name="직사각형 168">
                <a:extLst>
                  <a:ext uri="{FF2B5EF4-FFF2-40B4-BE49-F238E27FC236}">
                    <a16:creationId xmlns:a16="http://schemas.microsoft.com/office/drawing/2014/main" id="{8AEC98B9-F8F1-406C-BFEB-3A6AD2FE1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761" y="459735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1" name="직사각형 161">
                <a:extLst>
                  <a:ext uri="{FF2B5EF4-FFF2-40B4-BE49-F238E27FC236}">
                    <a16:creationId xmlns:a16="http://schemas.microsoft.com/office/drawing/2014/main" id="{5B438B4A-B803-4677-B9A4-59A949828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57" y="462485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2" name="직사각형 162">
                <a:extLst>
                  <a:ext uri="{FF2B5EF4-FFF2-40B4-BE49-F238E27FC236}">
                    <a16:creationId xmlns:a16="http://schemas.microsoft.com/office/drawing/2014/main" id="{ED241B57-181F-4C96-A61D-834F3DBDD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953" y="465236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3" name="직사각형 163">
                <a:extLst>
                  <a:ext uri="{FF2B5EF4-FFF2-40B4-BE49-F238E27FC236}">
                    <a16:creationId xmlns:a16="http://schemas.microsoft.com/office/drawing/2014/main" id="{C17BC7B6-27C4-4E3E-9CB2-53730301E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049" y="467986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4" name="직사각형 164">
                <a:extLst>
                  <a:ext uri="{FF2B5EF4-FFF2-40B4-BE49-F238E27FC236}">
                    <a16:creationId xmlns:a16="http://schemas.microsoft.com/office/drawing/2014/main" id="{376D06EB-CC4A-4860-8360-943A7DC2F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145" y="470736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5" name="직사각형 176">
                <a:extLst>
                  <a:ext uri="{FF2B5EF4-FFF2-40B4-BE49-F238E27FC236}">
                    <a16:creationId xmlns:a16="http://schemas.microsoft.com/office/drawing/2014/main" id="{56249F80-1A70-4C28-89B6-A2F0EA654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241" y="473486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6" name="직사각형 177">
                <a:extLst>
                  <a:ext uri="{FF2B5EF4-FFF2-40B4-BE49-F238E27FC236}">
                    <a16:creationId xmlns:a16="http://schemas.microsoft.com/office/drawing/2014/main" id="{7BF34E2E-BB48-4888-B3A6-E11A03F58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337" y="476236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7" name="직사각형 178">
                <a:extLst>
                  <a:ext uri="{FF2B5EF4-FFF2-40B4-BE49-F238E27FC236}">
                    <a16:creationId xmlns:a16="http://schemas.microsoft.com/office/drawing/2014/main" id="{4869CA46-8670-4425-AF49-0C881428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433" y="478987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8" name="직사각형 179">
                <a:extLst>
                  <a:ext uri="{FF2B5EF4-FFF2-40B4-BE49-F238E27FC236}">
                    <a16:creationId xmlns:a16="http://schemas.microsoft.com/office/drawing/2014/main" id="{15AC5A94-66FD-44E3-962B-53BAA1536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529" y="481737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49" name="직사각형 172">
                <a:extLst>
                  <a:ext uri="{FF2B5EF4-FFF2-40B4-BE49-F238E27FC236}">
                    <a16:creationId xmlns:a16="http://schemas.microsoft.com/office/drawing/2014/main" id="{C39D7085-9B31-4224-831B-1455A81A6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625" y="484487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0" name="직사각형 173">
                <a:extLst>
                  <a:ext uri="{FF2B5EF4-FFF2-40B4-BE49-F238E27FC236}">
                    <a16:creationId xmlns:a16="http://schemas.microsoft.com/office/drawing/2014/main" id="{E1E264CB-3C88-4A3F-A319-1A69262E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721" y="487237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1" name="직사각형 174">
                <a:extLst>
                  <a:ext uri="{FF2B5EF4-FFF2-40B4-BE49-F238E27FC236}">
                    <a16:creationId xmlns:a16="http://schemas.microsoft.com/office/drawing/2014/main" id="{2ACC651C-8D59-4B08-8B37-69871A8FF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817" y="48998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52" name="직사각형 175">
                <a:extLst>
                  <a:ext uri="{FF2B5EF4-FFF2-40B4-BE49-F238E27FC236}">
                    <a16:creationId xmlns:a16="http://schemas.microsoft.com/office/drawing/2014/main" id="{C9B41F01-5065-429F-9DC5-C81D6A3D8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913" y="49273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36" name="내용 개체 틀 2 2 1">
              <a:extLst>
                <a:ext uri="{FF2B5EF4-FFF2-40B4-BE49-F238E27FC236}">
                  <a16:creationId xmlns:a16="http://schemas.microsoft.com/office/drawing/2014/main" id="{786667A5-6818-47B8-A29E-0E0F49BA89F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7488" y="3353569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8*8*256</a:t>
              </a:r>
              <a:endParaRPr lang="ko-KR" altLang="en-US" sz="1800" dirty="0"/>
            </a:p>
          </p:txBody>
        </p:sp>
      </p:grpSp>
      <p:sp>
        <p:nvSpPr>
          <p:cNvPr id="353" name="모서리가 둥근 직사각형 266">
            <a:extLst>
              <a:ext uri="{FF2B5EF4-FFF2-40B4-BE49-F238E27FC236}">
                <a16:creationId xmlns:a16="http://schemas.microsoft.com/office/drawing/2014/main" id="{26E4221E-D265-4B5A-A55C-361C85610F35}"/>
              </a:ext>
            </a:extLst>
          </p:cNvPr>
          <p:cNvSpPr/>
          <p:nvPr/>
        </p:nvSpPr>
        <p:spPr bwMode="auto">
          <a:xfrm>
            <a:off x="4201963" y="406662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54" name="직선 화살표 연결선 353">
            <a:extLst>
              <a:ext uri="{FF2B5EF4-FFF2-40B4-BE49-F238E27FC236}">
                <a16:creationId xmlns:a16="http://schemas.microsoft.com/office/drawing/2014/main" id="{8CB4BCA7-7A35-47A0-A01B-E02708321C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23283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5" name="모서리가 둥근 직사각형 266">
            <a:extLst>
              <a:ext uri="{FF2B5EF4-FFF2-40B4-BE49-F238E27FC236}">
                <a16:creationId xmlns:a16="http://schemas.microsoft.com/office/drawing/2014/main" id="{59D25F32-7899-482B-9494-794581A6E1D9}"/>
              </a:ext>
            </a:extLst>
          </p:cNvPr>
          <p:cNvSpPr/>
          <p:nvPr/>
        </p:nvSpPr>
        <p:spPr bwMode="auto">
          <a:xfrm>
            <a:off x="5884257" y="406662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56" name="모서리가 둥근 직사각형 255">
            <a:extLst>
              <a:ext uri="{FF2B5EF4-FFF2-40B4-BE49-F238E27FC236}">
                <a16:creationId xmlns:a16="http://schemas.microsoft.com/office/drawing/2014/main" id="{D97B6772-15C0-48F1-99FB-C2999D47D94C}"/>
              </a:ext>
            </a:extLst>
          </p:cNvPr>
          <p:cNvSpPr/>
          <p:nvPr/>
        </p:nvSpPr>
        <p:spPr bwMode="auto">
          <a:xfrm>
            <a:off x="5776965" y="4066621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57" name="모서리가 둥근 직사각형 255">
            <a:extLst>
              <a:ext uri="{FF2B5EF4-FFF2-40B4-BE49-F238E27FC236}">
                <a16:creationId xmlns:a16="http://schemas.microsoft.com/office/drawing/2014/main" id="{ED3E7725-7896-4F60-B323-681B2F641A97}"/>
              </a:ext>
            </a:extLst>
          </p:cNvPr>
          <p:cNvSpPr/>
          <p:nvPr/>
        </p:nvSpPr>
        <p:spPr bwMode="auto">
          <a:xfrm>
            <a:off x="7435419" y="4063520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2B74C24B-5DD0-46A3-BCF1-41EC61BAA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7330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9" name="그룹 139">
            <a:extLst>
              <a:ext uri="{FF2B5EF4-FFF2-40B4-BE49-F238E27FC236}">
                <a16:creationId xmlns:a16="http://schemas.microsoft.com/office/drawing/2014/main" id="{13644AEC-67D1-49AC-ABE1-E7D594AB9E59}"/>
              </a:ext>
            </a:extLst>
          </p:cNvPr>
          <p:cNvGrpSpPr>
            <a:grpSpLocks/>
          </p:cNvGrpSpPr>
          <p:nvPr/>
        </p:nvGrpSpPr>
        <p:grpSpPr bwMode="auto">
          <a:xfrm>
            <a:off x="7825214" y="5187342"/>
            <a:ext cx="266700" cy="280987"/>
            <a:chOff x="3629622" y="4814328"/>
            <a:chExt cx="267568" cy="279932"/>
          </a:xfrm>
        </p:grpSpPr>
        <p:sp>
          <p:nvSpPr>
            <p:cNvPr id="360" name="타원 100">
              <a:extLst>
                <a:ext uri="{FF2B5EF4-FFF2-40B4-BE49-F238E27FC236}">
                  <a16:creationId xmlns:a16="http://schemas.microsoft.com/office/drawing/2014/main" id="{55FC2D28-3122-44DF-AECF-EB2D0817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361" name="직선 연결선 134">
              <a:extLst>
                <a:ext uri="{FF2B5EF4-FFF2-40B4-BE49-F238E27FC236}">
                  <a16:creationId xmlns:a16="http://schemas.microsoft.com/office/drawing/2014/main" id="{29AF8338-C993-439F-BE75-5D1FDD212C57}"/>
                </a:ext>
              </a:extLst>
            </p:cNvPr>
            <p:cNvCxnSpPr>
              <a:cxnSpLocks noChangeShapeType="1"/>
              <a:stCxn id="360" idx="2"/>
              <a:endCxn id="360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직선 연결선 137">
              <a:extLst>
                <a:ext uri="{FF2B5EF4-FFF2-40B4-BE49-F238E27FC236}">
                  <a16:creationId xmlns:a16="http://schemas.microsoft.com/office/drawing/2014/main" id="{D58D7773-60EA-4BCA-AB6B-11B65B899FFE}"/>
                </a:ext>
              </a:extLst>
            </p:cNvPr>
            <p:cNvCxnSpPr>
              <a:cxnSpLocks noChangeShapeType="1"/>
              <a:stCxn id="360" idx="0"/>
              <a:endCxn id="360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3" name="자유형 141">
            <a:extLst>
              <a:ext uri="{FF2B5EF4-FFF2-40B4-BE49-F238E27FC236}">
                <a16:creationId xmlns:a16="http://schemas.microsoft.com/office/drawing/2014/main" id="{D15947B3-47FE-429B-B35E-8009255B6E15}"/>
              </a:ext>
            </a:extLst>
          </p:cNvPr>
          <p:cNvSpPr>
            <a:spLocks/>
          </p:cNvSpPr>
          <p:nvPr/>
        </p:nvSpPr>
        <p:spPr bwMode="auto">
          <a:xfrm>
            <a:off x="4441238" y="4372709"/>
            <a:ext cx="3517326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420D7DF5-7D46-445D-B19C-7F0FBE7F99F2}"/>
              </a:ext>
            </a:extLst>
          </p:cNvPr>
          <p:cNvGrpSpPr/>
          <p:nvPr/>
        </p:nvGrpSpPr>
        <p:grpSpPr>
          <a:xfrm>
            <a:off x="6238737" y="4676828"/>
            <a:ext cx="1057275" cy="1691240"/>
            <a:chOff x="4507488" y="1951254"/>
            <a:chExt cx="1057275" cy="1691240"/>
          </a:xfrm>
        </p:grpSpPr>
        <p:sp>
          <p:nvSpPr>
            <p:cNvPr id="365" name="내용 개체 틀 2 2 1">
              <a:extLst>
                <a:ext uri="{FF2B5EF4-FFF2-40B4-BE49-F238E27FC236}">
                  <a16:creationId xmlns:a16="http://schemas.microsoft.com/office/drawing/2014/main" id="{B2BD5AE9-E273-4EF6-9E17-95C488E9CA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7176" y="2924944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B0842201-D009-49D0-8AD8-1946FA455A12}"/>
                </a:ext>
              </a:extLst>
            </p:cNvPr>
            <p:cNvGrpSpPr/>
            <p:nvPr/>
          </p:nvGrpSpPr>
          <p:grpSpPr>
            <a:xfrm>
              <a:off x="4632901" y="1951254"/>
              <a:ext cx="820737" cy="754063"/>
              <a:chOff x="4379913" y="4514850"/>
              <a:chExt cx="820737" cy="754063"/>
            </a:xfrm>
          </p:grpSpPr>
          <p:sp>
            <p:nvSpPr>
              <p:cNvPr id="368" name="직사각형 165">
                <a:extLst>
                  <a:ext uri="{FF2B5EF4-FFF2-40B4-BE49-F238E27FC236}">
                    <a16:creationId xmlns:a16="http://schemas.microsoft.com/office/drawing/2014/main" id="{86AAC43B-585E-40AE-AADA-E12B1FCA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477" y="451485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69" name="직사각형 166">
                <a:extLst>
                  <a:ext uri="{FF2B5EF4-FFF2-40B4-BE49-F238E27FC236}">
                    <a16:creationId xmlns:a16="http://schemas.microsoft.com/office/drawing/2014/main" id="{0AA0E5BC-0D02-410C-A822-762BA4C37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569" y="454235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0" name="직사각형 167">
                <a:extLst>
                  <a:ext uri="{FF2B5EF4-FFF2-40B4-BE49-F238E27FC236}">
                    <a16:creationId xmlns:a16="http://schemas.microsoft.com/office/drawing/2014/main" id="{96046000-5463-43A1-9891-5C56F294F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665" y="456985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1" name="직사각형 168">
                <a:extLst>
                  <a:ext uri="{FF2B5EF4-FFF2-40B4-BE49-F238E27FC236}">
                    <a16:creationId xmlns:a16="http://schemas.microsoft.com/office/drawing/2014/main" id="{4B3D5C75-B24B-4DFC-A789-BC09E2528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761" y="459735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2" name="직사각형 161">
                <a:extLst>
                  <a:ext uri="{FF2B5EF4-FFF2-40B4-BE49-F238E27FC236}">
                    <a16:creationId xmlns:a16="http://schemas.microsoft.com/office/drawing/2014/main" id="{31729AFE-1362-47CB-80E1-A5C9C7FCF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857" y="462485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3" name="직사각형 162">
                <a:extLst>
                  <a:ext uri="{FF2B5EF4-FFF2-40B4-BE49-F238E27FC236}">
                    <a16:creationId xmlns:a16="http://schemas.microsoft.com/office/drawing/2014/main" id="{C28CA6B7-F92D-4FC5-8A7C-7A4955E89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953" y="465236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4" name="직사각형 163">
                <a:extLst>
                  <a:ext uri="{FF2B5EF4-FFF2-40B4-BE49-F238E27FC236}">
                    <a16:creationId xmlns:a16="http://schemas.microsoft.com/office/drawing/2014/main" id="{C184B753-5D76-4C9E-A927-435ECBF25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049" y="467986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5" name="직사각형 164">
                <a:extLst>
                  <a:ext uri="{FF2B5EF4-FFF2-40B4-BE49-F238E27FC236}">
                    <a16:creationId xmlns:a16="http://schemas.microsoft.com/office/drawing/2014/main" id="{A6B997E0-28DB-4374-ABF1-E3FB6185F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3145" y="470736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6" name="직사각형 176">
                <a:extLst>
                  <a:ext uri="{FF2B5EF4-FFF2-40B4-BE49-F238E27FC236}">
                    <a16:creationId xmlns:a16="http://schemas.microsoft.com/office/drawing/2014/main" id="{DA5C78CF-2E61-4C83-9EE3-A0794DAD8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0241" y="473486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7" name="직사각형 177">
                <a:extLst>
                  <a:ext uri="{FF2B5EF4-FFF2-40B4-BE49-F238E27FC236}">
                    <a16:creationId xmlns:a16="http://schemas.microsoft.com/office/drawing/2014/main" id="{CE02B6AD-B326-407F-AC05-CEBE13DA8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337" y="476236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8" name="직사각형 178">
                <a:extLst>
                  <a:ext uri="{FF2B5EF4-FFF2-40B4-BE49-F238E27FC236}">
                    <a16:creationId xmlns:a16="http://schemas.microsoft.com/office/drawing/2014/main" id="{B7A139DF-E49C-4B68-A5A1-F04157DCD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433" y="4789870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79" name="직사각형 179">
                <a:extLst>
                  <a:ext uri="{FF2B5EF4-FFF2-40B4-BE49-F238E27FC236}">
                    <a16:creationId xmlns:a16="http://schemas.microsoft.com/office/drawing/2014/main" id="{4B811474-12EC-4CD6-9A70-A36C7CA3C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529" y="4817372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0" name="직사각형 172">
                <a:extLst>
                  <a:ext uri="{FF2B5EF4-FFF2-40B4-BE49-F238E27FC236}">
                    <a16:creationId xmlns:a16="http://schemas.microsoft.com/office/drawing/2014/main" id="{7DFBA534-49CC-4203-96AF-AFF3EBC97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8625" y="4844874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1" name="직사각형 173">
                <a:extLst>
                  <a:ext uri="{FF2B5EF4-FFF2-40B4-BE49-F238E27FC236}">
                    <a16:creationId xmlns:a16="http://schemas.microsoft.com/office/drawing/2014/main" id="{63299D36-57D8-41DA-909D-1E05EC710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721" y="4872376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2" name="직사각형 174">
                <a:extLst>
                  <a:ext uri="{FF2B5EF4-FFF2-40B4-BE49-F238E27FC236}">
                    <a16:creationId xmlns:a16="http://schemas.microsoft.com/office/drawing/2014/main" id="{5C6F9606-7F23-4E86-934C-318148E04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817" y="48998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3" name="직사각형 175">
                <a:extLst>
                  <a:ext uri="{FF2B5EF4-FFF2-40B4-BE49-F238E27FC236}">
                    <a16:creationId xmlns:a16="http://schemas.microsoft.com/office/drawing/2014/main" id="{116109F3-EE30-4D9B-A95C-AE0C6A6F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913" y="4927378"/>
                <a:ext cx="327173" cy="34153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67" name="내용 개체 틀 2 2 1">
              <a:extLst>
                <a:ext uri="{FF2B5EF4-FFF2-40B4-BE49-F238E27FC236}">
                  <a16:creationId xmlns:a16="http://schemas.microsoft.com/office/drawing/2014/main" id="{4D3AD2CC-9DCE-498A-93C3-A2E5CF074CE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07488" y="3353569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8*8*256</a:t>
              </a:r>
              <a:endParaRPr lang="ko-KR" altLang="en-US" sz="1800" dirty="0"/>
            </a:p>
          </p:txBody>
        </p:sp>
      </p:grp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5CC7FA6F-5DE8-4CF2-A176-25CFC61FCB0D}"/>
              </a:ext>
            </a:extLst>
          </p:cNvPr>
          <p:cNvGrpSpPr/>
          <p:nvPr/>
        </p:nvGrpSpPr>
        <p:grpSpPr>
          <a:xfrm>
            <a:off x="4345004" y="1832076"/>
            <a:ext cx="1393326" cy="1810418"/>
            <a:chOff x="372007" y="1832076"/>
            <a:chExt cx="1393326" cy="1810418"/>
          </a:xfrm>
        </p:grpSpPr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E00D52A9-7CF0-4560-A5DE-20C8AF369F5C}"/>
                </a:ext>
              </a:extLst>
            </p:cNvPr>
            <p:cNvGrpSpPr/>
            <p:nvPr/>
          </p:nvGrpSpPr>
          <p:grpSpPr>
            <a:xfrm>
              <a:off x="600358" y="1832076"/>
              <a:ext cx="936625" cy="949325"/>
              <a:chOff x="5391150" y="1844675"/>
              <a:chExt cx="936625" cy="949325"/>
            </a:xfrm>
          </p:grpSpPr>
          <p:sp>
            <p:nvSpPr>
              <p:cNvPr id="388" name="직사각형 23">
                <a:extLst>
                  <a:ext uri="{FF2B5EF4-FFF2-40B4-BE49-F238E27FC236}">
                    <a16:creationId xmlns:a16="http://schemas.microsoft.com/office/drawing/2014/main" id="{AEB4EBE4-8CA6-4D15-884D-1A0D33DB9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476" y="184467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89" name="직사각형 24">
                <a:extLst>
                  <a:ext uri="{FF2B5EF4-FFF2-40B4-BE49-F238E27FC236}">
                    <a16:creationId xmlns:a16="http://schemas.microsoft.com/office/drawing/2014/main" id="{6BB72160-BB48-453D-BAD9-6C75E3E56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5720" y="187882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0" name="직사각형 25">
                <a:extLst>
                  <a:ext uri="{FF2B5EF4-FFF2-40B4-BE49-F238E27FC236}">
                    <a16:creationId xmlns:a16="http://schemas.microsoft.com/office/drawing/2014/main" id="{C0537242-82B7-409D-9DF7-0B4D1A56D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965" y="191296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1" name="직사각형 26">
                <a:extLst>
                  <a:ext uri="{FF2B5EF4-FFF2-40B4-BE49-F238E27FC236}">
                    <a16:creationId xmlns:a16="http://schemas.microsoft.com/office/drawing/2014/main" id="{39348A51-61B0-490C-85C5-9B60E6A8E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2210" y="194711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2" name="직사각형 28">
                <a:extLst>
                  <a:ext uri="{FF2B5EF4-FFF2-40B4-BE49-F238E27FC236}">
                    <a16:creationId xmlns:a16="http://schemas.microsoft.com/office/drawing/2014/main" id="{4B53EFE6-E8BC-4A67-965E-7B44C84A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455" y="198126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3" name="직사각형 29">
                <a:extLst>
                  <a:ext uri="{FF2B5EF4-FFF2-40B4-BE49-F238E27FC236}">
                    <a16:creationId xmlns:a16="http://schemas.microsoft.com/office/drawing/2014/main" id="{3B042778-A27C-4940-9264-09FDBEE2B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700" y="2015410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4" name="직사각형 30">
                <a:extLst>
                  <a:ext uri="{FF2B5EF4-FFF2-40B4-BE49-F238E27FC236}">
                    <a16:creationId xmlns:a16="http://schemas.microsoft.com/office/drawing/2014/main" id="{F1D4C67C-4C75-4A0A-9B89-BEF354E26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945" y="204955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5" name="직사각형 31">
                <a:extLst>
                  <a:ext uri="{FF2B5EF4-FFF2-40B4-BE49-F238E27FC236}">
                    <a16:creationId xmlns:a16="http://schemas.microsoft.com/office/drawing/2014/main" id="{94863F54-DC09-45E0-8DCC-28B9C53C0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5190" y="2083704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6" name="직사각형 33">
                <a:extLst>
                  <a:ext uri="{FF2B5EF4-FFF2-40B4-BE49-F238E27FC236}">
                    <a16:creationId xmlns:a16="http://schemas.microsoft.com/office/drawing/2014/main" id="{9B7C77AD-0D25-4DC9-9575-730126E69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435" y="2117851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7" name="직사각형 34">
                <a:extLst>
                  <a:ext uri="{FF2B5EF4-FFF2-40B4-BE49-F238E27FC236}">
                    <a16:creationId xmlns:a16="http://schemas.microsoft.com/office/drawing/2014/main" id="{74FBA3C3-4E3B-4A56-913C-B7CB372A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680" y="2151998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8" name="직사각형 35">
                <a:extLst>
                  <a:ext uri="{FF2B5EF4-FFF2-40B4-BE49-F238E27FC236}">
                    <a16:creationId xmlns:a16="http://schemas.microsoft.com/office/drawing/2014/main" id="{97A3768B-F352-4D67-89C4-A0CECC695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4925" y="218614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399" name="직사각형 36">
                <a:extLst>
                  <a:ext uri="{FF2B5EF4-FFF2-40B4-BE49-F238E27FC236}">
                    <a16:creationId xmlns:a16="http://schemas.microsoft.com/office/drawing/2014/main" id="{014640AA-5553-4C4C-9862-A3AFB8C1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170" y="222029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0" name="직사각형 38">
                <a:extLst>
                  <a:ext uri="{FF2B5EF4-FFF2-40B4-BE49-F238E27FC236}">
                    <a16:creationId xmlns:a16="http://schemas.microsoft.com/office/drawing/2014/main" id="{FFA36876-7E40-4EA7-A19A-DA0417E04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415" y="225443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1" name="직사각형 39">
                <a:extLst>
                  <a:ext uri="{FF2B5EF4-FFF2-40B4-BE49-F238E27FC236}">
                    <a16:creationId xmlns:a16="http://schemas.microsoft.com/office/drawing/2014/main" id="{C4C58DEB-A992-4B68-9313-F3D57D779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660" y="228858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2" name="직사각형 40">
                <a:extLst>
                  <a:ext uri="{FF2B5EF4-FFF2-40B4-BE49-F238E27FC236}">
                    <a16:creationId xmlns:a16="http://schemas.microsoft.com/office/drawing/2014/main" id="{CA8DFBE9-A9C6-4341-A1D5-10808FBF1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905" y="232273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03" name="직사각형 41">
                <a:extLst>
                  <a:ext uri="{FF2B5EF4-FFF2-40B4-BE49-F238E27FC236}">
                    <a16:creationId xmlns:a16="http://schemas.microsoft.com/office/drawing/2014/main" id="{3A0ADFB2-AF43-4080-A353-128433590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1150" y="235687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386" name="내용 개체 틀 2 2 1">
              <a:extLst>
                <a:ext uri="{FF2B5EF4-FFF2-40B4-BE49-F238E27FC236}">
                  <a16:creationId xmlns:a16="http://schemas.microsoft.com/office/drawing/2014/main" id="{BC81DEEC-69C1-4F43-9B24-CCFB83DD86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2053" y="2924944"/>
              <a:ext cx="1153234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387" name="내용 개체 틀 2 2 1">
              <a:extLst>
                <a:ext uri="{FF2B5EF4-FFF2-40B4-BE49-F238E27FC236}">
                  <a16:creationId xmlns:a16="http://schemas.microsoft.com/office/drawing/2014/main" id="{27CB0F8B-8FB9-40D2-9334-C4031D0C53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2007" y="3355157"/>
              <a:ext cx="1393326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16*16*128</a:t>
              </a:r>
              <a:endParaRPr lang="ko-KR" altLang="en-US" sz="1800" dirty="0"/>
            </a:p>
          </p:txBody>
        </p:sp>
      </p:grpSp>
      <p:cxnSp>
        <p:nvCxnSpPr>
          <p:cNvPr id="404" name="직선 화살표 연결선 403">
            <a:extLst>
              <a:ext uri="{FF2B5EF4-FFF2-40B4-BE49-F238E27FC236}">
                <a16:creationId xmlns:a16="http://schemas.microsoft.com/office/drawing/2014/main" id="{EEA2DB7F-EDC5-49C6-A760-A3C78E0786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8823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5" name="모서리가 둥근 직사각형 266">
            <a:extLst>
              <a:ext uri="{FF2B5EF4-FFF2-40B4-BE49-F238E27FC236}">
                <a16:creationId xmlns:a16="http://schemas.microsoft.com/office/drawing/2014/main" id="{23DA3956-F41B-4393-8CA8-CB604388AAFC}"/>
              </a:ext>
            </a:extLst>
          </p:cNvPr>
          <p:cNvSpPr/>
          <p:nvPr/>
        </p:nvSpPr>
        <p:spPr bwMode="auto">
          <a:xfrm>
            <a:off x="4200870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BA20611E-3D9E-43E1-8F90-2092AE0B3C3D}"/>
              </a:ext>
            </a:extLst>
          </p:cNvPr>
          <p:cNvGrpSpPr/>
          <p:nvPr/>
        </p:nvGrpSpPr>
        <p:grpSpPr>
          <a:xfrm>
            <a:off x="6030929" y="1832076"/>
            <a:ext cx="1393326" cy="1810418"/>
            <a:chOff x="2057932" y="1832076"/>
            <a:chExt cx="1393326" cy="1810418"/>
          </a:xfrm>
        </p:grpSpPr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A492301A-0766-4E26-AD29-A60A13C0110A}"/>
                </a:ext>
              </a:extLst>
            </p:cNvPr>
            <p:cNvGrpSpPr/>
            <p:nvPr/>
          </p:nvGrpSpPr>
          <p:grpSpPr>
            <a:xfrm>
              <a:off x="2286283" y="1832076"/>
              <a:ext cx="936625" cy="949325"/>
              <a:chOff x="5391150" y="1844675"/>
              <a:chExt cx="936625" cy="949325"/>
            </a:xfrm>
          </p:grpSpPr>
          <p:sp>
            <p:nvSpPr>
              <p:cNvPr id="410" name="직사각형 23">
                <a:extLst>
                  <a:ext uri="{FF2B5EF4-FFF2-40B4-BE49-F238E27FC236}">
                    <a16:creationId xmlns:a16="http://schemas.microsoft.com/office/drawing/2014/main" id="{A3BAB604-8263-448E-82DE-D7FCAF5A4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476" y="184467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1" name="직사각형 24">
                <a:extLst>
                  <a:ext uri="{FF2B5EF4-FFF2-40B4-BE49-F238E27FC236}">
                    <a16:creationId xmlns:a16="http://schemas.microsoft.com/office/drawing/2014/main" id="{72212A51-CA2F-4357-AA31-43BC6D5D9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5720" y="187882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2" name="직사각형 25">
                <a:extLst>
                  <a:ext uri="{FF2B5EF4-FFF2-40B4-BE49-F238E27FC236}">
                    <a16:creationId xmlns:a16="http://schemas.microsoft.com/office/drawing/2014/main" id="{6D72192C-D692-4EC8-AF71-C856BDC92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965" y="191296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3" name="직사각형 26">
                <a:extLst>
                  <a:ext uri="{FF2B5EF4-FFF2-40B4-BE49-F238E27FC236}">
                    <a16:creationId xmlns:a16="http://schemas.microsoft.com/office/drawing/2014/main" id="{726DBBCD-BAB0-46C4-B484-8BB9FF9EB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2210" y="194711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4" name="직사각형 28">
                <a:extLst>
                  <a:ext uri="{FF2B5EF4-FFF2-40B4-BE49-F238E27FC236}">
                    <a16:creationId xmlns:a16="http://schemas.microsoft.com/office/drawing/2014/main" id="{CE7B217E-353C-4273-AD84-00DF90E95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5455" y="198126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5" name="직사각형 29">
                <a:extLst>
                  <a:ext uri="{FF2B5EF4-FFF2-40B4-BE49-F238E27FC236}">
                    <a16:creationId xmlns:a16="http://schemas.microsoft.com/office/drawing/2014/main" id="{382AF805-5220-4435-BAE6-B9B1B04E7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8700" y="2015410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6" name="직사각형 30">
                <a:extLst>
                  <a:ext uri="{FF2B5EF4-FFF2-40B4-BE49-F238E27FC236}">
                    <a16:creationId xmlns:a16="http://schemas.microsoft.com/office/drawing/2014/main" id="{1A5AE1D4-8EFE-4B20-B436-F2DB270C5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945" y="204955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7" name="직사각형 31">
                <a:extLst>
                  <a:ext uri="{FF2B5EF4-FFF2-40B4-BE49-F238E27FC236}">
                    <a16:creationId xmlns:a16="http://schemas.microsoft.com/office/drawing/2014/main" id="{795F312A-850C-4AD1-BC34-FB60BC4EA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5190" y="2083704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8" name="직사각형 33">
                <a:extLst>
                  <a:ext uri="{FF2B5EF4-FFF2-40B4-BE49-F238E27FC236}">
                    <a16:creationId xmlns:a16="http://schemas.microsoft.com/office/drawing/2014/main" id="{250A7E44-E4FA-4411-BB88-792955013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435" y="2117851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19" name="직사각형 34">
                <a:extLst>
                  <a:ext uri="{FF2B5EF4-FFF2-40B4-BE49-F238E27FC236}">
                    <a16:creationId xmlns:a16="http://schemas.microsoft.com/office/drawing/2014/main" id="{FB8EA57E-9B4E-4178-BE2B-F9FA9B9B3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1680" y="2151998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0" name="직사각형 35">
                <a:extLst>
                  <a:ext uri="{FF2B5EF4-FFF2-40B4-BE49-F238E27FC236}">
                    <a16:creationId xmlns:a16="http://schemas.microsoft.com/office/drawing/2014/main" id="{89355AA9-01B2-4B33-BF81-A383C7C44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4925" y="2186145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1" name="직사각형 36">
                <a:extLst>
                  <a:ext uri="{FF2B5EF4-FFF2-40B4-BE49-F238E27FC236}">
                    <a16:creationId xmlns:a16="http://schemas.microsoft.com/office/drawing/2014/main" id="{FF0B1115-78F2-4FA5-8FFE-6FCBBE157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170" y="2220292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2" name="직사각형 38">
                <a:extLst>
                  <a:ext uri="{FF2B5EF4-FFF2-40B4-BE49-F238E27FC236}">
                    <a16:creationId xmlns:a16="http://schemas.microsoft.com/office/drawing/2014/main" id="{779C3B89-0634-402B-B4E4-333029AF2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1415" y="2254439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3" name="직사각형 39">
                <a:extLst>
                  <a:ext uri="{FF2B5EF4-FFF2-40B4-BE49-F238E27FC236}">
                    <a16:creationId xmlns:a16="http://schemas.microsoft.com/office/drawing/2014/main" id="{8A1219D0-FEC3-4882-B996-003A35591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660" y="2288586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4" name="직사각형 40">
                <a:extLst>
                  <a:ext uri="{FF2B5EF4-FFF2-40B4-BE49-F238E27FC236}">
                    <a16:creationId xmlns:a16="http://schemas.microsoft.com/office/drawing/2014/main" id="{F8C21BDD-6FE2-4285-9CAB-26886EDDE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905" y="2322733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425" name="직사각형 41">
                <a:extLst>
                  <a:ext uri="{FF2B5EF4-FFF2-40B4-BE49-F238E27FC236}">
                    <a16:creationId xmlns:a16="http://schemas.microsoft.com/office/drawing/2014/main" id="{DF7FF4FF-5122-494A-9919-A8077AFBD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1150" y="2356877"/>
                <a:ext cx="385299" cy="437123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  <p:sp>
          <p:nvSpPr>
            <p:cNvPr id="408" name="내용 개체 틀 2 2 1">
              <a:extLst>
                <a:ext uri="{FF2B5EF4-FFF2-40B4-BE49-F238E27FC236}">
                  <a16:creationId xmlns:a16="http://schemas.microsoft.com/office/drawing/2014/main" id="{178056B9-386A-4A4F-AB93-0CB8CCEB213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7978" y="2924944"/>
              <a:ext cx="1153234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409" name="내용 개체 틀 2 2 1">
              <a:extLst>
                <a:ext uri="{FF2B5EF4-FFF2-40B4-BE49-F238E27FC236}">
                  <a16:creationId xmlns:a16="http://schemas.microsoft.com/office/drawing/2014/main" id="{233FB661-D4C1-4066-9001-E3AF01A01C0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57932" y="3355157"/>
              <a:ext cx="1393326" cy="28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16*16*128</a:t>
              </a:r>
              <a:endParaRPr lang="ko-KR" altLang="en-US" sz="1800" dirty="0"/>
            </a:p>
          </p:txBody>
        </p:sp>
      </p:grp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0A305060-F16E-4E6B-90A4-AB322EE4F9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9763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7" name="모서리가 둥근 직사각형 266">
            <a:extLst>
              <a:ext uri="{FF2B5EF4-FFF2-40B4-BE49-F238E27FC236}">
                <a16:creationId xmlns:a16="http://schemas.microsoft.com/office/drawing/2014/main" id="{DC3F6872-A662-43AA-A083-76D6BE8DFB19}"/>
              </a:ext>
            </a:extLst>
          </p:cNvPr>
          <p:cNvSpPr/>
          <p:nvPr/>
        </p:nvSpPr>
        <p:spPr bwMode="auto">
          <a:xfrm>
            <a:off x="5790737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28" name="모서리가 둥근 직사각형 255">
            <a:extLst>
              <a:ext uri="{FF2B5EF4-FFF2-40B4-BE49-F238E27FC236}">
                <a16:creationId xmlns:a16="http://schemas.microsoft.com/office/drawing/2014/main" id="{678F928C-0800-437F-B663-B19BE09F43F8}"/>
              </a:ext>
            </a:extLst>
          </p:cNvPr>
          <p:cNvSpPr/>
          <p:nvPr/>
        </p:nvSpPr>
        <p:spPr bwMode="auto">
          <a:xfrm>
            <a:off x="5683445" y="1341047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29" name="모서리가 둥근 직사각형 255">
            <a:extLst>
              <a:ext uri="{FF2B5EF4-FFF2-40B4-BE49-F238E27FC236}">
                <a16:creationId xmlns:a16="http://schemas.microsoft.com/office/drawing/2014/main" id="{9C83F059-9CFB-4E69-9E40-A530FE7928A9}"/>
              </a:ext>
            </a:extLst>
          </p:cNvPr>
          <p:cNvSpPr/>
          <p:nvPr/>
        </p:nvSpPr>
        <p:spPr bwMode="auto">
          <a:xfrm>
            <a:off x="7341899" y="1337946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E23B2395-6C5B-4FE4-80EC-8657902CB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03810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1" name="그룹 139">
            <a:extLst>
              <a:ext uri="{FF2B5EF4-FFF2-40B4-BE49-F238E27FC236}">
                <a16:creationId xmlns:a16="http://schemas.microsoft.com/office/drawing/2014/main" id="{E8D1E197-19EE-4C40-9BE2-62FCF3B1FDE0}"/>
              </a:ext>
            </a:extLst>
          </p:cNvPr>
          <p:cNvGrpSpPr>
            <a:grpSpLocks/>
          </p:cNvGrpSpPr>
          <p:nvPr/>
        </p:nvGrpSpPr>
        <p:grpSpPr bwMode="auto">
          <a:xfrm>
            <a:off x="7731694" y="2461768"/>
            <a:ext cx="266700" cy="280987"/>
            <a:chOff x="3629622" y="4814328"/>
            <a:chExt cx="267568" cy="279932"/>
          </a:xfrm>
        </p:grpSpPr>
        <p:sp>
          <p:nvSpPr>
            <p:cNvPr id="432" name="타원 100">
              <a:extLst>
                <a:ext uri="{FF2B5EF4-FFF2-40B4-BE49-F238E27FC236}">
                  <a16:creationId xmlns:a16="http://schemas.microsoft.com/office/drawing/2014/main" id="{833E6F52-F31E-49A4-9408-4558030C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433" name="직선 연결선 134">
              <a:extLst>
                <a:ext uri="{FF2B5EF4-FFF2-40B4-BE49-F238E27FC236}">
                  <a16:creationId xmlns:a16="http://schemas.microsoft.com/office/drawing/2014/main" id="{F5438B4A-C002-4D9E-A26A-24B44DB6C251}"/>
                </a:ext>
              </a:extLst>
            </p:cNvPr>
            <p:cNvCxnSpPr>
              <a:cxnSpLocks noChangeShapeType="1"/>
              <a:stCxn id="432" idx="2"/>
              <a:endCxn id="432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직선 연결선 137">
              <a:extLst>
                <a:ext uri="{FF2B5EF4-FFF2-40B4-BE49-F238E27FC236}">
                  <a16:creationId xmlns:a16="http://schemas.microsoft.com/office/drawing/2014/main" id="{A263237D-BF25-4896-99A3-D413ED774A9D}"/>
                </a:ext>
              </a:extLst>
            </p:cNvPr>
            <p:cNvCxnSpPr>
              <a:cxnSpLocks noChangeShapeType="1"/>
              <a:stCxn id="432" idx="0"/>
              <a:endCxn id="432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5" name="자유형 141">
            <a:extLst>
              <a:ext uri="{FF2B5EF4-FFF2-40B4-BE49-F238E27FC236}">
                <a16:creationId xmlns:a16="http://schemas.microsoft.com/office/drawing/2014/main" id="{53DC58AE-9E21-4A7B-9E04-EEF90E98AE8F}"/>
              </a:ext>
            </a:extLst>
          </p:cNvPr>
          <p:cNvSpPr>
            <a:spLocks/>
          </p:cNvSpPr>
          <p:nvPr/>
        </p:nvSpPr>
        <p:spPr bwMode="auto">
          <a:xfrm>
            <a:off x="4364476" y="1647135"/>
            <a:ext cx="3500565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00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114ED-D985-784E-A127-728349E0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Recap: DNN architecture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02E06-66FE-5C4F-834C-795B9775A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7" name="모서리가 둥근 직사각형 4">
            <a:extLst>
              <a:ext uri="{FF2B5EF4-FFF2-40B4-BE49-F238E27FC236}">
                <a16:creationId xmlns:a16="http://schemas.microsoft.com/office/drawing/2014/main" id="{2AF7A598-C039-4496-9AE6-DC866387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710" y="1983741"/>
            <a:ext cx="649287" cy="3903304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9" name="모서리가 둥근 직사각형 6">
            <a:extLst>
              <a:ext uri="{FF2B5EF4-FFF2-40B4-BE49-F238E27FC236}">
                <a16:creationId xmlns:a16="http://schemas.microsoft.com/office/drawing/2014/main" id="{A741034A-175B-469F-B06C-E2F7B26C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2636911"/>
            <a:ext cx="649287" cy="2601581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A2ED05A4-FF3D-4443-B088-9941A8E41C64}"/>
              </a:ext>
            </a:extLst>
          </p:cNvPr>
          <p:cNvSpPr/>
          <p:nvPr/>
        </p:nvSpPr>
        <p:spPr bwMode="auto">
          <a:xfrm rot="5400000">
            <a:off x="2603273" y="1225969"/>
            <a:ext cx="4537075" cy="5486754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sp>
        <p:nvSpPr>
          <p:cNvPr id="73" name="타원 10">
            <a:extLst>
              <a:ext uri="{FF2B5EF4-FFF2-40B4-BE49-F238E27FC236}">
                <a16:creationId xmlns:a16="http://schemas.microsoft.com/office/drawing/2014/main" id="{C5023A2F-DBD2-4D7E-930A-AA4ED42B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2105619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4" name="타원 11">
            <a:extLst>
              <a:ext uri="{FF2B5EF4-FFF2-40B4-BE49-F238E27FC236}">
                <a16:creationId xmlns:a16="http://schemas.microsoft.com/office/drawing/2014/main" id="{B14ECCD8-3423-4734-A8D9-C8D66CF9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2724744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5" name="타원 12">
            <a:extLst>
              <a:ext uri="{FF2B5EF4-FFF2-40B4-BE49-F238E27FC236}">
                <a16:creationId xmlns:a16="http://schemas.microsoft.com/office/drawing/2014/main" id="{8B082F31-F253-43B0-A2A9-821F7BF6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343276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6" name="타원 13">
            <a:extLst>
              <a:ext uri="{FF2B5EF4-FFF2-40B4-BE49-F238E27FC236}">
                <a16:creationId xmlns:a16="http://schemas.microsoft.com/office/drawing/2014/main" id="{B4A25939-AFC8-45C0-B67C-D636D56B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4051894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7" name="타원 14">
            <a:extLst>
              <a:ext uri="{FF2B5EF4-FFF2-40B4-BE49-F238E27FC236}">
                <a16:creationId xmlns:a16="http://schemas.microsoft.com/office/drawing/2014/main" id="{F7A9DAA0-4AA5-4D3B-9E7B-A26793CB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4644032"/>
            <a:ext cx="404813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8" name="타원 15">
            <a:extLst>
              <a:ext uri="{FF2B5EF4-FFF2-40B4-BE49-F238E27FC236}">
                <a16:creationId xmlns:a16="http://schemas.microsoft.com/office/drawing/2014/main" id="{AB626CB6-FD9F-4AD1-93F7-F0366F66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122" y="526156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9" name="직선 연결선 16">
            <a:extLst>
              <a:ext uri="{FF2B5EF4-FFF2-40B4-BE49-F238E27FC236}">
                <a16:creationId xmlns:a16="http://schemas.microsoft.com/office/drawing/2014/main" id="{B4242F1A-8282-403A-8AFC-BDDCD2AB43E7}"/>
              </a:ext>
            </a:extLst>
          </p:cNvPr>
          <p:cNvCxnSpPr>
            <a:cxnSpLocks noChangeShapeType="1"/>
            <a:stCxn id="73" idx="6"/>
            <a:endCxn id="116" idx="2"/>
          </p:cNvCxnSpPr>
          <p:nvPr/>
        </p:nvCxnSpPr>
        <p:spPr bwMode="auto">
          <a:xfrm>
            <a:off x="2953935" y="2304851"/>
            <a:ext cx="1766027" cy="65943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직선 연결선 17">
            <a:extLst>
              <a:ext uri="{FF2B5EF4-FFF2-40B4-BE49-F238E27FC236}">
                <a16:creationId xmlns:a16="http://schemas.microsoft.com/office/drawing/2014/main" id="{C23E37FB-94B0-4778-BC09-F8F9C06451A3}"/>
              </a:ext>
            </a:extLst>
          </p:cNvPr>
          <p:cNvCxnSpPr>
            <a:cxnSpLocks noChangeShapeType="1"/>
            <a:stCxn id="74" idx="6"/>
            <a:endCxn id="116" idx="2"/>
          </p:cNvCxnSpPr>
          <p:nvPr/>
        </p:nvCxnSpPr>
        <p:spPr bwMode="auto">
          <a:xfrm>
            <a:off x="2953935" y="2923976"/>
            <a:ext cx="1766027" cy="4030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직선 연결선 18">
            <a:extLst>
              <a:ext uri="{FF2B5EF4-FFF2-40B4-BE49-F238E27FC236}">
                <a16:creationId xmlns:a16="http://schemas.microsoft.com/office/drawing/2014/main" id="{EC835C5D-2BF0-458F-9416-36DBD0B4F710}"/>
              </a:ext>
            </a:extLst>
          </p:cNvPr>
          <p:cNvCxnSpPr>
            <a:cxnSpLocks noChangeShapeType="1"/>
            <a:stCxn id="75" idx="6"/>
            <a:endCxn id="116" idx="2"/>
          </p:cNvCxnSpPr>
          <p:nvPr/>
        </p:nvCxnSpPr>
        <p:spPr bwMode="auto">
          <a:xfrm flipV="1">
            <a:off x="2953935" y="2964284"/>
            <a:ext cx="1766027" cy="66851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직선 연결선 19">
            <a:extLst>
              <a:ext uri="{FF2B5EF4-FFF2-40B4-BE49-F238E27FC236}">
                <a16:creationId xmlns:a16="http://schemas.microsoft.com/office/drawing/2014/main" id="{3012100D-189E-40EE-8C4C-2F5F9863CCAB}"/>
              </a:ext>
            </a:extLst>
          </p:cNvPr>
          <p:cNvCxnSpPr>
            <a:cxnSpLocks noChangeShapeType="1"/>
            <a:endCxn id="116" idx="2"/>
          </p:cNvCxnSpPr>
          <p:nvPr/>
        </p:nvCxnSpPr>
        <p:spPr bwMode="auto">
          <a:xfrm flipV="1">
            <a:off x="3283275" y="2964284"/>
            <a:ext cx="1436687" cy="129874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타원 24">
            <a:extLst>
              <a:ext uri="{FF2B5EF4-FFF2-40B4-BE49-F238E27FC236}">
                <a16:creationId xmlns:a16="http://schemas.microsoft.com/office/drawing/2014/main" id="{A6C7D7FE-B3B1-4BBB-ABC8-DA7929B2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42" y="4034258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8" name="타원 25">
            <a:extLst>
              <a:ext uri="{FF2B5EF4-FFF2-40B4-BE49-F238E27FC236}">
                <a16:creationId xmlns:a16="http://schemas.microsoft.com/office/drawing/2014/main" id="{082BE568-DDFA-44C5-9C89-FF3A654B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036" y="4686721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90" name="직선 연결선 27">
            <a:extLst>
              <a:ext uri="{FF2B5EF4-FFF2-40B4-BE49-F238E27FC236}">
                <a16:creationId xmlns:a16="http://schemas.microsoft.com/office/drawing/2014/main" id="{8063D1DB-8359-44CE-841E-9C1496B1D328}"/>
              </a:ext>
            </a:extLst>
          </p:cNvPr>
          <p:cNvCxnSpPr>
            <a:cxnSpLocks noChangeShapeType="1"/>
            <a:stCxn id="73" idx="6"/>
            <a:endCxn id="115" idx="2"/>
          </p:cNvCxnSpPr>
          <p:nvPr/>
        </p:nvCxnSpPr>
        <p:spPr bwMode="auto">
          <a:xfrm>
            <a:off x="2953935" y="2304851"/>
            <a:ext cx="1773171" cy="129381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직선 연결선 28">
            <a:extLst>
              <a:ext uri="{FF2B5EF4-FFF2-40B4-BE49-F238E27FC236}">
                <a16:creationId xmlns:a16="http://schemas.microsoft.com/office/drawing/2014/main" id="{D6141C05-AE97-485E-AD13-1AB8064DCF66}"/>
              </a:ext>
            </a:extLst>
          </p:cNvPr>
          <p:cNvCxnSpPr>
            <a:cxnSpLocks noChangeShapeType="1"/>
            <a:stCxn id="73" idx="6"/>
            <a:endCxn id="87" idx="2"/>
          </p:cNvCxnSpPr>
          <p:nvPr/>
        </p:nvCxnSpPr>
        <p:spPr bwMode="auto">
          <a:xfrm>
            <a:off x="2953935" y="2304851"/>
            <a:ext cx="1797407" cy="192943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직선 연결선 29">
            <a:extLst>
              <a:ext uri="{FF2B5EF4-FFF2-40B4-BE49-F238E27FC236}">
                <a16:creationId xmlns:a16="http://schemas.microsoft.com/office/drawing/2014/main" id="{53C5F6B5-8A93-4AEF-81C7-1AF0321ABB3A}"/>
              </a:ext>
            </a:extLst>
          </p:cNvPr>
          <p:cNvCxnSpPr>
            <a:cxnSpLocks noChangeShapeType="1"/>
            <a:stCxn id="73" idx="6"/>
            <a:endCxn id="88" idx="2"/>
          </p:cNvCxnSpPr>
          <p:nvPr/>
        </p:nvCxnSpPr>
        <p:spPr bwMode="auto">
          <a:xfrm>
            <a:off x="2953935" y="2304851"/>
            <a:ext cx="1808101" cy="258110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직선 연결선 31">
            <a:extLst>
              <a:ext uri="{FF2B5EF4-FFF2-40B4-BE49-F238E27FC236}">
                <a16:creationId xmlns:a16="http://schemas.microsoft.com/office/drawing/2014/main" id="{266779B0-DDDB-48FF-8EF9-43316C6AB73C}"/>
              </a:ext>
            </a:extLst>
          </p:cNvPr>
          <p:cNvCxnSpPr>
            <a:cxnSpLocks noChangeShapeType="1"/>
            <a:stCxn id="74" idx="6"/>
            <a:endCxn id="115" idx="2"/>
          </p:cNvCxnSpPr>
          <p:nvPr/>
        </p:nvCxnSpPr>
        <p:spPr bwMode="auto">
          <a:xfrm>
            <a:off x="2953935" y="2923976"/>
            <a:ext cx="1773171" cy="6746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직선 연결선 32">
            <a:extLst>
              <a:ext uri="{FF2B5EF4-FFF2-40B4-BE49-F238E27FC236}">
                <a16:creationId xmlns:a16="http://schemas.microsoft.com/office/drawing/2014/main" id="{7368C833-9593-4282-8A81-B47568ECB060}"/>
              </a:ext>
            </a:extLst>
          </p:cNvPr>
          <p:cNvCxnSpPr>
            <a:cxnSpLocks noChangeShapeType="1"/>
            <a:stCxn id="74" idx="6"/>
            <a:endCxn id="87" idx="2"/>
          </p:cNvCxnSpPr>
          <p:nvPr/>
        </p:nvCxnSpPr>
        <p:spPr bwMode="auto">
          <a:xfrm>
            <a:off x="2953935" y="2923976"/>
            <a:ext cx="1797407" cy="131030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33">
            <a:extLst>
              <a:ext uri="{FF2B5EF4-FFF2-40B4-BE49-F238E27FC236}">
                <a16:creationId xmlns:a16="http://schemas.microsoft.com/office/drawing/2014/main" id="{B4766156-F247-4835-91E3-1CD4B90C34DB}"/>
              </a:ext>
            </a:extLst>
          </p:cNvPr>
          <p:cNvCxnSpPr>
            <a:cxnSpLocks noChangeShapeType="1"/>
            <a:stCxn id="74" idx="6"/>
            <a:endCxn id="88" idx="2"/>
          </p:cNvCxnSpPr>
          <p:nvPr/>
        </p:nvCxnSpPr>
        <p:spPr bwMode="auto">
          <a:xfrm>
            <a:off x="2953935" y="2923976"/>
            <a:ext cx="1808101" cy="196197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직선 연결선 35">
            <a:extLst>
              <a:ext uri="{FF2B5EF4-FFF2-40B4-BE49-F238E27FC236}">
                <a16:creationId xmlns:a16="http://schemas.microsoft.com/office/drawing/2014/main" id="{A193729F-3462-416E-84E9-F7621F634D0C}"/>
              </a:ext>
            </a:extLst>
          </p:cNvPr>
          <p:cNvCxnSpPr>
            <a:cxnSpLocks noChangeShapeType="1"/>
            <a:stCxn id="75" idx="6"/>
            <a:endCxn id="115" idx="2"/>
          </p:cNvCxnSpPr>
          <p:nvPr/>
        </p:nvCxnSpPr>
        <p:spPr bwMode="auto">
          <a:xfrm flipV="1">
            <a:off x="2953935" y="3598663"/>
            <a:ext cx="1773171" cy="341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36">
            <a:extLst>
              <a:ext uri="{FF2B5EF4-FFF2-40B4-BE49-F238E27FC236}">
                <a16:creationId xmlns:a16="http://schemas.microsoft.com/office/drawing/2014/main" id="{2723065F-DF32-42D4-A41C-3B749B6E7F80}"/>
              </a:ext>
            </a:extLst>
          </p:cNvPr>
          <p:cNvCxnSpPr>
            <a:cxnSpLocks noChangeShapeType="1"/>
            <a:stCxn id="75" idx="6"/>
            <a:endCxn id="87" idx="2"/>
          </p:cNvCxnSpPr>
          <p:nvPr/>
        </p:nvCxnSpPr>
        <p:spPr bwMode="auto">
          <a:xfrm>
            <a:off x="2953935" y="3632794"/>
            <a:ext cx="1797407" cy="60148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직선 연결선 37">
            <a:extLst>
              <a:ext uri="{FF2B5EF4-FFF2-40B4-BE49-F238E27FC236}">
                <a16:creationId xmlns:a16="http://schemas.microsoft.com/office/drawing/2014/main" id="{EBDB4C01-C482-4152-BF43-8B9488F6C0D5}"/>
              </a:ext>
            </a:extLst>
          </p:cNvPr>
          <p:cNvCxnSpPr>
            <a:cxnSpLocks noChangeShapeType="1"/>
            <a:stCxn id="75" idx="6"/>
            <a:endCxn id="88" idx="2"/>
          </p:cNvCxnSpPr>
          <p:nvPr/>
        </p:nvCxnSpPr>
        <p:spPr bwMode="auto">
          <a:xfrm>
            <a:off x="2953935" y="3632794"/>
            <a:ext cx="1808101" cy="125315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연결선 38">
            <a:extLst>
              <a:ext uri="{FF2B5EF4-FFF2-40B4-BE49-F238E27FC236}">
                <a16:creationId xmlns:a16="http://schemas.microsoft.com/office/drawing/2014/main" id="{077B2407-BE8B-405A-BEBE-20D102C58752}"/>
              </a:ext>
            </a:extLst>
          </p:cNvPr>
          <p:cNvCxnSpPr>
            <a:cxnSpLocks noChangeShapeType="1"/>
            <a:stCxn id="76" idx="6"/>
            <a:endCxn id="115" idx="2"/>
          </p:cNvCxnSpPr>
          <p:nvPr/>
        </p:nvCxnSpPr>
        <p:spPr bwMode="auto">
          <a:xfrm flipV="1">
            <a:off x="2953935" y="3598663"/>
            <a:ext cx="1773171" cy="6524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39">
            <a:extLst>
              <a:ext uri="{FF2B5EF4-FFF2-40B4-BE49-F238E27FC236}">
                <a16:creationId xmlns:a16="http://schemas.microsoft.com/office/drawing/2014/main" id="{8C8EA0AF-6654-447D-A8B0-6D134B9C3482}"/>
              </a:ext>
            </a:extLst>
          </p:cNvPr>
          <p:cNvCxnSpPr>
            <a:cxnSpLocks noChangeShapeType="1"/>
            <a:stCxn id="76" idx="6"/>
            <a:endCxn id="87" idx="2"/>
          </p:cNvCxnSpPr>
          <p:nvPr/>
        </p:nvCxnSpPr>
        <p:spPr bwMode="auto">
          <a:xfrm flipV="1">
            <a:off x="2953935" y="4234283"/>
            <a:ext cx="1797407" cy="1684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직선 연결선 40">
            <a:extLst>
              <a:ext uri="{FF2B5EF4-FFF2-40B4-BE49-F238E27FC236}">
                <a16:creationId xmlns:a16="http://schemas.microsoft.com/office/drawing/2014/main" id="{49168674-940E-451C-857D-021A7D9833FA}"/>
              </a:ext>
            </a:extLst>
          </p:cNvPr>
          <p:cNvCxnSpPr>
            <a:cxnSpLocks noChangeShapeType="1"/>
            <a:stCxn id="76" idx="6"/>
            <a:endCxn id="88" idx="2"/>
          </p:cNvCxnSpPr>
          <p:nvPr/>
        </p:nvCxnSpPr>
        <p:spPr bwMode="auto">
          <a:xfrm>
            <a:off x="2953935" y="4251126"/>
            <a:ext cx="1808101" cy="63482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42">
            <a:extLst>
              <a:ext uri="{FF2B5EF4-FFF2-40B4-BE49-F238E27FC236}">
                <a16:creationId xmlns:a16="http://schemas.microsoft.com/office/drawing/2014/main" id="{359E896F-8D0A-431B-9705-81D3E07C56A7}"/>
              </a:ext>
            </a:extLst>
          </p:cNvPr>
          <p:cNvCxnSpPr>
            <a:cxnSpLocks noChangeShapeType="1"/>
            <a:stCxn id="77" idx="6"/>
            <a:endCxn id="116" idx="2"/>
          </p:cNvCxnSpPr>
          <p:nvPr/>
        </p:nvCxnSpPr>
        <p:spPr bwMode="auto">
          <a:xfrm flipV="1">
            <a:off x="2953935" y="2964284"/>
            <a:ext cx="1766027" cy="1878979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직선 연결선 43">
            <a:extLst>
              <a:ext uri="{FF2B5EF4-FFF2-40B4-BE49-F238E27FC236}">
                <a16:creationId xmlns:a16="http://schemas.microsoft.com/office/drawing/2014/main" id="{661F205E-69D1-4759-B945-D02F59E620E3}"/>
              </a:ext>
            </a:extLst>
          </p:cNvPr>
          <p:cNvCxnSpPr>
            <a:cxnSpLocks noChangeShapeType="1"/>
            <a:stCxn id="77" idx="6"/>
            <a:endCxn id="115" idx="2"/>
          </p:cNvCxnSpPr>
          <p:nvPr/>
        </p:nvCxnSpPr>
        <p:spPr bwMode="auto">
          <a:xfrm flipV="1">
            <a:off x="2953935" y="3598663"/>
            <a:ext cx="1773171" cy="12446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직선 연결선 44">
            <a:extLst>
              <a:ext uri="{FF2B5EF4-FFF2-40B4-BE49-F238E27FC236}">
                <a16:creationId xmlns:a16="http://schemas.microsoft.com/office/drawing/2014/main" id="{0562F772-4B30-458F-A2B8-E66AECF5442B}"/>
              </a:ext>
            </a:extLst>
          </p:cNvPr>
          <p:cNvCxnSpPr>
            <a:cxnSpLocks noChangeShapeType="1"/>
            <a:stCxn id="77" idx="6"/>
            <a:endCxn id="87" idx="2"/>
          </p:cNvCxnSpPr>
          <p:nvPr/>
        </p:nvCxnSpPr>
        <p:spPr bwMode="auto">
          <a:xfrm flipV="1">
            <a:off x="2953935" y="4234283"/>
            <a:ext cx="1797407" cy="60898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" name="직선 연결선 45">
            <a:extLst>
              <a:ext uri="{FF2B5EF4-FFF2-40B4-BE49-F238E27FC236}">
                <a16:creationId xmlns:a16="http://schemas.microsoft.com/office/drawing/2014/main" id="{44EAF20E-28E3-400A-8786-E2B254AA19A4}"/>
              </a:ext>
            </a:extLst>
          </p:cNvPr>
          <p:cNvCxnSpPr>
            <a:cxnSpLocks noChangeShapeType="1"/>
            <a:stCxn id="77" idx="6"/>
            <a:endCxn id="88" idx="2"/>
          </p:cNvCxnSpPr>
          <p:nvPr/>
        </p:nvCxnSpPr>
        <p:spPr bwMode="auto">
          <a:xfrm>
            <a:off x="2953935" y="4843263"/>
            <a:ext cx="1808101" cy="4269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0" name="직선 연결선 47">
            <a:extLst>
              <a:ext uri="{FF2B5EF4-FFF2-40B4-BE49-F238E27FC236}">
                <a16:creationId xmlns:a16="http://schemas.microsoft.com/office/drawing/2014/main" id="{6C198EEA-BE86-4ECE-A0B9-3739B4E488ED}"/>
              </a:ext>
            </a:extLst>
          </p:cNvPr>
          <p:cNvCxnSpPr>
            <a:cxnSpLocks noChangeShapeType="1"/>
            <a:endCxn id="116" idx="2"/>
          </p:cNvCxnSpPr>
          <p:nvPr/>
        </p:nvCxnSpPr>
        <p:spPr bwMode="auto">
          <a:xfrm flipV="1">
            <a:off x="2953935" y="2964284"/>
            <a:ext cx="1766027" cy="249731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48">
            <a:extLst>
              <a:ext uri="{FF2B5EF4-FFF2-40B4-BE49-F238E27FC236}">
                <a16:creationId xmlns:a16="http://schemas.microsoft.com/office/drawing/2014/main" id="{0118508A-EEDD-4BAF-A1F8-9F45D97FEA8A}"/>
              </a:ext>
            </a:extLst>
          </p:cNvPr>
          <p:cNvCxnSpPr>
            <a:cxnSpLocks noChangeShapeType="1"/>
            <a:stCxn id="78" idx="6"/>
            <a:endCxn id="115" idx="2"/>
          </p:cNvCxnSpPr>
          <p:nvPr/>
        </p:nvCxnSpPr>
        <p:spPr bwMode="auto">
          <a:xfrm flipV="1">
            <a:off x="2953935" y="3598663"/>
            <a:ext cx="1773171" cy="18629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직선 연결선 49">
            <a:extLst>
              <a:ext uri="{FF2B5EF4-FFF2-40B4-BE49-F238E27FC236}">
                <a16:creationId xmlns:a16="http://schemas.microsoft.com/office/drawing/2014/main" id="{DC8DAF77-BBAA-4ED8-8A49-E163AF4C741B}"/>
              </a:ext>
            </a:extLst>
          </p:cNvPr>
          <p:cNvCxnSpPr>
            <a:cxnSpLocks noChangeShapeType="1"/>
            <a:stCxn id="78" idx="6"/>
            <a:endCxn id="87" idx="2"/>
          </p:cNvCxnSpPr>
          <p:nvPr/>
        </p:nvCxnSpPr>
        <p:spPr bwMode="auto">
          <a:xfrm flipV="1">
            <a:off x="2953935" y="4234283"/>
            <a:ext cx="1797407" cy="122731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직선 연결선 50">
            <a:extLst>
              <a:ext uri="{FF2B5EF4-FFF2-40B4-BE49-F238E27FC236}">
                <a16:creationId xmlns:a16="http://schemas.microsoft.com/office/drawing/2014/main" id="{E121EC97-7A91-418C-B3F8-05CAC7DD95A6}"/>
              </a:ext>
            </a:extLst>
          </p:cNvPr>
          <p:cNvCxnSpPr>
            <a:cxnSpLocks noChangeShapeType="1"/>
            <a:stCxn id="78" idx="6"/>
            <a:endCxn id="88" idx="2"/>
          </p:cNvCxnSpPr>
          <p:nvPr/>
        </p:nvCxnSpPr>
        <p:spPr bwMode="auto">
          <a:xfrm flipV="1">
            <a:off x="2953935" y="4885953"/>
            <a:ext cx="1808101" cy="57564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타원 52">
            <a:extLst>
              <a:ext uri="{FF2B5EF4-FFF2-40B4-BE49-F238E27FC236}">
                <a16:creationId xmlns:a16="http://schemas.microsoft.com/office/drawing/2014/main" id="{5188C1B6-74E7-46B2-80C1-B0884293A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106" y="339863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6" name="타원 53">
            <a:extLst>
              <a:ext uri="{FF2B5EF4-FFF2-40B4-BE49-F238E27FC236}">
                <a16:creationId xmlns:a16="http://schemas.microsoft.com/office/drawing/2014/main" id="{6EC060E3-8695-47AB-B42B-A6A3A4F2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62" y="2764259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17" name="그림 54">
            <a:extLst>
              <a:ext uri="{FF2B5EF4-FFF2-40B4-BE49-F238E27FC236}">
                <a16:creationId xmlns:a16="http://schemas.microsoft.com/office/drawing/2014/main" id="{38B77DFD-4DC2-4F35-BFB1-6897C03F09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441" y="3758126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직선 화살표 연결선 66">
            <a:extLst>
              <a:ext uri="{FF2B5EF4-FFF2-40B4-BE49-F238E27FC236}">
                <a16:creationId xmlns:a16="http://schemas.microsoft.com/office/drawing/2014/main" id="{7607F4D1-5103-427E-8C50-E30F4AB6D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19749" y="3922014"/>
            <a:ext cx="4320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모서리가 둥근 직사각형 5">
            <a:extLst>
              <a:ext uri="{FF2B5EF4-FFF2-40B4-BE49-F238E27FC236}">
                <a16:creationId xmlns:a16="http://schemas.microsoft.com/office/drawing/2014/main" id="{C03BAB33-DAB6-4F99-91FD-B340A98A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076" y="3553709"/>
            <a:ext cx="589673" cy="734502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3" name="타원 59">
            <a:extLst>
              <a:ext uri="{FF2B5EF4-FFF2-40B4-BE49-F238E27FC236}">
                <a16:creationId xmlns:a16="http://schemas.microsoft.com/office/drawing/2014/main" id="{ECFE37DF-17B1-4B7E-A5B6-A03E8E06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431" y="3733004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91" name="직선 연결선 64">
            <a:extLst>
              <a:ext uri="{FF2B5EF4-FFF2-40B4-BE49-F238E27FC236}">
                <a16:creationId xmlns:a16="http://schemas.microsoft.com/office/drawing/2014/main" id="{819CC1C0-507A-4A4D-905F-5E65A4794321}"/>
              </a:ext>
            </a:extLst>
          </p:cNvPr>
          <p:cNvCxnSpPr>
            <a:cxnSpLocks noChangeShapeType="1"/>
            <a:stCxn id="88" idx="6"/>
            <a:endCxn id="253" idx="2"/>
          </p:cNvCxnSpPr>
          <p:nvPr/>
        </p:nvCxnSpPr>
        <p:spPr bwMode="auto">
          <a:xfrm flipV="1">
            <a:off x="5166849" y="3933029"/>
            <a:ext cx="1728582" cy="95292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" name="직선 연결선 64">
            <a:extLst>
              <a:ext uri="{FF2B5EF4-FFF2-40B4-BE49-F238E27FC236}">
                <a16:creationId xmlns:a16="http://schemas.microsoft.com/office/drawing/2014/main" id="{A8BF971B-6A3E-4BF0-9C3A-ADC6310AF5A3}"/>
              </a:ext>
            </a:extLst>
          </p:cNvPr>
          <p:cNvCxnSpPr>
            <a:cxnSpLocks noChangeShapeType="1"/>
            <a:stCxn id="253" idx="2"/>
            <a:endCxn id="115" idx="6"/>
          </p:cNvCxnSpPr>
          <p:nvPr/>
        </p:nvCxnSpPr>
        <p:spPr bwMode="auto">
          <a:xfrm flipH="1" flipV="1">
            <a:off x="5131918" y="3598663"/>
            <a:ext cx="1763513" cy="334366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" name="직선 연결선 64">
            <a:extLst>
              <a:ext uri="{FF2B5EF4-FFF2-40B4-BE49-F238E27FC236}">
                <a16:creationId xmlns:a16="http://schemas.microsoft.com/office/drawing/2014/main" id="{3BF00327-7916-4D38-9972-BC2AFB2C8541}"/>
              </a:ext>
            </a:extLst>
          </p:cNvPr>
          <p:cNvCxnSpPr>
            <a:cxnSpLocks noChangeShapeType="1"/>
            <a:stCxn id="253" idx="2"/>
            <a:endCxn id="116" idx="6"/>
          </p:cNvCxnSpPr>
          <p:nvPr/>
        </p:nvCxnSpPr>
        <p:spPr bwMode="auto">
          <a:xfrm flipH="1" flipV="1">
            <a:off x="5124775" y="2964284"/>
            <a:ext cx="1770656" cy="96874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0" name="직선 연결선 64">
            <a:extLst>
              <a:ext uri="{FF2B5EF4-FFF2-40B4-BE49-F238E27FC236}">
                <a16:creationId xmlns:a16="http://schemas.microsoft.com/office/drawing/2014/main" id="{8996FFEA-4E69-474F-AF03-06D7DD56A67D}"/>
              </a:ext>
            </a:extLst>
          </p:cNvPr>
          <p:cNvCxnSpPr>
            <a:cxnSpLocks noChangeShapeType="1"/>
            <a:stCxn id="253" idx="2"/>
            <a:endCxn id="87" idx="6"/>
          </p:cNvCxnSpPr>
          <p:nvPr/>
        </p:nvCxnSpPr>
        <p:spPr bwMode="auto">
          <a:xfrm flipH="1">
            <a:off x="5156155" y="3933029"/>
            <a:ext cx="1739276" cy="301254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683568" y="375373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563</a:t>
            </a:r>
            <a:endParaRPr lang="ko-KR" alt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160963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128</a:t>
            </a:r>
            <a:endParaRPr lang="ko-KR" altLang="en-US" sz="2800" dirty="0"/>
          </a:p>
        </p:txBody>
      </p:sp>
      <p:cxnSp>
        <p:nvCxnSpPr>
          <p:cNvPr id="93" name="직선 화살표 연결선 66">
            <a:extLst>
              <a:ext uri="{FF2B5EF4-FFF2-40B4-BE49-F238E27FC236}">
                <a16:creationId xmlns:a16="http://schemas.microsoft.com/office/drawing/2014/main" id="{7607F4D1-5103-427E-8C50-E30F4AB6D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0905" y="3952929"/>
            <a:ext cx="57505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195640" y="3227425"/>
            <a:ext cx="185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size: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7211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 …</a:t>
            </a:r>
            <a:endParaRPr lang="ko-KR" altLang="en-US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4B0D-DBE5-47CE-859F-9214CC4FBC3F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300"/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6E403524-83BC-4EEE-AB60-B89D5CCC13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826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모서리가 둥근 직사각형 266">
            <a:extLst>
              <a:ext uri="{FF2B5EF4-FFF2-40B4-BE49-F238E27FC236}">
                <a16:creationId xmlns:a16="http://schemas.microsoft.com/office/drawing/2014/main" id="{D64E6F0F-ACFD-4C3F-8CB8-2B5472EA720C}"/>
              </a:ext>
            </a:extLst>
          </p:cNvPr>
          <p:cNvSpPr/>
          <p:nvPr/>
        </p:nvSpPr>
        <p:spPr bwMode="auto">
          <a:xfrm>
            <a:off x="227873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B0774B6C-E62E-43E0-8AA8-F67B487B55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56766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" name="모서리가 둥근 직사각형 266">
            <a:extLst>
              <a:ext uri="{FF2B5EF4-FFF2-40B4-BE49-F238E27FC236}">
                <a16:creationId xmlns:a16="http://schemas.microsoft.com/office/drawing/2014/main" id="{8139FF16-5CFC-4B24-A4B6-17CDFC9C8BD6}"/>
              </a:ext>
            </a:extLst>
          </p:cNvPr>
          <p:cNvSpPr/>
          <p:nvPr/>
        </p:nvSpPr>
        <p:spPr bwMode="auto">
          <a:xfrm>
            <a:off x="1817740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1" name="모서리가 둥근 직사각형 255">
            <a:extLst>
              <a:ext uri="{FF2B5EF4-FFF2-40B4-BE49-F238E27FC236}">
                <a16:creationId xmlns:a16="http://schemas.microsoft.com/office/drawing/2014/main" id="{FBC470ED-78AA-405C-B2EC-5A8484E50279}"/>
              </a:ext>
            </a:extLst>
          </p:cNvPr>
          <p:cNvSpPr/>
          <p:nvPr/>
        </p:nvSpPr>
        <p:spPr bwMode="auto">
          <a:xfrm>
            <a:off x="1710448" y="1341047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62" name="모서리가 둥근 직사각형 255">
            <a:extLst>
              <a:ext uri="{FF2B5EF4-FFF2-40B4-BE49-F238E27FC236}">
                <a16:creationId xmlns:a16="http://schemas.microsoft.com/office/drawing/2014/main" id="{64551E48-EB3A-4D3E-9564-9E32A51FEE2B}"/>
              </a:ext>
            </a:extLst>
          </p:cNvPr>
          <p:cNvSpPr/>
          <p:nvPr/>
        </p:nvSpPr>
        <p:spPr bwMode="auto">
          <a:xfrm>
            <a:off x="3368902" y="1337946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B740CBFF-52DF-4BE3-A0D6-F6F2274AA5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30813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4" name="그룹 139">
            <a:extLst>
              <a:ext uri="{FF2B5EF4-FFF2-40B4-BE49-F238E27FC236}">
                <a16:creationId xmlns:a16="http://schemas.microsoft.com/office/drawing/2014/main" id="{675061D2-BC3B-4A5D-8527-E5E74A4DF91F}"/>
              </a:ext>
            </a:extLst>
          </p:cNvPr>
          <p:cNvGrpSpPr>
            <a:grpSpLocks/>
          </p:cNvGrpSpPr>
          <p:nvPr/>
        </p:nvGrpSpPr>
        <p:grpSpPr bwMode="auto">
          <a:xfrm>
            <a:off x="3758697" y="2461768"/>
            <a:ext cx="266700" cy="280987"/>
            <a:chOff x="3629622" y="4814328"/>
            <a:chExt cx="267568" cy="279932"/>
          </a:xfrm>
        </p:grpSpPr>
        <p:sp>
          <p:nvSpPr>
            <p:cNvPr id="265" name="타원 100">
              <a:extLst>
                <a:ext uri="{FF2B5EF4-FFF2-40B4-BE49-F238E27FC236}">
                  <a16:creationId xmlns:a16="http://schemas.microsoft.com/office/drawing/2014/main" id="{D381F7FA-CDA0-404F-934F-AEC66684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66" name="직선 연결선 134">
              <a:extLst>
                <a:ext uri="{FF2B5EF4-FFF2-40B4-BE49-F238E27FC236}">
                  <a16:creationId xmlns:a16="http://schemas.microsoft.com/office/drawing/2014/main" id="{43ADA968-AE5D-42EF-A8B5-EA75249369B4}"/>
                </a:ext>
              </a:extLst>
            </p:cNvPr>
            <p:cNvCxnSpPr>
              <a:cxnSpLocks noChangeShapeType="1"/>
              <a:stCxn id="265" idx="2"/>
              <a:endCxn id="265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직선 연결선 137">
              <a:extLst>
                <a:ext uri="{FF2B5EF4-FFF2-40B4-BE49-F238E27FC236}">
                  <a16:creationId xmlns:a16="http://schemas.microsoft.com/office/drawing/2014/main" id="{FA3A820E-FA5F-4E7C-8AA4-EA799E325218}"/>
                </a:ext>
              </a:extLst>
            </p:cNvPr>
            <p:cNvCxnSpPr>
              <a:cxnSpLocks noChangeShapeType="1"/>
              <a:stCxn id="265" idx="0"/>
              <a:endCxn id="265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8" name="자유형 141">
            <a:extLst>
              <a:ext uri="{FF2B5EF4-FFF2-40B4-BE49-F238E27FC236}">
                <a16:creationId xmlns:a16="http://schemas.microsoft.com/office/drawing/2014/main" id="{CBF5F839-FF9C-4185-80BC-F51AE5D23422}"/>
              </a:ext>
            </a:extLst>
          </p:cNvPr>
          <p:cNvSpPr>
            <a:spLocks/>
          </p:cNvSpPr>
          <p:nvPr/>
        </p:nvSpPr>
        <p:spPr bwMode="auto">
          <a:xfrm>
            <a:off x="391479" y="1647135"/>
            <a:ext cx="3500565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DE0E39F9-2623-4478-AC05-4D0E66BEC0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0327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" name="모서리가 둥근 직사각형 266">
            <a:extLst>
              <a:ext uri="{FF2B5EF4-FFF2-40B4-BE49-F238E27FC236}">
                <a16:creationId xmlns:a16="http://schemas.microsoft.com/office/drawing/2014/main" id="{515BF7F7-18EA-46E2-BD08-6C1BBA8BC619}"/>
              </a:ext>
            </a:extLst>
          </p:cNvPr>
          <p:cNvSpPr/>
          <p:nvPr/>
        </p:nvSpPr>
        <p:spPr bwMode="auto">
          <a:xfrm>
            <a:off x="225370" y="406662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827D5937-2DC9-4F08-92A6-D47A39D43F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45740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4" name="직선 화살표 연결선 403">
            <a:extLst>
              <a:ext uri="{FF2B5EF4-FFF2-40B4-BE49-F238E27FC236}">
                <a16:creationId xmlns:a16="http://schemas.microsoft.com/office/drawing/2014/main" id="{EEA2DB7F-EDC5-49C6-A760-A3C78E0786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8823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5" name="모서리가 둥근 직사각형 266">
            <a:extLst>
              <a:ext uri="{FF2B5EF4-FFF2-40B4-BE49-F238E27FC236}">
                <a16:creationId xmlns:a16="http://schemas.microsoft.com/office/drawing/2014/main" id="{23DA3956-F41B-4393-8CA8-CB604388AAFC}"/>
              </a:ext>
            </a:extLst>
          </p:cNvPr>
          <p:cNvSpPr/>
          <p:nvPr/>
        </p:nvSpPr>
        <p:spPr bwMode="auto">
          <a:xfrm>
            <a:off x="4200870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426" name="직선 화살표 연결선 425">
            <a:extLst>
              <a:ext uri="{FF2B5EF4-FFF2-40B4-BE49-F238E27FC236}">
                <a16:creationId xmlns:a16="http://schemas.microsoft.com/office/drawing/2014/main" id="{0A305060-F16E-4E6B-90A4-AB322EE4F9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9763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7" name="모서리가 둥근 직사각형 266">
            <a:extLst>
              <a:ext uri="{FF2B5EF4-FFF2-40B4-BE49-F238E27FC236}">
                <a16:creationId xmlns:a16="http://schemas.microsoft.com/office/drawing/2014/main" id="{DC3F6872-A662-43AA-A083-76D6BE8DFB19}"/>
              </a:ext>
            </a:extLst>
          </p:cNvPr>
          <p:cNvSpPr/>
          <p:nvPr/>
        </p:nvSpPr>
        <p:spPr bwMode="auto">
          <a:xfrm>
            <a:off x="5790737" y="1341047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28" name="모서리가 둥근 직사각형 255">
            <a:extLst>
              <a:ext uri="{FF2B5EF4-FFF2-40B4-BE49-F238E27FC236}">
                <a16:creationId xmlns:a16="http://schemas.microsoft.com/office/drawing/2014/main" id="{678F928C-0800-437F-B663-B19BE09F43F8}"/>
              </a:ext>
            </a:extLst>
          </p:cNvPr>
          <p:cNvSpPr/>
          <p:nvPr/>
        </p:nvSpPr>
        <p:spPr bwMode="auto">
          <a:xfrm>
            <a:off x="5683445" y="1341047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29" name="모서리가 둥근 직사각형 255">
            <a:extLst>
              <a:ext uri="{FF2B5EF4-FFF2-40B4-BE49-F238E27FC236}">
                <a16:creationId xmlns:a16="http://schemas.microsoft.com/office/drawing/2014/main" id="{9C83F059-9CFB-4E69-9E40-A530FE7928A9}"/>
              </a:ext>
            </a:extLst>
          </p:cNvPr>
          <p:cNvSpPr/>
          <p:nvPr/>
        </p:nvSpPr>
        <p:spPr bwMode="auto">
          <a:xfrm>
            <a:off x="7341899" y="1337946"/>
            <a:ext cx="71437" cy="2520001"/>
          </a:xfrm>
          <a:prstGeom prst="round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cxnSp>
        <p:nvCxnSpPr>
          <p:cNvPr id="430" name="직선 화살표 연결선 429">
            <a:extLst>
              <a:ext uri="{FF2B5EF4-FFF2-40B4-BE49-F238E27FC236}">
                <a16:creationId xmlns:a16="http://schemas.microsoft.com/office/drawing/2014/main" id="{E23B2395-6C5B-4FE4-80EC-8657902CBE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03810" y="2602261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31" name="그룹 139">
            <a:extLst>
              <a:ext uri="{FF2B5EF4-FFF2-40B4-BE49-F238E27FC236}">
                <a16:creationId xmlns:a16="http://schemas.microsoft.com/office/drawing/2014/main" id="{E8D1E197-19EE-4C40-9BE2-62FCF3B1FDE0}"/>
              </a:ext>
            </a:extLst>
          </p:cNvPr>
          <p:cNvGrpSpPr>
            <a:grpSpLocks/>
          </p:cNvGrpSpPr>
          <p:nvPr/>
        </p:nvGrpSpPr>
        <p:grpSpPr bwMode="auto">
          <a:xfrm>
            <a:off x="7731694" y="2461768"/>
            <a:ext cx="266700" cy="280987"/>
            <a:chOff x="3629622" y="4814328"/>
            <a:chExt cx="267568" cy="279932"/>
          </a:xfrm>
        </p:grpSpPr>
        <p:sp>
          <p:nvSpPr>
            <p:cNvPr id="432" name="타원 100">
              <a:extLst>
                <a:ext uri="{FF2B5EF4-FFF2-40B4-BE49-F238E27FC236}">
                  <a16:creationId xmlns:a16="http://schemas.microsoft.com/office/drawing/2014/main" id="{833E6F52-F31E-49A4-9408-4558030C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622" y="4814328"/>
              <a:ext cx="267568" cy="27993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433" name="직선 연결선 134">
              <a:extLst>
                <a:ext uri="{FF2B5EF4-FFF2-40B4-BE49-F238E27FC236}">
                  <a16:creationId xmlns:a16="http://schemas.microsoft.com/office/drawing/2014/main" id="{F5438B4A-C002-4D9E-A26A-24B44DB6C251}"/>
                </a:ext>
              </a:extLst>
            </p:cNvPr>
            <p:cNvCxnSpPr>
              <a:cxnSpLocks noChangeShapeType="1"/>
              <a:stCxn id="432" idx="2"/>
              <a:endCxn id="432" idx="6"/>
            </p:cNvCxnSpPr>
            <p:nvPr/>
          </p:nvCxnSpPr>
          <p:spPr bwMode="auto">
            <a:xfrm>
              <a:off x="3629622" y="4954294"/>
              <a:ext cx="26756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4" name="직선 연결선 137">
              <a:extLst>
                <a:ext uri="{FF2B5EF4-FFF2-40B4-BE49-F238E27FC236}">
                  <a16:creationId xmlns:a16="http://schemas.microsoft.com/office/drawing/2014/main" id="{A263237D-BF25-4896-99A3-D413ED774A9D}"/>
                </a:ext>
              </a:extLst>
            </p:cNvPr>
            <p:cNvCxnSpPr>
              <a:cxnSpLocks noChangeShapeType="1"/>
              <a:stCxn id="432" idx="0"/>
              <a:endCxn id="432" idx="4"/>
            </p:cNvCxnSpPr>
            <p:nvPr/>
          </p:nvCxnSpPr>
          <p:spPr bwMode="auto">
            <a:xfrm>
              <a:off x="3763406" y="4814328"/>
              <a:ext cx="0" cy="2799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5" name="자유형 141">
            <a:extLst>
              <a:ext uri="{FF2B5EF4-FFF2-40B4-BE49-F238E27FC236}">
                <a16:creationId xmlns:a16="http://schemas.microsoft.com/office/drawing/2014/main" id="{53DC58AE-9E21-4A7B-9E04-EEF90E98AE8F}"/>
              </a:ext>
            </a:extLst>
          </p:cNvPr>
          <p:cNvSpPr>
            <a:spLocks/>
          </p:cNvSpPr>
          <p:nvPr/>
        </p:nvSpPr>
        <p:spPr bwMode="auto">
          <a:xfrm>
            <a:off x="4364476" y="1647135"/>
            <a:ext cx="3500565" cy="869950"/>
          </a:xfrm>
          <a:custGeom>
            <a:avLst/>
            <a:gdLst>
              <a:gd name="T0" fmla="*/ 0 w 3535680"/>
              <a:gd name="T1" fmla="*/ 872496 h 868680"/>
              <a:gd name="T2" fmla="*/ 0 w 3535680"/>
              <a:gd name="T3" fmla="*/ 0 h 868680"/>
              <a:gd name="T4" fmla="*/ 1590779 w 3535680"/>
              <a:gd name="T5" fmla="*/ 15306 h 868680"/>
              <a:gd name="T6" fmla="*/ 1594216 w 3535680"/>
              <a:gd name="T7" fmla="*/ 773000 h 868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5680" h="868680">
                <a:moveTo>
                  <a:pt x="0" y="868680"/>
                </a:moveTo>
                <a:lnTo>
                  <a:pt x="0" y="0"/>
                </a:lnTo>
                <a:lnTo>
                  <a:pt x="3528060" y="15240"/>
                </a:lnTo>
                <a:lnTo>
                  <a:pt x="3535680" y="769620"/>
                </a:lnTo>
              </a:path>
            </a:pathLst>
          </a:cu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90" name="그룹 489">
            <a:extLst>
              <a:ext uri="{FF2B5EF4-FFF2-40B4-BE49-F238E27FC236}">
                <a16:creationId xmlns:a16="http://schemas.microsoft.com/office/drawing/2014/main" id="{DBAFBA4D-50A6-40C0-B32D-E843EA6DE7D9}"/>
              </a:ext>
            </a:extLst>
          </p:cNvPr>
          <p:cNvGrpSpPr/>
          <p:nvPr/>
        </p:nvGrpSpPr>
        <p:grpSpPr>
          <a:xfrm>
            <a:off x="699653" y="4821927"/>
            <a:ext cx="723900" cy="777875"/>
            <a:chOff x="5429250" y="2159000"/>
            <a:chExt cx="723900" cy="777875"/>
          </a:xfrm>
        </p:grpSpPr>
        <p:sp>
          <p:nvSpPr>
            <p:cNvPr id="491" name="직사각형 27">
              <a:extLst>
                <a:ext uri="{FF2B5EF4-FFF2-40B4-BE49-F238E27FC236}">
                  <a16:creationId xmlns:a16="http://schemas.microsoft.com/office/drawing/2014/main" id="{BAC97FEE-E513-4AA5-BBBB-2018F2E6A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5861" y="2159000"/>
              <a:ext cx="567289" cy="62639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92" name="직사각형 28">
              <a:extLst>
                <a:ext uri="{FF2B5EF4-FFF2-40B4-BE49-F238E27FC236}">
                  <a16:creationId xmlns:a16="http://schemas.microsoft.com/office/drawing/2014/main" id="{BC4AA416-CD50-4EF4-AF2A-F74EF9E1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658" y="2209495"/>
              <a:ext cx="567289" cy="62639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93" name="직사각형 29">
              <a:extLst>
                <a:ext uri="{FF2B5EF4-FFF2-40B4-BE49-F238E27FC236}">
                  <a16:creationId xmlns:a16="http://schemas.microsoft.com/office/drawing/2014/main" id="{A7356170-4888-4532-8113-FD504191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454" y="2259990"/>
              <a:ext cx="567289" cy="62639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94" name="직사각형 30">
              <a:extLst>
                <a:ext uri="{FF2B5EF4-FFF2-40B4-BE49-F238E27FC236}">
                  <a16:creationId xmlns:a16="http://schemas.microsoft.com/office/drawing/2014/main" id="{53290499-25A1-409B-BF0C-65BB4F0E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250" y="2310484"/>
              <a:ext cx="567289" cy="62639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495" name="내용 개체 틀 2 2 1">
            <a:extLst>
              <a:ext uri="{FF2B5EF4-FFF2-40B4-BE49-F238E27FC236}">
                <a16:creationId xmlns:a16="http://schemas.microsoft.com/office/drawing/2014/main" id="{D4E6BA0D-0E93-4E08-A413-1B3F5D259F8E}"/>
              </a:ext>
            </a:extLst>
          </p:cNvPr>
          <p:cNvSpPr txBox="1">
            <a:spLocks/>
          </p:cNvSpPr>
          <p:nvPr/>
        </p:nvSpPr>
        <p:spPr bwMode="auto">
          <a:xfrm>
            <a:off x="400410" y="6064940"/>
            <a:ext cx="13223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800" dirty="0"/>
              <a:t>1*1*512</a:t>
            </a:r>
            <a:endParaRPr lang="ko-KR" altLang="en-US" sz="1800" dirty="0"/>
          </a:p>
        </p:txBody>
      </p:sp>
      <p:sp>
        <p:nvSpPr>
          <p:cNvPr id="496" name="내용 개체 틀 2 2 1">
            <a:extLst>
              <a:ext uri="{FF2B5EF4-FFF2-40B4-BE49-F238E27FC236}">
                <a16:creationId xmlns:a16="http://schemas.microsoft.com/office/drawing/2014/main" id="{240F24DF-E772-4399-A172-FF7DDB107549}"/>
              </a:ext>
            </a:extLst>
          </p:cNvPr>
          <p:cNvSpPr txBox="1">
            <a:spLocks/>
          </p:cNvSpPr>
          <p:nvPr/>
        </p:nvSpPr>
        <p:spPr bwMode="auto">
          <a:xfrm>
            <a:off x="363897" y="5668065"/>
            <a:ext cx="1395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000" dirty="0"/>
              <a:t>avg pool</a:t>
            </a:r>
            <a:endParaRPr lang="ko-KR" altLang="en-US" sz="2000" dirty="0"/>
          </a:p>
        </p:txBody>
      </p:sp>
      <p:sp>
        <p:nvSpPr>
          <p:cNvPr id="500" name="내용 개체 틀 2 2 1">
            <a:extLst>
              <a:ext uri="{FF2B5EF4-FFF2-40B4-BE49-F238E27FC236}">
                <a16:creationId xmlns:a16="http://schemas.microsoft.com/office/drawing/2014/main" id="{9C7B8399-AB41-4234-9753-EAE40CBE394C}"/>
              </a:ext>
            </a:extLst>
          </p:cNvPr>
          <p:cNvSpPr txBox="1">
            <a:spLocks/>
          </p:cNvSpPr>
          <p:nvPr/>
        </p:nvSpPr>
        <p:spPr bwMode="auto">
          <a:xfrm>
            <a:off x="1789087" y="6382928"/>
            <a:ext cx="126274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000" dirty="0"/>
              <a:t>Flatten</a:t>
            </a:r>
            <a:endParaRPr lang="ko-KR" altLang="en-US" sz="2000" dirty="0"/>
          </a:p>
        </p:txBody>
      </p: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58604FF-BB5A-4D9A-ABED-19F317F0CAED}"/>
              </a:ext>
            </a:extLst>
          </p:cNvPr>
          <p:cNvGrpSpPr/>
          <p:nvPr/>
        </p:nvGrpSpPr>
        <p:grpSpPr>
          <a:xfrm>
            <a:off x="2384732" y="4008687"/>
            <a:ext cx="71456" cy="2328908"/>
            <a:chOff x="5299077" y="3860800"/>
            <a:chExt cx="71456" cy="2328908"/>
          </a:xfrm>
        </p:grpSpPr>
        <p:sp>
          <p:nvSpPr>
            <p:cNvPr id="502" name="직사각형 148">
              <a:extLst>
                <a:ext uri="{FF2B5EF4-FFF2-40B4-BE49-F238E27FC236}">
                  <a16:creationId xmlns:a16="http://schemas.microsoft.com/office/drawing/2014/main" id="{C74F3820-239C-4987-919E-4BA2961B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77" y="3860800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3" name="직사각형 149">
              <a:extLst>
                <a:ext uri="{FF2B5EF4-FFF2-40B4-BE49-F238E27FC236}">
                  <a16:creationId xmlns:a16="http://schemas.microsoft.com/office/drawing/2014/main" id="{5AAC6624-56AE-4B42-B185-4A53817F8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78" y="3933603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4" name="직사각형 150">
              <a:extLst>
                <a:ext uri="{FF2B5EF4-FFF2-40B4-BE49-F238E27FC236}">
                  <a16:creationId xmlns:a16="http://schemas.microsoft.com/office/drawing/2014/main" id="{20DB4C47-4C76-4706-A883-0EB07172B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79" y="4006406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5" name="직사각형 151">
              <a:extLst>
                <a:ext uri="{FF2B5EF4-FFF2-40B4-BE49-F238E27FC236}">
                  <a16:creationId xmlns:a16="http://schemas.microsoft.com/office/drawing/2014/main" id="{77FF3F90-49CC-49DC-B6B1-FAF6F4EEC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1" y="4079209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6" name="직사각형 152">
              <a:extLst>
                <a:ext uri="{FF2B5EF4-FFF2-40B4-BE49-F238E27FC236}">
                  <a16:creationId xmlns:a16="http://schemas.microsoft.com/office/drawing/2014/main" id="{818A35F5-F75F-4E12-8E75-B99682906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3" y="4152012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7" name="직사각형 153">
              <a:extLst>
                <a:ext uri="{FF2B5EF4-FFF2-40B4-BE49-F238E27FC236}">
                  <a16:creationId xmlns:a16="http://schemas.microsoft.com/office/drawing/2014/main" id="{61523F8E-32D4-4EF9-BC42-4344336EE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3" y="4224815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8" name="직사각형 154">
              <a:extLst>
                <a:ext uri="{FF2B5EF4-FFF2-40B4-BE49-F238E27FC236}">
                  <a16:creationId xmlns:a16="http://schemas.microsoft.com/office/drawing/2014/main" id="{D774A34B-A070-4D6D-BE9C-FA306D8D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3" y="4297618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09" name="직사각형 155">
              <a:extLst>
                <a:ext uri="{FF2B5EF4-FFF2-40B4-BE49-F238E27FC236}">
                  <a16:creationId xmlns:a16="http://schemas.microsoft.com/office/drawing/2014/main" id="{92D089F5-EF33-4842-A2DD-24758802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4" y="4370421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0" name="직사각형 156">
              <a:extLst>
                <a:ext uri="{FF2B5EF4-FFF2-40B4-BE49-F238E27FC236}">
                  <a16:creationId xmlns:a16="http://schemas.microsoft.com/office/drawing/2014/main" id="{95C174E0-4DBE-4FE3-BC02-AFD1A92FB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5" y="4443224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1" name="직사각형 157">
              <a:extLst>
                <a:ext uri="{FF2B5EF4-FFF2-40B4-BE49-F238E27FC236}">
                  <a16:creationId xmlns:a16="http://schemas.microsoft.com/office/drawing/2014/main" id="{205CFE61-CBC4-4B34-BF11-DAFA5C745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5" y="4516027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2" name="직사각형 158">
              <a:extLst>
                <a:ext uri="{FF2B5EF4-FFF2-40B4-BE49-F238E27FC236}">
                  <a16:creationId xmlns:a16="http://schemas.microsoft.com/office/drawing/2014/main" id="{360938B2-08D8-45AB-9196-EAC03C17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5" y="4588830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3" name="직사각형 159">
              <a:extLst>
                <a:ext uri="{FF2B5EF4-FFF2-40B4-BE49-F238E27FC236}">
                  <a16:creationId xmlns:a16="http://schemas.microsoft.com/office/drawing/2014/main" id="{785D40AA-FCBB-4C64-B994-873722556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6" y="4661633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4" name="직사각형 160">
              <a:extLst>
                <a:ext uri="{FF2B5EF4-FFF2-40B4-BE49-F238E27FC236}">
                  <a16:creationId xmlns:a16="http://schemas.microsoft.com/office/drawing/2014/main" id="{C1C3AC3B-6B01-4EF9-8E1E-8B1CD5CF7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8" y="4734436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5" name="직사각형 161">
              <a:extLst>
                <a:ext uri="{FF2B5EF4-FFF2-40B4-BE49-F238E27FC236}">
                  <a16:creationId xmlns:a16="http://schemas.microsoft.com/office/drawing/2014/main" id="{4CEAAF42-9474-472D-84D6-E5C2E9D33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8" y="4807239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6" name="직사각형 162">
              <a:extLst>
                <a:ext uri="{FF2B5EF4-FFF2-40B4-BE49-F238E27FC236}">
                  <a16:creationId xmlns:a16="http://schemas.microsoft.com/office/drawing/2014/main" id="{A3D830B8-57C8-4647-B2A7-36BE12810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7" y="4880042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7" name="직사각형 163">
              <a:extLst>
                <a:ext uri="{FF2B5EF4-FFF2-40B4-BE49-F238E27FC236}">
                  <a16:creationId xmlns:a16="http://schemas.microsoft.com/office/drawing/2014/main" id="{6F374C57-644F-4B21-8C74-02DD6CB3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7" y="4952845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8" name="직사각형 164">
              <a:extLst>
                <a:ext uri="{FF2B5EF4-FFF2-40B4-BE49-F238E27FC236}">
                  <a16:creationId xmlns:a16="http://schemas.microsoft.com/office/drawing/2014/main" id="{590FDBF3-2DC0-4B80-B59C-F61B8731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7" y="5025648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19" name="직사각형 165">
              <a:extLst>
                <a:ext uri="{FF2B5EF4-FFF2-40B4-BE49-F238E27FC236}">
                  <a16:creationId xmlns:a16="http://schemas.microsoft.com/office/drawing/2014/main" id="{26C535AE-EDA4-47DD-8EDB-C1CF18706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8" y="5098451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0" name="직사각형 166">
              <a:extLst>
                <a:ext uri="{FF2B5EF4-FFF2-40B4-BE49-F238E27FC236}">
                  <a16:creationId xmlns:a16="http://schemas.microsoft.com/office/drawing/2014/main" id="{C350AD26-CB0C-4C04-9A94-2BAF63C39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89" y="5171254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1" name="직사각형 167">
              <a:extLst>
                <a:ext uri="{FF2B5EF4-FFF2-40B4-BE49-F238E27FC236}">
                  <a16:creationId xmlns:a16="http://schemas.microsoft.com/office/drawing/2014/main" id="{083FB131-7349-4287-A853-C522A17D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1" y="5244057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2" name="직사각형 168">
              <a:extLst>
                <a:ext uri="{FF2B5EF4-FFF2-40B4-BE49-F238E27FC236}">
                  <a16:creationId xmlns:a16="http://schemas.microsoft.com/office/drawing/2014/main" id="{65DB9956-727F-4433-8C8B-8C781B74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3" y="5316860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3" name="직사각형 169">
              <a:extLst>
                <a:ext uri="{FF2B5EF4-FFF2-40B4-BE49-F238E27FC236}">
                  <a16:creationId xmlns:a16="http://schemas.microsoft.com/office/drawing/2014/main" id="{A82BF495-7C59-43D5-8B75-0C6E0A261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3" y="5389663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4" name="직사각형 170">
              <a:extLst>
                <a:ext uri="{FF2B5EF4-FFF2-40B4-BE49-F238E27FC236}">
                  <a16:creationId xmlns:a16="http://schemas.microsoft.com/office/drawing/2014/main" id="{AC6DC645-7021-4D63-AEC2-CE9A4AB4C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2" y="5462466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5" name="직사각형 171">
              <a:extLst>
                <a:ext uri="{FF2B5EF4-FFF2-40B4-BE49-F238E27FC236}">
                  <a16:creationId xmlns:a16="http://schemas.microsoft.com/office/drawing/2014/main" id="{04FD9067-18D6-4A49-B0AC-E9621B33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2" y="5535269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6" name="직사각형 172">
              <a:extLst>
                <a:ext uri="{FF2B5EF4-FFF2-40B4-BE49-F238E27FC236}">
                  <a16:creationId xmlns:a16="http://schemas.microsoft.com/office/drawing/2014/main" id="{DE2BA11D-6072-4D6C-A333-ADA7111D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3" y="5608072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7" name="직사각형 173">
              <a:extLst>
                <a:ext uri="{FF2B5EF4-FFF2-40B4-BE49-F238E27FC236}">
                  <a16:creationId xmlns:a16="http://schemas.microsoft.com/office/drawing/2014/main" id="{A49CDA41-2828-4AC1-9E03-29FCBE881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3" y="5680875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8" name="직사각형 174">
              <a:extLst>
                <a:ext uri="{FF2B5EF4-FFF2-40B4-BE49-F238E27FC236}">
                  <a16:creationId xmlns:a16="http://schemas.microsoft.com/office/drawing/2014/main" id="{3286C3C9-E400-4CF0-9B38-F83A778C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2" y="5753678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29" name="직사각형 175">
              <a:extLst>
                <a:ext uri="{FF2B5EF4-FFF2-40B4-BE49-F238E27FC236}">
                  <a16:creationId xmlns:a16="http://schemas.microsoft.com/office/drawing/2014/main" id="{3F0A3800-A49B-4FDC-BC92-2E68EFAD5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2" y="5826481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30" name="직사각형 176">
              <a:extLst>
                <a:ext uri="{FF2B5EF4-FFF2-40B4-BE49-F238E27FC236}">
                  <a16:creationId xmlns:a16="http://schemas.microsoft.com/office/drawing/2014/main" id="{99CBB405-FC53-4812-83F2-F973A6FDC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4" y="5899284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31" name="직사각형 177">
              <a:extLst>
                <a:ext uri="{FF2B5EF4-FFF2-40B4-BE49-F238E27FC236}">
                  <a16:creationId xmlns:a16="http://schemas.microsoft.com/office/drawing/2014/main" id="{29A332A9-5B10-4864-BFBB-042CDFC3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4" y="5972087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32" name="직사각형 178">
              <a:extLst>
                <a:ext uri="{FF2B5EF4-FFF2-40B4-BE49-F238E27FC236}">
                  <a16:creationId xmlns:a16="http://schemas.microsoft.com/office/drawing/2014/main" id="{D46BCD3F-0E00-411F-97A6-E8DC409C7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8" y="6044890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533" name="직사각형 179">
              <a:extLst>
                <a:ext uri="{FF2B5EF4-FFF2-40B4-BE49-F238E27FC236}">
                  <a16:creationId xmlns:a16="http://schemas.microsoft.com/office/drawing/2014/main" id="{CCF5C06D-39DC-4106-9EDE-3D47534C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92" y="6117706"/>
              <a:ext cx="71435" cy="7200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6A09B75C-E5FC-4E5F-B4DB-6EB510B2EF66}"/>
              </a:ext>
            </a:extLst>
          </p:cNvPr>
          <p:cNvGrpSpPr/>
          <p:nvPr/>
        </p:nvGrpSpPr>
        <p:grpSpPr>
          <a:xfrm>
            <a:off x="3054305" y="4923632"/>
            <a:ext cx="1308740" cy="1136650"/>
            <a:chOff x="7703887" y="4923632"/>
            <a:chExt cx="1308740" cy="1136650"/>
          </a:xfrm>
        </p:grpSpPr>
        <p:sp>
          <p:nvSpPr>
            <p:cNvPr id="535" name="내용 개체 틀 2 2 1">
              <a:extLst>
                <a:ext uri="{FF2B5EF4-FFF2-40B4-BE49-F238E27FC236}">
                  <a16:creationId xmlns:a16="http://schemas.microsoft.com/office/drawing/2014/main" id="{C5E3FCE4-FE4D-4A23-AF2B-880DA2CA7A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703887" y="5699919"/>
              <a:ext cx="1308740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output 10</a:t>
              </a:r>
              <a:endParaRPr lang="ko-KR" altLang="en-US" sz="2000" dirty="0"/>
            </a:p>
          </p:txBody>
        </p:sp>
        <p:grpSp>
          <p:nvGrpSpPr>
            <p:cNvPr id="536" name="그룹 535">
              <a:extLst>
                <a:ext uri="{FF2B5EF4-FFF2-40B4-BE49-F238E27FC236}">
                  <a16:creationId xmlns:a16="http://schemas.microsoft.com/office/drawing/2014/main" id="{9CAA9850-2613-4D1F-B3CD-8D7A88F8C4F3}"/>
                </a:ext>
              </a:extLst>
            </p:cNvPr>
            <p:cNvGrpSpPr/>
            <p:nvPr/>
          </p:nvGrpSpPr>
          <p:grpSpPr>
            <a:xfrm>
              <a:off x="8051200" y="4923632"/>
              <a:ext cx="71438" cy="727075"/>
              <a:chOff x="7721600" y="4613275"/>
              <a:chExt cx="71438" cy="727075"/>
            </a:xfrm>
          </p:grpSpPr>
          <p:sp>
            <p:nvSpPr>
              <p:cNvPr id="537" name="직사각형 217">
                <a:extLst>
                  <a:ext uri="{FF2B5EF4-FFF2-40B4-BE49-F238E27FC236}">
                    <a16:creationId xmlns:a16="http://schemas.microsoft.com/office/drawing/2014/main" id="{6D290552-7E7A-4EC1-A926-BA5DAE213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4613275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38" name="직사각형 218">
                <a:extLst>
                  <a:ext uri="{FF2B5EF4-FFF2-40B4-BE49-F238E27FC236}">
                    <a16:creationId xmlns:a16="http://schemas.microsoft.com/office/drawing/2014/main" id="{54AD1550-AD80-44BB-A7DC-3B539C426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4686054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39" name="직사각형 219">
                <a:extLst>
                  <a:ext uri="{FF2B5EF4-FFF2-40B4-BE49-F238E27FC236}">
                    <a16:creationId xmlns:a16="http://schemas.microsoft.com/office/drawing/2014/main" id="{5E707D66-3CF0-4FC7-BA29-F276C114E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0" y="4758833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0" name="직사각형 220">
                <a:extLst>
                  <a:ext uri="{FF2B5EF4-FFF2-40B4-BE49-F238E27FC236}">
                    <a16:creationId xmlns:a16="http://schemas.microsoft.com/office/drawing/2014/main" id="{B79CE8C3-E6DF-4453-94CF-A3BC82FB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0" y="4831612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1" name="직사각형 221">
                <a:extLst>
                  <a:ext uri="{FF2B5EF4-FFF2-40B4-BE49-F238E27FC236}">
                    <a16:creationId xmlns:a16="http://schemas.microsoft.com/office/drawing/2014/main" id="{DD71477E-7C10-4C78-9985-3C22F044E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2" y="4904391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2" name="직사각형 222">
                <a:extLst>
                  <a:ext uri="{FF2B5EF4-FFF2-40B4-BE49-F238E27FC236}">
                    <a16:creationId xmlns:a16="http://schemas.microsoft.com/office/drawing/2014/main" id="{376099F3-52E8-487A-B4EB-9E65DF231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2" y="4977170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3" name="직사각형 223">
                <a:extLst>
                  <a:ext uri="{FF2B5EF4-FFF2-40B4-BE49-F238E27FC236}">
                    <a16:creationId xmlns:a16="http://schemas.microsoft.com/office/drawing/2014/main" id="{786FD4E1-4B0F-42D3-8172-F102729A6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5049949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4" name="직사각형 224">
                <a:extLst>
                  <a:ext uri="{FF2B5EF4-FFF2-40B4-BE49-F238E27FC236}">
                    <a16:creationId xmlns:a16="http://schemas.microsoft.com/office/drawing/2014/main" id="{5EF24631-4A2B-4429-BCCB-C37E858BC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5122728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5" name="직사각형 225">
                <a:extLst>
                  <a:ext uri="{FF2B5EF4-FFF2-40B4-BE49-F238E27FC236}">
                    <a16:creationId xmlns:a16="http://schemas.microsoft.com/office/drawing/2014/main" id="{0BE805EB-6CB0-4494-8204-677A8EA71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2" y="5195507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46" name="직사각형 226">
                <a:extLst>
                  <a:ext uri="{FF2B5EF4-FFF2-40B4-BE49-F238E27FC236}">
                    <a16:creationId xmlns:a16="http://schemas.microsoft.com/office/drawing/2014/main" id="{9E5EF6FF-6FC9-4B13-A6D1-DD2B52CE9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2" y="5268289"/>
                <a:ext cx="71436" cy="72061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8B043F68-4009-4DAB-8F9D-0D870192E101}"/>
              </a:ext>
            </a:extLst>
          </p:cNvPr>
          <p:cNvGrpSpPr/>
          <p:nvPr/>
        </p:nvGrpSpPr>
        <p:grpSpPr>
          <a:xfrm>
            <a:off x="3191394" y="4410922"/>
            <a:ext cx="1082386" cy="1238197"/>
            <a:chOff x="7840976" y="4410922"/>
            <a:chExt cx="1082386" cy="1238197"/>
          </a:xfrm>
        </p:grpSpPr>
        <p:sp>
          <p:nvSpPr>
            <p:cNvPr id="548" name="모서리가 둥근 직사각형 272">
              <a:extLst>
                <a:ext uri="{FF2B5EF4-FFF2-40B4-BE49-F238E27FC236}">
                  <a16:creationId xmlns:a16="http://schemas.microsoft.com/office/drawing/2014/main" id="{AE86A7DE-9FB4-4E12-B45F-F27CA60B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2675" y="4925219"/>
              <a:ext cx="61913" cy="7239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 b="1">
                <a:solidFill>
                  <a:srgbClr val="00B0F0"/>
                </a:solidFill>
              </a:endParaRPr>
            </a:p>
          </p:txBody>
        </p:sp>
        <p:sp>
          <p:nvSpPr>
            <p:cNvPr id="549" name="내용 개체 틀 2 2 1">
              <a:extLst>
                <a:ext uri="{FF2B5EF4-FFF2-40B4-BE49-F238E27FC236}">
                  <a16:creationId xmlns:a16="http://schemas.microsoft.com/office/drawing/2014/main" id="{C1F6957D-8853-4601-A6B5-9492499A6F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40976" y="4410922"/>
              <a:ext cx="1082386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 err="1">
                  <a:solidFill>
                    <a:srgbClr val="00B0F0"/>
                  </a:solidFill>
                </a:rPr>
                <a:t>softmax</a:t>
              </a:r>
              <a:endParaRPr lang="ko-KR" altLang="en-US" sz="20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50" name="직선 화살표 연결선 549">
            <a:extLst>
              <a:ext uri="{FF2B5EF4-FFF2-40B4-BE49-F238E27FC236}">
                <a16:creationId xmlns:a16="http://schemas.microsoft.com/office/drawing/2014/main" id="{33590A64-B663-4129-90D3-CBEA320B11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9501" y="5327835"/>
            <a:ext cx="28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D5EB4C-BE94-4143-A3F0-1B0517DCA026}"/>
              </a:ext>
            </a:extLst>
          </p:cNvPr>
          <p:cNvGrpSpPr/>
          <p:nvPr/>
        </p:nvGrpSpPr>
        <p:grpSpPr>
          <a:xfrm>
            <a:off x="631650" y="1893474"/>
            <a:ext cx="1057275" cy="1709515"/>
            <a:chOff x="631650" y="1893474"/>
            <a:chExt cx="1057275" cy="1709515"/>
          </a:xfrm>
        </p:grpSpPr>
        <p:sp>
          <p:nvSpPr>
            <p:cNvPr id="244" name="내용 개체 틀 2 2 1">
              <a:extLst>
                <a:ext uri="{FF2B5EF4-FFF2-40B4-BE49-F238E27FC236}">
                  <a16:creationId xmlns:a16="http://schemas.microsoft.com/office/drawing/2014/main" id="{2432434B-A686-4760-B468-1DE0D41C1D7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1494" y="2885439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246" name="내용 개체 틀 2 2 1">
              <a:extLst>
                <a:ext uri="{FF2B5EF4-FFF2-40B4-BE49-F238E27FC236}">
                  <a16:creationId xmlns:a16="http://schemas.microsoft.com/office/drawing/2014/main" id="{8D2C4C94-085C-49F2-90BF-1E3D36C0E1D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1650" y="3314064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4*4*512</a:t>
              </a:r>
              <a:endParaRPr lang="ko-KR" altLang="en-US" sz="18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B881396-1ADB-43A1-B094-B062E700E615}"/>
                </a:ext>
              </a:extLst>
            </p:cNvPr>
            <p:cNvGrpSpPr/>
            <p:nvPr/>
          </p:nvGrpSpPr>
          <p:grpSpPr>
            <a:xfrm>
              <a:off x="661515" y="1893474"/>
              <a:ext cx="997544" cy="909632"/>
              <a:chOff x="647365" y="1893474"/>
              <a:chExt cx="997544" cy="909632"/>
            </a:xfrm>
          </p:grpSpPr>
          <p:sp>
            <p:nvSpPr>
              <p:cNvPr id="556" name="직사각형 165">
                <a:extLst>
                  <a:ext uri="{FF2B5EF4-FFF2-40B4-BE49-F238E27FC236}">
                    <a16:creationId xmlns:a16="http://schemas.microsoft.com/office/drawing/2014/main" id="{3E5BFBCF-8E60-4A5B-86A7-4B9EC111E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909" y="189347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5" name="직사각형 165">
                <a:extLst>
                  <a:ext uri="{FF2B5EF4-FFF2-40B4-BE49-F238E27FC236}">
                    <a16:creationId xmlns:a16="http://schemas.microsoft.com/office/drawing/2014/main" id="{70C747C9-9105-47F2-97BE-FDDE1EA86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405" y="192479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4" name="직사각형 165">
                <a:extLst>
                  <a:ext uri="{FF2B5EF4-FFF2-40B4-BE49-F238E27FC236}">
                    <a16:creationId xmlns:a16="http://schemas.microsoft.com/office/drawing/2014/main" id="{341CE2C6-4A07-4909-94AF-509D0265D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03" y="1956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3" name="직사각형 165">
                <a:extLst>
                  <a:ext uri="{FF2B5EF4-FFF2-40B4-BE49-F238E27FC236}">
                    <a16:creationId xmlns:a16="http://schemas.microsoft.com/office/drawing/2014/main" id="{B38F710A-D129-4134-81B3-B1C59C2D6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401" y="198742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2" name="직사각형 165">
                <a:extLst>
                  <a:ext uri="{FF2B5EF4-FFF2-40B4-BE49-F238E27FC236}">
                    <a16:creationId xmlns:a16="http://schemas.microsoft.com/office/drawing/2014/main" id="{BB9EF270-59AD-4813-90CB-0E86875EF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899" y="201873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551" name="직사각형 165">
                <a:extLst>
                  <a:ext uri="{FF2B5EF4-FFF2-40B4-BE49-F238E27FC236}">
                    <a16:creationId xmlns:a16="http://schemas.microsoft.com/office/drawing/2014/main" id="{9989B65E-F883-499D-9DA2-B540DBEC3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397" y="205005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7" name="직사각형 165">
                <a:extLst>
                  <a:ext uri="{FF2B5EF4-FFF2-40B4-BE49-F238E27FC236}">
                    <a16:creationId xmlns:a16="http://schemas.microsoft.com/office/drawing/2014/main" id="{DF20F7B8-5710-4475-8123-27B53A518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895" y="208137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8" name="직사각형 166">
                <a:extLst>
                  <a:ext uri="{FF2B5EF4-FFF2-40B4-BE49-F238E27FC236}">
                    <a16:creationId xmlns:a16="http://schemas.microsoft.com/office/drawing/2014/main" id="{24107962-C807-4D18-9C81-1B9ACBF95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" y="211268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49" name="직사각형 167">
                <a:extLst>
                  <a:ext uri="{FF2B5EF4-FFF2-40B4-BE49-F238E27FC236}">
                    <a16:creationId xmlns:a16="http://schemas.microsoft.com/office/drawing/2014/main" id="{0B5BF018-4F0B-4B2D-BABA-DF009D15D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891" y="214400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0" name="직사각형 168">
                <a:extLst>
                  <a:ext uri="{FF2B5EF4-FFF2-40B4-BE49-F238E27FC236}">
                    <a16:creationId xmlns:a16="http://schemas.microsoft.com/office/drawing/2014/main" id="{A93AB99C-47A2-4022-93D3-46C2ECF25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389" y="217531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1" name="직사각형 161">
                <a:extLst>
                  <a:ext uri="{FF2B5EF4-FFF2-40B4-BE49-F238E27FC236}">
                    <a16:creationId xmlns:a16="http://schemas.microsoft.com/office/drawing/2014/main" id="{C8BF12AD-E9F1-42AD-A861-7AD7AB4BD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887" y="220663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2" name="직사각형 162">
                <a:extLst>
                  <a:ext uri="{FF2B5EF4-FFF2-40B4-BE49-F238E27FC236}">
                    <a16:creationId xmlns:a16="http://schemas.microsoft.com/office/drawing/2014/main" id="{C7290B2A-D769-4964-8A9B-71A4BD28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385" y="223795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3" name="직사각형 163">
                <a:extLst>
                  <a:ext uri="{FF2B5EF4-FFF2-40B4-BE49-F238E27FC236}">
                    <a16:creationId xmlns:a16="http://schemas.microsoft.com/office/drawing/2014/main" id="{23B15B9E-1E11-4908-9153-E014FA3DE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883" y="226926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4" name="직사각형 164">
                <a:extLst>
                  <a:ext uri="{FF2B5EF4-FFF2-40B4-BE49-F238E27FC236}">
                    <a16:creationId xmlns:a16="http://schemas.microsoft.com/office/drawing/2014/main" id="{848478E2-EB70-45FB-9B34-E5CBFE105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381" y="230058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5" name="직사각형 176">
                <a:extLst>
                  <a:ext uri="{FF2B5EF4-FFF2-40B4-BE49-F238E27FC236}">
                    <a16:creationId xmlns:a16="http://schemas.microsoft.com/office/drawing/2014/main" id="{4117CD35-E9BD-4A3B-BAF0-27D9C3120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879" y="233189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56" name="직사각형 177">
                <a:extLst>
                  <a:ext uri="{FF2B5EF4-FFF2-40B4-BE49-F238E27FC236}">
                    <a16:creationId xmlns:a16="http://schemas.microsoft.com/office/drawing/2014/main" id="{667FCC69-38E6-4271-900C-7BACC5C8A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377" y="236321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70" name="직사각형 178">
                <a:extLst>
                  <a:ext uri="{FF2B5EF4-FFF2-40B4-BE49-F238E27FC236}">
                    <a16:creationId xmlns:a16="http://schemas.microsoft.com/office/drawing/2014/main" id="{A81CD289-EF31-4BBA-B306-E9851A7D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875" y="239453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0" name="직사각형 179">
                <a:extLst>
                  <a:ext uri="{FF2B5EF4-FFF2-40B4-BE49-F238E27FC236}">
                    <a16:creationId xmlns:a16="http://schemas.microsoft.com/office/drawing/2014/main" id="{64892B7D-710E-49E0-A31F-D50568995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373" y="242584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1" name="직사각형 172">
                <a:extLst>
                  <a:ext uri="{FF2B5EF4-FFF2-40B4-BE49-F238E27FC236}">
                    <a16:creationId xmlns:a16="http://schemas.microsoft.com/office/drawing/2014/main" id="{D7FF2FBB-0652-453D-A470-3EA7B7226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871" y="245716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3" name="직사각형 173">
                <a:extLst>
                  <a:ext uri="{FF2B5EF4-FFF2-40B4-BE49-F238E27FC236}">
                    <a16:creationId xmlns:a16="http://schemas.microsoft.com/office/drawing/2014/main" id="{71B2F515-4CA1-4D13-BB23-75EF9F672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69" y="248847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4" name="직사각형 174">
                <a:extLst>
                  <a:ext uri="{FF2B5EF4-FFF2-40B4-BE49-F238E27FC236}">
                    <a16:creationId xmlns:a16="http://schemas.microsoft.com/office/drawing/2014/main" id="{198CF8EB-8FA1-4B03-9C02-B371C0131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67" y="251979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295" name="직사각형 175">
                <a:extLst>
                  <a:ext uri="{FF2B5EF4-FFF2-40B4-BE49-F238E27FC236}">
                    <a16:creationId xmlns:a16="http://schemas.microsoft.com/office/drawing/2014/main" id="{62DD6E0B-896F-426F-B54E-C2C3A5568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" y="2551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603" name="그룹 602">
            <a:extLst>
              <a:ext uri="{FF2B5EF4-FFF2-40B4-BE49-F238E27FC236}">
                <a16:creationId xmlns:a16="http://schemas.microsoft.com/office/drawing/2014/main" id="{D437CAB3-CDA9-49DC-942A-27749E4BF010}"/>
              </a:ext>
            </a:extLst>
          </p:cNvPr>
          <p:cNvGrpSpPr/>
          <p:nvPr/>
        </p:nvGrpSpPr>
        <p:grpSpPr>
          <a:xfrm>
            <a:off x="2228196" y="1893474"/>
            <a:ext cx="1057275" cy="1709515"/>
            <a:chOff x="631650" y="1893474"/>
            <a:chExt cx="1057275" cy="1709515"/>
          </a:xfrm>
        </p:grpSpPr>
        <p:sp>
          <p:nvSpPr>
            <p:cNvPr id="604" name="내용 개체 틀 2 2 1">
              <a:extLst>
                <a:ext uri="{FF2B5EF4-FFF2-40B4-BE49-F238E27FC236}">
                  <a16:creationId xmlns:a16="http://schemas.microsoft.com/office/drawing/2014/main" id="{F7DEB0BE-1567-4BF6-93BF-E6EE9178C1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1494" y="2885439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605" name="내용 개체 틀 2 2 1">
              <a:extLst>
                <a:ext uri="{FF2B5EF4-FFF2-40B4-BE49-F238E27FC236}">
                  <a16:creationId xmlns:a16="http://schemas.microsoft.com/office/drawing/2014/main" id="{9EF08844-06C8-4E2A-AC93-5D60199CFDC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1650" y="3314064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4*4*512</a:t>
              </a:r>
              <a:endParaRPr lang="ko-KR" altLang="en-US" sz="1800" dirty="0"/>
            </a:p>
          </p:txBody>
        </p:sp>
        <p:grpSp>
          <p:nvGrpSpPr>
            <p:cNvPr id="606" name="그룹 605">
              <a:extLst>
                <a:ext uri="{FF2B5EF4-FFF2-40B4-BE49-F238E27FC236}">
                  <a16:creationId xmlns:a16="http://schemas.microsoft.com/office/drawing/2014/main" id="{17DFEA04-E86B-40D4-A0B5-0A84B3A44E93}"/>
                </a:ext>
              </a:extLst>
            </p:cNvPr>
            <p:cNvGrpSpPr/>
            <p:nvPr/>
          </p:nvGrpSpPr>
          <p:grpSpPr>
            <a:xfrm>
              <a:off x="661515" y="1893474"/>
              <a:ext cx="997544" cy="909632"/>
              <a:chOff x="647365" y="1893474"/>
              <a:chExt cx="997544" cy="909632"/>
            </a:xfrm>
          </p:grpSpPr>
          <p:sp>
            <p:nvSpPr>
              <p:cNvPr id="607" name="직사각형 165">
                <a:extLst>
                  <a:ext uri="{FF2B5EF4-FFF2-40B4-BE49-F238E27FC236}">
                    <a16:creationId xmlns:a16="http://schemas.microsoft.com/office/drawing/2014/main" id="{A0DB26B5-8663-47E9-A37B-52FBA5888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909" y="189347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08" name="직사각형 165">
                <a:extLst>
                  <a:ext uri="{FF2B5EF4-FFF2-40B4-BE49-F238E27FC236}">
                    <a16:creationId xmlns:a16="http://schemas.microsoft.com/office/drawing/2014/main" id="{169DDFD4-2DF3-4AD2-B69D-16EAE83C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405" y="192479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09" name="직사각형 165">
                <a:extLst>
                  <a:ext uri="{FF2B5EF4-FFF2-40B4-BE49-F238E27FC236}">
                    <a16:creationId xmlns:a16="http://schemas.microsoft.com/office/drawing/2014/main" id="{E5FE4BCE-CA41-466D-84EB-9FCCED6E5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03" y="1956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0" name="직사각형 165">
                <a:extLst>
                  <a:ext uri="{FF2B5EF4-FFF2-40B4-BE49-F238E27FC236}">
                    <a16:creationId xmlns:a16="http://schemas.microsoft.com/office/drawing/2014/main" id="{3AD565FD-0F6A-40D3-8CAF-132B7F4CC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401" y="198742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1" name="직사각형 165">
                <a:extLst>
                  <a:ext uri="{FF2B5EF4-FFF2-40B4-BE49-F238E27FC236}">
                    <a16:creationId xmlns:a16="http://schemas.microsoft.com/office/drawing/2014/main" id="{AD47014D-2891-49F7-8B45-63D047F13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899" y="201873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2" name="직사각형 165">
                <a:extLst>
                  <a:ext uri="{FF2B5EF4-FFF2-40B4-BE49-F238E27FC236}">
                    <a16:creationId xmlns:a16="http://schemas.microsoft.com/office/drawing/2014/main" id="{25324307-03B7-4AEE-AE46-C22AE1E1C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397" y="205005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3" name="직사각형 165">
                <a:extLst>
                  <a:ext uri="{FF2B5EF4-FFF2-40B4-BE49-F238E27FC236}">
                    <a16:creationId xmlns:a16="http://schemas.microsoft.com/office/drawing/2014/main" id="{5043EEDA-B648-4B57-8283-AE3B5BE33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895" y="208137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4" name="직사각형 166">
                <a:extLst>
                  <a:ext uri="{FF2B5EF4-FFF2-40B4-BE49-F238E27FC236}">
                    <a16:creationId xmlns:a16="http://schemas.microsoft.com/office/drawing/2014/main" id="{B3421A9C-7520-4BB8-885C-ACC566BC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" y="211268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5" name="직사각형 167">
                <a:extLst>
                  <a:ext uri="{FF2B5EF4-FFF2-40B4-BE49-F238E27FC236}">
                    <a16:creationId xmlns:a16="http://schemas.microsoft.com/office/drawing/2014/main" id="{FC06DB27-05D8-417B-B55F-A313420E5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891" y="214400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6" name="직사각형 168">
                <a:extLst>
                  <a:ext uri="{FF2B5EF4-FFF2-40B4-BE49-F238E27FC236}">
                    <a16:creationId xmlns:a16="http://schemas.microsoft.com/office/drawing/2014/main" id="{F1E5086F-0C4D-4A9B-B0A7-4607F9F0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389" y="217531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7" name="직사각형 161">
                <a:extLst>
                  <a:ext uri="{FF2B5EF4-FFF2-40B4-BE49-F238E27FC236}">
                    <a16:creationId xmlns:a16="http://schemas.microsoft.com/office/drawing/2014/main" id="{F9C7B219-F0D6-41B3-BC09-D12C2EA1D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887" y="220663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8" name="직사각형 162">
                <a:extLst>
                  <a:ext uri="{FF2B5EF4-FFF2-40B4-BE49-F238E27FC236}">
                    <a16:creationId xmlns:a16="http://schemas.microsoft.com/office/drawing/2014/main" id="{9670B7B8-5071-4AFF-A449-9B9F96300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385" y="223795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19" name="직사각형 163">
                <a:extLst>
                  <a:ext uri="{FF2B5EF4-FFF2-40B4-BE49-F238E27FC236}">
                    <a16:creationId xmlns:a16="http://schemas.microsoft.com/office/drawing/2014/main" id="{E8AD04FF-B91F-451A-9A3E-392FD1F1A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883" y="226926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0" name="직사각형 164">
                <a:extLst>
                  <a:ext uri="{FF2B5EF4-FFF2-40B4-BE49-F238E27FC236}">
                    <a16:creationId xmlns:a16="http://schemas.microsoft.com/office/drawing/2014/main" id="{AE9E1EE3-74D5-4D79-81C5-C6D5A0429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381" y="230058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1" name="직사각형 176">
                <a:extLst>
                  <a:ext uri="{FF2B5EF4-FFF2-40B4-BE49-F238E27FC236}">
                    <a16:creationId xmlns:a16="http://schemas.microsoft.com/office/drawing/2014/main" id="{3F0903E9-76A2-45EF-8E16-B63811F73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879" y="233189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2" name="직사각형 177">
                <a:extLst>
                  <a:ext uri="{FF2B5EF4-FFF2-40B4-BE49-F238E27FC236}">
                    <a16:creationId xmlns:a16="http://schemas.microsoft.com/office/drawing/2014/main" id="{4865A4E2-60C4-46F9-9F4D-C95443536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377" y="236321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3" name="직사각형 178">
                <a:extLst>
                  <a:ext uri="{FF2B5EF4-FFF2-40B4-BE49-F238E27FC236}">
                    <a16:creationId xmlns:a16="http://schemas.microsoft.com/office/drawing/2014/main" id="{6406A38B-7784-4CF1-9120-89944C4E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875" y="239453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4" name="직사각형 179">
                <a:extLst>
                  <a:ext uri="{FF2B5EF4-FFF2-40B4-BE49-F238E27FC236}">
                    <a16:creationId xmlns:a16="http://schemas.microsoft.com/office/drawing/2014/main" id="{316174A7-BE6A-460F-8FFA-ED7DBABD4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373" y="242584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5" name="직사각형 172">
                <a:extLst>
                  <a:ext uri="{FF2B5EF4-FFF2-40B4-BE49-F238E27FC236}">
                    <a16:creationId xmlns:a16="http://schemas.microsoft.com/office/drawing/2014/main" id="{FE2EF323-4509-4F86-83D3-EC2D0BEFD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871" y="245716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6" name="직사각형 173">
                <a:extLst>
                  <a:ext uri="{FF2B5EF4-FFF2-40B4-BE49-F238E27FC236}">
                    <a16:creationId xmlns:a16="http://schemas.microsoft.com/office/drawing/2014/main" id="{C7C993F7-70BB-454D-9763-E0E57CC5B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69" y="248847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7" name="직사각형 174">
                <a:extLst>
                  <a:ext uri="{FF2B5EF4-FFF2-40B4-BE49-F238E27FC236}">
                    <a16:creationId xmlns:a16="http://schemas.microsoft.com/office/drawing/2014/main" id="{88A79978-BAED-4F24-B568-BBE48894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67" y="251979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28" name="직사각형 175">
                <a:extLst>
                  <a:ext uri="{FF2B5EF4-FFF2-40B4-BE49-F238E27FC236}">
                    <a16:creationId xmlns:a16="http://schemas.microsoft.com/office/drawing/2014/main" id="{0BBB05CF-C1B8-4A5F-8920-9C2C4E7B7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" y="2551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629" name="그룹 628">
            <a:extLst>
              <a:ext uri="{FF2B5EF4-FFF2-40B4-BE49-F238E27FC236}">
                <a16:creationId xmlns:a16="http://schemas.microsoft.com/office/drawing/2014/main" id="{671A23A2-12F6-486F-8137-1DE23D616EBB}"/>
              </a:ext>
            </a:extLst>
          </p:cNvPr>
          <p:cNvGrpSpPr/>
          <p:nvPr/>
        </p:nvGrpSpPr>
        <p:grpSpPr>
          <a:xfrm>
            <a:off x="4552602" y="1893474"/>
            <a:ext cx="1057275" cy="1709515"/>
            <a:chOff x="631650" y="1893474"/>
            <a:chExt cx="1057275" cy="1709515"/>
          </a:xfrm>
        </p:grpSpPr>
        <p:sp>
          <p:nvSpPr>
            <p:cNvPr id="630" name="내용 개체 틀 2 2 1">
              <a:extLst>
                <a:ext uri="{FF2B5EF4-FFF2-40B4-BE49-F238E27FC236}">
                  <a16:creationId xmlns:a16="http://schemas.microsoft.com/office/drawing/2014/main" id="{AE04C634-4B87-4E50-B33D-3C8868DF13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1494" y="2885439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631" name="내용 개체 틀 2 2 1">
              <a:extLst>
                <a:ext uri="{FF2B5EF4-FFF2-40B4-BE49-F238E27FC236}">
                  <a16:creationId xmlns:a16="http://schemas.microsoft.com/office/drawing/2014/main" id="{38E65B79-D3A5-43C7-9845-C4D4B1BD65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1650" y="3314064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4*4*512</a:t>
              </a:r>
              <a:endParaRPr lang="ko-KR" altLang="en-US" sz="1800" dirty="0"/>
            </a:p>
          </p:txBody>
        </p:sp>
        <p:grpSp>
          <p:nvGrpSpPr>
            <p:cNvPr id="632" name="그룹 631">
              <a:extLst>
                <a:ext uri="{FF2B5EF4-FFF2-40B4-BE49-F238E27FC236}">
                  <a16:creationId xmlns:a16="http://schemas.microsoft.com/office/drawing/2014/main" id="{C0A15C4A-C6AC-492E-BC5E-CD16176BFCCE}"/>
                </a:ext>
              </a:extLst>
            </p:cNvPr>
            <p:cNvGrpSpPr/>
            <p:nvPr/>
          </p:nvGrpSpPr>
          <p:grpSpPr>
            <a:xfrm>
              <a:off x="661515" y="1893474"/>
              <a:ext cx="997544" cy="909632"/>
              <a:chOff x="647365" y="1893474"/>
              <a:chExt cx="997544" cy="909632"/>
            </a:xfrm>
          </p:grpSpPr>
          <p:sp>
            <p:nvSpPr>
              <p:cNvPr id="633" name="직사각형 165">
                <a:extLst>
                  <a:ext uri="{FF2B5EF4-FFF2-40B4-BE49-F238E27FC236}">
                    <a16:creationId xmlns:a16="http://schemas.microsoft.com/office/drawing/2014/main" id="{44AD9D98-AC22-4B4C-A367-466BBDF88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909" y="189347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34" name="직사각형 165">
                <a:extLst>
                  <a:ext uri="{FF2B5EF4-FFF2-40B4-BE49-F238E27FC236}">
                    <a16:creationId xmlns:a16="http://schemas.microsoft.com/office/drawing/2014/main" id="{513E62E8-0D43-4A29-97C7-A4DB67DBC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405" y="192479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35" name="직사각형 165">
                <a:extLst>
                  <a:ext uri="{FF2B5EF4-FFF2-40B4-BE49-F238E27FC236}">
                    <a16:creationId xmlns:a16="http://schemas.microsoft.com/office/drawing/2014/main" id="{5952E144-01DC-4494-85B8-CFFCF617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03" y="1956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36" name="직사각형 165">
                <a:extLst>
                  <a:ext uri="{FF2B5EF4-FFF2-40B4-BE49-F238E27FC236}">
                    <a16:creationId xmlns:a16="http://schemas.microsoft.com/office/drawing/2014/main" id="{C3708CF0-AF28-4EA2-9DE3-F575B17A9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401" y="198742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37" name="직사각형 165">
                <a:extLst>
                  <a:ext uri="{FF2B5EF4-FFF2-40B4-BE49-F238E27FC236}">
                    <a16:creationId xmlns:a16="http://schemas.microsoft.com/office/drawing/2014/main" id="{1917A7BE-0F3D-4F6B-AEFA-52EEC80C1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899" y="201873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38" name="직사각형 165">
                <a:extLst>
                  <a:ext uri="{FF2B5EF4-FFF2-40B4-BE49-F238E27FC236}">
                    <a16:creationId xmlns:a16="http://schemas.microsoft.com/office/drawing/2014/main" id="{B7FFB26D-3568-46AC-962F-F42F1EA76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397" y="205005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39" name="직사각형 165">
                <a:extLst>
                  <a:ext uri="{FF2B5EF4-FFF2-40B4-BE49-F238E27FC236}">
                    <a16:creationId xmlns:a16="http://schemas.microsoft.com/office/drawing/2014/main" id="{97E0597D-90E1-469C-BBF4-9923BB65A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895" y="208137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0" name="직사각형 166">
                <a:extLst>
                  <a:ext uri="{FF2B5EF4-FFF2-40B4-BE49-F238E27FC236}">
                    <a16:creationId xmlns:a16="http://schemas.microsoft.com/office/drawing/2014/main" id="{89929903-98E0-40F1-B9C9-921E3EFBF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" y="211268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1" name="직사각형 167">
                <a:extLst>
                  <a:ext uri="{FF2B5EF4-FFF2-40B4-BE49-F238E27FC236}">
                    <a16:creationId xmlns:a16="http://schemas.microsoft.com/office/drawing/2014/main" id="{D8FF7132-AA5B-4E06-873D-84AFE6229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891" y="214400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2" name="직사각형 168">
                <a:extLst>
                  <a:ext uri="{FF2B5EF4-FFF2-40B4-BE49-F238E27FC236}">
                    <a16:creationId xmlns:a16="http://schemas.microsoft.com/office/drawing/2014/main" id="{842551FB-86E6-4615-B753-851CAA807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389" y="217531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3" name="직사각형 161">
                <a:extLst>
                  <a:ext uri="{FF2B5EF4-FFF2-40B4-BE49-F238E27FC236}">
                    <a16:creationId xmlns:a16="http://schemas.microsoft.com/office/drawing/2014/main" id="{A5E2FF81-8D77-4837-925E-51405C28B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887" y="220663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4" name="직사각형 162">
                <a:extLst>
                  <a:ext uri="{FF2B5EF4-FFF2-40B4-BE49-F238E27FC236}">
                    <a16:creationId xmlns:a16="http://schemas.microsoft.com/office/drawing/2014/main" id="{328E312A-F21B-4457-A487-F4D6306E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385" y="223795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5" name="직사각형 163">
                <a:extLst>
                  <a:ext uri="{FF2B5EF4-FFF2-40B4-BE49-F238E27FC236}">
                    <a16:creationId xmlns:a16="http://schemas.microsoft.com/office/drawing/2014/main" id="{7521705E-7D04-473C-A354-F3A7C8CC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883" y="226926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6" name="직사각형 164">
                <a:extLst>
                  <a:ext uri="{FF2B5EF4-FFF2-40B4-BE49-F238E27FC236}">
                    <a16:creationId xmlns:a16="http://schemas.microsoft.com/office/drawing/2014/main" id="{8DF1A6BE-83A3-4087-9D73-76C316A66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381" y="230058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7" name="직사각형 176">
                <a:extLst>
                  <a:ext uri="{FF2B5EF4-FFF2-40B4-BE49-F238E27FC236}">
                    <a16:creationId xmlns:a16="http://schemas.microsoft.com/office/drawing/2014/main" id="{17708FA7-5127-4DF0-AA3C-6559CC763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879" y="233189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8" name="직사각형 177">
                <a:extLst>
                  <a:ext uri="{FF2B5EF4-FFF2-40B4-BE49-F238E27FC236}">
                    <a16:creationId xmlns:a16="http://schemas.microsoft.com/office/drawing/2014/main" id="{FA8BFF0F-9D7F-4D9C-A607-E1D8B190C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377" y="236321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49" name="직사각형 178">
                <a:extLst>
                  <a:ext uri="{FF2B5EF4-FFF2-40B4-BE49-F238E27FC236}">
                    <a16:creationId xmlns:a16="http://schemas.microsoft.com/office/drawing/2014/main" id="{D2144477-7C93-40D5-9C28-B7553EE5C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875" y="239453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50" name="직사각형 179">
                <a:extLst>
                  <a:ext uri="{FF2B5EF4-FFF2-40B4-BE49-F238E27FC236}">
                    <a16:creationId xmlns:a16="http://schemas.microsoft.com/office/drawing/2014/main" id="{F2E6FFD4-0BE2-4EB6-92A7-2EABFA5DE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373" y="242584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51" name="직사각형 172">
                <a:extLst>
                  <a:ext uri="{FF2B5EF4-FFF2-40B4-BE49-F238E27FC236}">
                    <a16:creationId xmlns:a16="http://schemas.microsoft.com/office/drawing/2014/main" id="{E7C5357A-5009-49F5-82D1-C7AA56F65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871" y="245716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52" name="직사각형 173">
                <a:extLst>
                  <a:ext uri="{FF2B5EF4-FFF2-40B4-BE49-F238E27FC236}">
                    <a16:creationId xmlns:a16="http://schemas.microsoft.com/office/drawing/2014/main" id="{D3449DD0-43F0-4515-8E8A-0EEB48014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69" y="248847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53" name="직사각형 174">
                <a:extLst>
                  <a:ext uri="{FF2B5EF4-FFF2-40B4-BE49-F238E27FC236}">
                    <a16:creationId xmlns:a16="http://schemas.microsoft.com/office/drawing/2014/main" id="{ADFAAC6B-B272-4335-B5D0-1BCB4235F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67" y="251979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54" name="직사각형 175">
                <a:extLst>
                  <a:ext uri="{FF2B5EF4-FFF2-40B4-BE49-F238E27FC236}">
                    <a16:creationId xmlns:a16="http://schemas.microsoft.com/office/drawing/2014/main" id="{E4C126B6-8CD5-4EF8-8269-B534028D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" y="2551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FA56C57D-A8A0-4247-8371-F6B7B97C73B5}"/>
              </a:ext>
            </a:extLst>
          </p:cNvPr>
          <p:cNvGrpSpPr/>
          <p:nvPr/>
        </p:nvGrpSpPr>
        <p:grpSpPr>
          <a:xfrm>
            <a:off x="6187356" y="1893474"/>
            <a:ext cx="1057275" cy="1709515"/>
            <a:chOff x="631650" y="1893474"/>
            <a:chExt cx="1057275" cy="1709515"/>
          </a:xfrm>
        </p:grpSpPr>
        <p:sp>
          <p:nvSpPr>
            <p:cNvPr id="656" name="내용 개체 틀 2 2 1">
              <a:extLst>
                <a:ext uri="{FF2B5EF4-FFF2-40B4-BE49-F238E27FC236}">
                  <a16:creationId xmlns:a16="http://schemas.microsoft.com/office/drawing/2014/main" id="{3C7128E9-680C-4245-A198-CC5F965874D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1494" y="2885439"/>
              <a:ext cx="1017587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2000" dirty="0"/>
                <a:t>conv</a:t>
              </a:r>
              <a:endParaRPr lang="ko-KR" altLang="en-US" sz="2000" dirty="0"/>
            </a:p>
          </p:txBody>
        </p:sp>
        <p:sp>
          <p:nvSpPr>
            <p:cNvPr id="657" name="내용 개체 틀 2 2 1">
              <a:extLst>
                <a:ext uri="{FF2B5EF4-FFF2-40B4-BE49-F238E27FC236}">
                  <a16:creationId xmlns:a16="http://schemas.microsoft.com/office/drawing/2014/main" id="{6CBEEBB0-7D9F-412A-A2C9-EEB035786E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31650" y="3314064"/>
              <a:ext cx="1057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800" dirty="0"/>
                <a:t>4*4*512</a:t>
              </a:r>
              <a:endParaRPr lang="ko-KR" altLang="en-US" sz="1800" dirty="0"/>
            </a:p>
          </p:txBody>
        </p:sp>
        <p:grpSp>
          <p:nvGrpSpPr>
            <p:cNvPr id="658" name="그룹 657">
              <a:extLst>
                <a:ext uri="{FF2B5EF4-FFF2-40B4-BE49-F238E27FC236}">
                  <a16:creationId xmlns:a16="http://schemas.microsoft.com/office/drawing/2014/main" id="{0AD80F9B-3023-46C4-9A55-9DF5F8F853E3}"/>
                </a:ext>
              </a:extLst>
            </p:cNvPr>
            <p:cNvGrpSpPr/>
            <p:nvPr/>
          </p:nvGrpSpPr>
          <p:grpSpPr>
            <a:xfrm>
              <a:off x="661515" y="1893474"/>
              <a:ext cx="997544" cy="909632"/>
              <a:chOff x="647365" y="1893474"/>
              <a:chExt cx="997544" cy="909632"/>
            </a:xfrm>
          </p:grpSpPr>
          <p:sp>
            <p:nvSpPr>
              <p:cNvPr id="659" name="직사각형 165">
                <a:extLst>
                  <a:ext uri="{FF2B5EF4-FFF2-40B4-BE49-F238E27FC236}">
                    <a16:creationId xmlns:a16="http://schemas.microsoft.com/office/drawing/2014/main" id="{F90C4AAB-D1DD-42AD-9F4D-9A795D5F2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909" y="189347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0" name="직사각형 165">
                <a:extLst>
                  <a:ext uri="{FF2B5EF4-FFF2-40B4-BE49-F238E27FC236}">
                    <a16:creationId xmlns:a16="http://schemas.microsoft.com/office/drawing/2014/main" id="{97CE4D5D-0B8C-4232-8710-AAC7F0368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405" y="192479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1" name="직사각형 165">
                <a:extLst>
                  <a:ext uri="{FF2B5EF4-FFF2-40B4-BE49-F238E27FC236}">
                    <a16:creationId xmlns:a16="http://schemas.microsoft.com/office/drawing/2014/main" id="{CADDE5FB-DDC2-43C1-9568-D2674B69A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03" y="1956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2" name="직사각형 165">
                <a:extLst>
                  <a:ext uri="{FF2B5EF4-FFF2-40B4-BE49-F238E27FC236}">
                    <a16:creationId xmlns:a16="http://schemas.microsoft.com/office/drawing/2014/main" id="{6C84587D-ED6A-42A1-B54D-AA15B61EC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401" y="198742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3" name="직사각형 165">
                <a:extLst>
                  <a:ext uri="{FF2B5EF4-FFF2-40B4-BE49-F238E27FC236}">
                    <a16:creationId xmlns:a16="http://schemas.microsoft.com/office/drawing/2014/main" id="{C03DA3A7-0F0A-40F7-B25E-010349BD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899" y="201873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4" name="직사각형 165">
                <a:extLst>
                  <a:ext uri="{FF2B5EF4-FFF2-40B4-BE49-F238E27FC236}">
                    <a16:creationId xmlns:a16="http://schemas.microsoft.com/office/drawing/2014/main" id="{69F422F0-F525-478C-B77F-824FAEE96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397" y="205005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5" name="직사각형 165">
                <a:extLst>
                  <a:ext uri="{FF2B5EF4-FFF2-40B4-BE49-F238E27FC236}">
                    <a16:creationId xmlns:a16="http://schemas.microsoft.com/office/drawing/2014/main" id="{CDC4E946-2A9E-4756-91EE-C15134C6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895" y="208137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6" name="직사각형 166">
                <a:extLst>
                  <a:ext uri="{FF2B5EF4-FFF2-40B4-BE49-F238E27FC236}">
                    <a16:creationId xmlns:a16="http://schemas.microsoft.com/office/drawing/2014/main" id="{CD29E5B2-3E8E-4C17-82C1-D12DA9D37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" y="211268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7" name="직사각형 167">
                <a:extLst>
                  <a:ext uri="{FF2B5EF4-FFF2-40B4-BE49-F238E27FC236}">
                    <a16:creationId xmlns:a16="http://schemas.microsoft.com/office/drawing/2014/main" id="{7A9EA12A-8E0C-4DDC-BF41-0CD4331DA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891" y="214400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8" name="직사각형 168">
                <a:extLst>
                  <a:ext uri="{FF2B5EF4-FFF2-40B4-BE49-F238E27FC236}">
                    <a16:creationId xmlns:a16="http://schemas.microsoft.com/office/drawing/2014/main" id="{A315EF33-6751-4969-B24A-384E4E14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389" y="217531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69" name="직사각형 161">
                <a:extLst>
                  <a:ext uri="{FF2B5EF4-FFF2-40B4-BE49-F238E27FC236}">
                    <a16:creationId xmlns:a16="http://schemas.microsoft.com/office/drawing/2014/main" id="{C6B322A7-2A02-4403-B20F-E2560781C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887" y="220663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0" name="직사각형 162">
                <a:extLst>
                  <a:ext uri="{FF2B5EF4-FFF2-40B4-BE49-F238E27FC236}">
                    <a16:creationId xmlns:a16="http://schemas.microsoft.com/office/drawing/2014/main" id="{105C8BCF-D8C0-4897-B4A9-90C53B133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385" y="223795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1" name="직사각형 163">
                <a:extLst>
                  <a:ext uri="{FF2B5EF4-FFF2-40B4-BE49-F238E27FC236}">
                    <a16:creationId xmlns:a16="http://schemas.microsoft.com/office/drawing/2014/main" id="{C1CDA710-0DF3-42DE-8686-71E92740D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883" y="226926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2" name="직사각형 164">
                <a:extLst>
                  <a:ext uri="{FF2B5EF4-FFF2-40B4-BE49-F238E27FC236}">
                    <a16:creationId xmlns:a16="http://schemas.microsoft.com/office/drawing/2014/main" id="{9A275C39-EF6D-42ED-842D-309E3E1E3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381" y="230058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3" name="직사각형 176">
                <a:extLst>
                  <a:ext uri="{FF2B5EF4-FFF2-40B4-BE49-F238E27FC236}">
                    <a16:creationId xmlns:a16="http://schemas.microsoft.com/office/drawing/2014/main" id="{CF2B60F6-B1A5-400D-8545-423FC3415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879" y="233189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4" name="직사각형 177">
                <a:extLst>
                  <a:ext uri="{FF2B5EF4-FFF2-40B4-BE49-F238E27FC236}">
                    <a16:creationId xmlns:a16="http://schemas.microsoft.com/office/drawing/2014/main" id="{AFF5CA9A-53A9-4A73-97DD-0A30293BF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377" y="236321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5" name="직사각형 178">
                <a:extLst>
                  <a:ext uri="{FF2B5EF4-FFF2-40B4-BE49-F238E27FC236}">
                    <a16:creationId xmlns:a16="http://schemas.microsoft.com/office/drawing/2014/main" id="{628CDF47-0E5A-4DBE-AA4C-AFFB31AB6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875" y="2394530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6" name="직사각형 179">
                <a:extLst>
                  <a:ext uri="{FF2B5EF4-FFF2-40B4-BE49-F238E27FC236}">
                    <a16:creationId xmlns:a16="http://schemas.microsoft.com/office/drawing/2014/main" id="{EDE1AE5B-15D4-4BB6-B98C-0675B9866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373" y="242584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7" name="직사각형 172">
                <a:extLst>
                  <a:ext uri="{FF2B5EF4-FFF2-40B4-BE49-F238E27FC236}">
                    <a16:creationId xmlns:a16="http://schemas.microsoft.com/office/drawing/2014/main" id="{E1099254-9066-40DC-AAF2-9F7F7272C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871" y="2457162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8" name="직사각형 173">
                <a:extLst>
                  <a:ext uri="{FF2B5EF4-FFF2-40B4-BE49-F238E27FC236}">
                    <a16:creationId xmlns:a16="http://schemas.microsoft.com/office/drawing/2014/main" id="{1F30D851-15F4-4ECB-B546-174B649B1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69" y="2488478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79" name="직사각형 174">
                <a:extLst>
                  <a:ext uri="{FF2B5EF4-FFF2-40B4-BE49-F238E27FC236}">
                    <a16:creationId xmlns:a16="http://schemas.microsoft.com/office/drawing/2014/main" id="{2477FE2E-3D1E-4CEE-BE1A-5D9AAE606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67" y="2519794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  <p:sp>
            <p:nvSpPr>
              <p:cNvPr id="680" name="직사각형 175">
                <a:extLst>
                  <a:ext uri="{FF2B5EF4-FFF2-40B4-BE49-F238E27FC236}">
                    <a16:creationId xmlns:a16="http://schemas.microsoft.com/office/drawing/2014/main" id="{96A70C69-88A5-426B-ABF3-05FE07925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365" y="2551106"/>
                <a:ext cx="252000" cy="2520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391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3913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3913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defTabSz="8239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5647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Checkpoints in Day 9’s morning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0D7547-D294-4FA5-99AB-95CF43012E9F}"/>
              </a:ext>
            </a:extLst>
          </p:cNvPr>
          <p:cNvSpPr/>
          <p:nvPr/>
        </p:nvSpPr>
        <p:spPr>
          <a:xfrm>
            <a:off x="683568" y="2047243"/>
            <a:ext cx="4824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Log files and saved models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AA50E3-BB88-496E-AADD-8AB95D972DF9}"/>
              </a:ext>
            </a:extLst>
          </p:cNvPr>
          <p:cNvSpPr/>
          <p:nvPr/>
        </p:nvSpPr>
        <p:spPr>
          <a:xfrm>
            <a:off x="683568" y="4149080"/>
            <a:ext cx="846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Performance of DNN</a:t>
            </a:r>
          </a:p>
        </p:txBody>
      </p:sp>
    </p:spTree>
    <p:extLst>
      <p:ext uri="{BB962C8B-B14F-4D97-AF65-F5344CB8AC3E}">
        <p14:creationId xmlns:p14="http://schemas.microsoft.com/office/powerpoint/2010/main" val="2008695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BF28D7-9398-4BAF-ADC7-ABE8BF0BC7F0}"/>
              </a:ext>
            </a:extLst>
          </p:cNvPr>
          <p:cNvSpPr txBox="1"/>
          <p:nvPr/>
        </p:nvSpPr>
        <p:spPr>
          <a:xfrm>
            <a:off x="505992" y="2636912"/>
            <a:ext cx="81320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GP3</a:t>
            </a:r>
          </a:p>
          <a:p>
            <a:pPr algn="ctr"/>
            <a:r>
              <a:rPr lang="en-US" altLang="ko-KR" sz="3200" b="1" dirty="0"/>
              <a:t>(Groups C, D &amp; E)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48187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Task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85399-A6E3-4241-9E41-6C8AC4123FDF}"/>
              </a:ext>
            </a:extLst>
          </p:cNvPr>
          <p:cNvSpPr txBox="1"/>
          <p:nvPr/>
        </p:nvSpPr>
        <p:spPr>
          <a:xfrm>
            <a:off x="286155" y="1304721"/>
            <a:ext cx="472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Weather forecasting</a:t>
            </a:r>
            <a:endParaRPr lang="ko-KR" altLang="en-US" sz="2800" b="1" dirty="0"/>
          </a:p>
        </p:txBody>
      </p:sp>
      <p:sp>
        <p:nvSpPr>
          <p:cNvPr id="44" name="사다리꼴 7">
            <a:extLst>
              <a:ext uri="{FF2B5EF4-FFF2-40B4-BE49-F238E27FC236}">
                <a16:creationId xmlns:a16="http://schemas.microsoft.com/office/drawing/2014/main" id="{399D260E-FA18-4452-B180-3B872645B895}"/>
              </a:ext>
            </a:extLst>
          </p:cNvPr>
          <p:cNvSpPr/>
          <p:nvPr/>
        </p:nvSpPr>
        <p:spPr bwMode="auto">
          <a:xfrm rot="5400000">
            <a:off x="3422492" y="2193510"/>
            <a:ext cx="2273617" cy="2296325"/>
          </a:xfrm>
          <a:prstGeom prst="trapezoi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376FEC-877B-4972-8EE6-83A0DB142E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0185" y="3298564"/>
            <a:ext cx="5470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내용 개체 틀 2 2 2 2 2">
            <a:extLst>
              <a:ext uri="{FF2B5EF4-FFF2-40B4-BE49-F238E27FC236}">
                <a16:creationId xmlns:a16="http://schemas.microsoft.com/office/drawing/2014/main" id="{BEC46343-DFD9-4DB7-9684-6D9C07C4F41E}"/>
              </a:ext>
            </a:extLst>
          </p:cNvPr>
          <p:cNvSpPr txBox="1">
            <a:spLocks/>
          </p:cNvSpPr>
          <p:nvPr/>
        </p:nvSpPr>
        <p:spPr bwMode="auto">
          <a:xfrm>
            <a:off x="3478281" y="3054326"/>
            <a:ext cx="2112308" cy="48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model</a:t>
            </a:r>
            <a:endParaRPr lang="ko-KR" altLang="en-US" sz="28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348E28-970F-4E41-8898-12DFBEF93A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7463" y="3322500"/>
            <a:ext cx="59910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3D8259-B70C-4FF4-AEDF-5D731E070B07}"/>
              </a:ext>
            </a:extLst>
          </p:cNvPr>
          <p:cNvSpPr txBox="1"/>
          <p:nvPr/>
        </p:nvSpPr>
        <p:spPr>
          <a:xfrm>
            <a:off x="5843652" y="3876744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/>
              <a:t>“temperature”</a:t>
            </a:r>
            <a:endParaRPr kumimoji="1" lang="ko-KR" altLang="en-US" sz="2800" b="1" dirty="0"/>
          </a:p>
        </p:txBody>
      </p:sp>
      <p:sp>
        <p:nvSpPr>
          <p:cNvPr id="49" name="위쪽 화살표 36">
            <a:extLst>
              <a:ext uri="{FF2B5EF4-FFF2-40B4-BE49-F238E27FC236}">
                <a16:creationId xmlns:a16="http://schemas.microsoft.com/office/drawing/2014/main" id="{F92AFE5F-69EC-46ED-B244-F09C65B3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786" y="4216491"/>
            <a:ext cx="353182" cy="583196"/>
          </a:xfrm>
          <a:prstGeom prst="upArrow">
            <a:avLst>
              <a:gd name="adj1" fmla="val 50000"/>
              <a:gd name="adj2" fmla="val 49951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865E2512-E686-4407-8CCB-F65A0ECBE7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40" y="3150774"/>
            <a:ext cx="263289" cy="26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EA01DBE-BA8B-45F0-A731-50F84CB7F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50" y="2984434"/>
            <a:ext cx="244483" cy="5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7A6F27-CC6E-4493-9306-01502CF842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29" y="4904674"/>
            <a:ext cx="3028962" cy="629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EFAB01-0CD5-47E8-A25B-1B00066DAA3F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2553" y="4440137"/>
            <a:ext cx="814463" cy="37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46FCCD-9820-42B4-A5D7-CF64907E1D68}"/>
              </a:ext>
            </a:extLst>
          </p:cNvPr>
          <p:cNvSpPr txBox="1"/>
          <p:nvPr/>
        </p:nvSpPr>
        <p:spPr>
          <a:xfrm>
            <a:off x="620343" y="3484165"/>
            <a:ext cx="2727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 whather conditions</a:t>
            </a:r>
          </a:p>
          <a:p>
            <a:pPr algn="ctr"/>
            <a:r>
              <a:rPr lang="en-US" altLang="ko-KR" sz="2800"/>
              <a:t>(numeric)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A451C-D4F5-E740-96B9-AABF45429EE7}"/>
              </a:ext>
            </a:extLst>
          </p:cNvPr>
          <p:cNvSpPr txBox="1"/>
          <p:nvPr/>
        </p:nvSpPr>
        <p:spPr>
          <a:xfrm>
            <a:off x="6301598" y="435186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400"/>
              <a:t>(e.g., 27℃ )</a:t>
            </a:r>
            <a:endParaRPr kumimoji="1" lang="x-none" altLang="en-US" sz="2400"/>
          </a:p>
        </p:txBody>
      </p:sp>
    </p:spTree>
    <p:extLst>
      <p:ext uri="{BB962C8B-B14F-4D97-AF65-F5344CB8AC3E}">
        <p14:creationId xmlns:p14="http://schemas.microsoft.com/office/powerpoint/2010/main" val="3239746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6D175-98C7-48DA-A872-7FCC8366FB80}"/>
              </a:ext>
            </a:extLst>
          </p:cNvPr>
          <p:cNvSpPr/>
          <p:nvPr/>
        </p:nvSpPr>
        <p:spPr>
          <a:xfrm>
            <a:off x="421351" y="2920644"/>
            <a:ext cx="7967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 weather features collected from 2009 to 2016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D755C9-E160-7C41-9854-109896887B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98" y="2894325"/>
            <a:ext cx="1074290" cy="440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55E0C8-BA5C-2F45-B25D-2D60845D18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90" y="5041215"/>
            <a:ext cx="739223" cy="34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183241-DD43-2446-8FF8-3D72904755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1" y="1598120"/>
            <a:ext cx="1993135" cy="3334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B7E16A-FDE2-1D4F-AE67-68857805ED82}"/>
              </a:ext>
            </a:extLst>
          </p:cNvPr>
          <p:cNvSpPr txBox="1"/>
          <p:nvPr/>
        </p:nvSpPr>
        <p:spPr>
          <a:xfrm>
            <a:off x="274430" y="3645024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Example:</a:t>
            </a:r>
            <a:endParaRPr kumimoji="1" lang="x-none" altLang="en-US" sz="2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4ED10-5B0D-CE4E-BC7D-99445DF4CA26}"/>
              </a:ext>
            </a:extLst>
          </p:cNvPr>
          <p:cNvSpPr txBox="1"/>
          <p:nvPr/>
        </p:nvSpPr>
        <p:spPr>
          <a:xfrm>
            <a:off x="1957904" y="3684135"/>
            <a:ext cx="369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Pressure, humidity, …</a:t>
            </a:r>
            <a:endParaRPr kumimoji="1" lang="x-none" altLang="en-US" sz="2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9069A-EA29-3247-9AFD-1A630C06851C}"/>
              </a:ext>
            </a:extLst>
          </p:cNvPr>
          <p:cNvSpPr/>
          <p:nvPr/>
        </p:nvSpPr>
        <p:spPr>
          <a:xfrm>
            <a:off x="130250" y="2420888"/>
            <a:ext cx="85788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Data</a:t>
            </a:r>
            <a:r>
              <a:rPr lang="en-US" altLang="ko-KR" sz="2800" b="1" dirty="0"/>
              <a:t>: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A1B48F-F259-E84D-AA18-AC0B8B9DA867}"/>
              </a:ext>
            </a:extLst>
          </p:cNvPr>
          <p:cNvSpPr/>
          <p:nvPr/>
        </p:nvSpPr>
        <p:spPr>
          <a:xfrm>
            <a:off x="152400" y="4941168"/>
            <a:ext cx="8355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Label</a:t>
            </a:r>
            <a:r>
              <a:rPr lang="en-US" altLang="ko-KR" sz="2800" b="1"/>
              <a:t>:</a:t>
            </a:r>
            <a:r>
              <a:rPr lang="en-US" altLang="ko-KR" sz="2800"/>
              <a:t> celcius temperature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91999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21CFD-3C83-4048-9FEE-0204EC99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Data load &amp; visualization</a:t>
            </a:r>
            <a:endParaRPr kumimoji="1" lang="x-none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26BD5-9902-EF42-8CC3-88B058694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0294A-A7B4-9F46-B98C-9F0133FE7744}"/>
              </a:ext>
            </a:extLst>
          </p:cNvPr>
          <p:cNvSpPr txBox="1"/>
          <p:nvPr/>
        </p:nvSpPr>
        <p:spPr>
          <a:xfrm>
            <a:off x="250191" y="1196752"/>
            <a:ext cx="957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Load data in </a:t>
            </a:r>
            <a:r>
              <a:rPr kumimoji="1" lang="en-US" altLang="x-none" sz="2800" b="1" dirty="0"/>
              <a:t>csv</a:t>
            </a:r>
            <a:r>
              <a:rPr kumimoji="1" lang="en-US" altLang="x-none" sz="2800" dirty="0"/>
              <a:t> file</a:t>
            </a:r>
            <a:endParaRPr kumimoji="1" lang="x-none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F9CD65-B60A-45CB-BCD2-4030E6DF8ABF}"/>
              </a:ext>
            </a:extLst>
          </p:cNvPr>
          <p:cNvSpPr txBox="1"/>
          <p:nvPr/>
        </p:nvSpPr>
        <p:spPr>
          <a:xfrm>
            <a:off x="250191" y="2606134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Data visualization: </a:t>
            </a:r>
            <a:endParaRPr kumimoji="1" lang="x-none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43BA7-0CE4-4FD8-97CA-44C9FACA412D}"/>
              </a:ext>
            </a:extLst>
          </p:cNvPr>
          <p:cNvSpPr txBox="1"/>
          <p:nvPr/>
        </p:nvSpPr>
        <p:spPr>
          <a:xfrm>
            <a:off x="250191" y="1690454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dirty="0"/>
              <a:t> 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pandas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pd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D6ED3-7288-4859-BA91-D5D936730DA6}"/>
              </a:ext>
            </a:extLst>
          </p:cNvPr>
          <p:cNvSpPr txBox="1"/>
          <p:nvPr/>
        </p:nvSpPr>
        <p:spPr>
          <a:xfrm>
            <a:off x="250191" y="2098571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data=pd.</a:t>
            </a:r>
            <a:r>
              <a:rPr lang="en-US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("./downloads/train.csv")</a:t>
            </a:r>
            <a:endParaRPr lang="ko-KR" altLang="en-US" sz="3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2206CD-4A0C-4EE6-85AF-DFBA2AB865B4}"/>
              </a:ext>
            </a:extLst>
          </p:cNvPr>
          <p:cNvSpPr/>
          <p:nvPr/>
        </p:nvSpPr>
        <p:spPr>
          <a:xfrm>
            <a:off x="250191" y="3076351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T_data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=data</a:t>
            </a:r>
            <a:r>
              <a:rPr lang="en-US" altLang="ko-KR" sz="2000" dirty="0">
                <a:latin typeface="Courier New" panose="02070309020205020404" pitchFamily="49" charset="0"/>
              </a:rPr>
              <a:t>[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‘T (</a:t>
            </a:r>
            <a:r>
              <a:rPr lang="en-US" altLang="ko-K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degC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)’</a:t>
            </a:r>
            <a:r>
              <a:rPr lang="en-US" altLang="ko-KR" sz="2000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1D45D3-FC44-4AF9-AAEC-42DCCBBB0FE5}"/>
              </a:ext>
            </a:extLst>
          </p:cNvPr>
          <p:cNvSpPr/>
          <p:nvPr/>
        </p:nvSpPr>
        <p:spPr>
          <a:xfrm>
            <a:off x="271037" y="4469050"/>
            <a:ext cx="8405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date_time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</a:rPr>
              <a:t>T_data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ko-KR" sz="2000" dirty="0"/>
              <a:t>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BDF9E0-1604-4A20-8530-E14882F0275F}"/>
              </a:ext>
            </a:extLst>
          </p:cNvPr>
          <p:cNvSpPr/>
          <p:nvPr/>
        </p:nvSpPr>
        <p:spPr>
          <a:xfrm>
            <a:off x="250190" y="3460938"/>
            <a:ext cx="9578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date_time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pd.to_datetime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(data[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‘Date time’</a:t>
            </a:r>
            <a:r>
              <a:rPr lang="en-US" altLang="ko-KR" sz="2000" dirty="0">
                <a:latin typeface="Courier New" panose="02070309020205020404" pitchFamily="49" charset="0"/>
              </a:rPr>
              <a:t>],                       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format=%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d.%m.%Y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%H:%M:%S)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2157E31-2503-4960-A86D-96EA25D26D19}"/>
              </a:ext>
            </a:extLst>
          </p:cNvPr>
          <p:cNvGrpSpPr/>
          <p:nvPr/>
        </p:nvGrpSpPr>
        <p:grpSpPr>
          <a:xfrm>
            <a:off x="1395499" y="4653136"/>
            <a:ext cx="5976663" cy="1981547"/>
            <a:chOff x="684393" y="616404"/>
            <a:chExt cx="7508592" cy="342868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38EF66-FD55-4DA2-B962-0F520FA4E47A}"/>
                </a:ext>
              </a:extLst>
            </p:cNvPr>
            <p:cNvSpPr/>
            <p:nvPr/>
          </p:nvSpPr>
          <p:spPr>
            <a:xfrm rot="16200000">
              <a:off x="-492350" y="1793147"/>
              <a:ext cx="2875059" cy="521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temperature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2E7779C-5BF9-4AAA-8F34-8D8A3AD65AA3}"/>
                </a:ext>
              </a:extLst>
            </p:cNvPr>
            <p:cNvSpPr/>
            <p:nvPr/>
          </p:nvSpPr>
          <p:spPr>
            <a:xfrm>
              <a:off x="4116616" y="3482113"/>
              <a:ext cx="2090160" cy="562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dirty="0"/>
                <a:t>date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4255D326-6A7C-42A9-BFE7-EF0E5C098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83" b="7637"/>
            <a:stretch/>
          </p:blipFill>
          <p:spPr>
            <a:xfrm>
              <a:off x="1208209" y="1268761"/>
              <a:ext cx="6984776" cy="223224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C43BA7-0CE4-4FD8-97CA-44C9FACA412D}"/>
              </a:ext>
            </a:extLst>
          </p:cNvPr>
          <p:cNvSpPr txBox="1"/>
          <p:nvPr/>
        </p:nvSpPr>
        <p:spPr>
          <a:xfrm>
            <a:off x="265160" y="4077072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dirty="0"/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051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/>
      <p:bldP spid="45" grpId="0"/>
      <p:bldP spid="4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0E6A6-C44C-425B-BD38-FE1AF08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Pre-processing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2B3CD-6E24-485B-B442-16431F5B2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1D9FD-FB65-404B-BCB0-EF8C7E69247B}"/>
              </a:ext>
            </a:extLst>
          </p:cNvPr>
          <p:cNvSpPr/>
          <p:nvPr/>
        </p:nvSpPr>
        <p:spPr>
          <a:xfrm>
            <a:off x="323528" y="1268760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data.describe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#statistics of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A13630-251C-438F-B7E3-AAFC84CD0E3B}"/>
              </a:ext>
            </a:extLst>
          </p:cNvPr>
          <p:cNvSpPr/>
          <p:nvPr/>
        </p:nvSpPr>
        <p:spPr>
          <a:xfrm>
            <a:off x="331292" y="4874384"/>
            <a:ext cx="55368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data[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2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wv</a:t>
            </a:r>
            <a:r>
              <a:rPr lang="en-US" altLang="ko-KR" sz="2000" dirty="0">
                <a:solidFill>
                  <a:srgbClr val="A31515"/>
                </a:solidFill>
                <a:latin typeface="Courier New" panose="02070309020205020404" pitchFamily="49" charset="0"/>
              </a:rPr>
              <a:t> (m/s)'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wv_outlier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 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altLang="ko-KR" sz="2000" dirty="0">
                <a:solidFill>
                  <a:srgbClr val="09885A"/>
                </a:solidFill>
                <a:latin typeface="Courier New" panose="02070309020205020404" pitchFamily="49" charset="0"/>
              </a:rPr>
              <a:t>-9999.0</a:t>
            </a:r>
            <a:r>
              <a:rPr lang="en-US" altLang="ko-KR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mean_wv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[~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wv_outlier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].mean()</a:t>
            </a:r>
          </a:p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wv_outlier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mean_wv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26869"/>
              </p:ext>
            </p:extLst>
          </p:nvPr>
        </p:nvGraphicFramePr>
        <p:xfrm>
          <a:off x="2092894" y="1844824"/>
          <a:ext cx="3240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Wv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(m/s)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420551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65.45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min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-9999.00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28.49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374312" y="183856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urier New" panose="02070309020205020404" pitchFamily="49" charset="0"/>
              </a:rPr>
              <a:t># Wind velocity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15804" y="330096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Courier New" panose="02070309020205020404" pitchFamily="49" charset="0"/>
              </a:rPr>
              <a:t># missing entry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9CD65-B60A-45CB-BCD2-4030E6DF8ABF}"/>
              </a:ext>
            </a:extLst>
          </p:cNvPr>
          <p:cNvSpPr txBox="1"/>
          <p:nvPr/>
        </p:nvSpPr>
        <p:spPr>
          <a:xfrm>
            <a:off x="277287" y="4242864"/>
            <a:ext cx="6200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Fill up the missing entry with a mean:</a:t>
            </a:r>
            <a:endParaRPr kumimoji="1" lang="x-none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5728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split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610DC-BD7C-4F8C-B795-214BB2041527}"/>
              </a:ext>
            </a:extLst>
          </p:cNvPr>
          <p:cNvSpPr txBox="1"/>
          <p:nvPr/>
        </p:nvSpPr>
        <p:spPr>
          <a:xfrm>
            <a:off x="2627784" y="2062589"/>
            <a:ext cx="449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3600" dirty="0"/>
              <a:t>7:2:1 </a:t>
            </a:r>
            <a:r>
              <a:rPr kumimoji="1" lang="en-US" altLang="x-none" sz="2400" dirty="0"/>
              <a:t>(in </a:t>
            </a:r>
            <a:r>
              <a:rPr kumimoji="1" lang="en-US" altLang="x-none" sz="2400" i="1" dirty="0"/>
              <a:t>chronological</a:t>
            </a:r>
            <a:r>
              <a:rPr kumimoji="1" lang="en-US" altLang="x-none" sz="2400" dirty="0"/>
              <a:t> order)</a:t>
            </a:r>
            <a:endParaRPr kumimoji="1" lang="x-none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862A23-ED13-4F80-9C77-ED14ED49FD5E}"/>
              </a:ext>
            </a:extLst>
          </p:cNvPr>
          <p:cNvSpPr/>
          <p:nvPr/>
        </p:nvSpPr>
        <p:spPr>
          <a:xfrm>
            <a:off x="223713" y="3140968"/>
            <a:ext cx="8340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dirty="0">
                <a:solidFill>
                  <a:srgbClr val="004ED0"/>
                </a:solidFill>
                <a:latin typeface="Monaco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ko-KR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32E384-D3BF-49B3-9A39-41009F7FB93C}"/>
              </a:ext>
            </a:extLst>
          </p:cNvPr>
          <p:cNvSpPr/>
          <p:nvPr/>
        </p:nvSpPr>
        <p:spPr>
          <a:xfrm>
            <a:off x="261523" y="3790781"/>
            <a:ext cx="8702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X_rest,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y_rest,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=\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train_test_split(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test_size=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,shuffle=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6A853-E278-4B0C-83C6-EBD007A08AFB}"/>
              </a:ext>
            </a:extLst>
          </p:cNvPr>
          <p:cNvSpPr txBox="1"/>
          <p:nvPr/>
        </p:nvSpPr>
        <p:spPr>
          <a:xfrm>
            <a:off x="152400" y="1340768"/>
            <a:ext cx="7276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Will split dataset into </a:t>
            </a:r>
            <a:r>
              <a:rPr kumimoji="1" lang="en-US" altLang="x-none" sz="2800" b="1" dirty="0"/>
              <a:t>train/val/test </a:t>
            </a:r>
            <a:r>
              <a:rPr kumimoji="1" lang="en-US" altLang="x-none" sz="2800" dirty="0"/>
              <a:t>sets with:</a:t>
            </a:r>
            <a:endParaRPr kumimoji="1" lang="x-none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4F159-CEA9-4364-87E9-635564952E86}"/>
              </a:ext>
            </a:extLst>
          </p:cNvPr>
          <p:cNvSpPr/>
          <p:nvPr/>
        </p:nvSpPr>
        <p:spPr>
          <a:xfrm>
            <a:off x="301750" y="4508326"/>
            <a:ext cx="8842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X_train, X_val, y_train, y_val =\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train_test_split(X_rest, y_rest, test_size=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9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,shuffle=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5062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Time window </a:t>
            </a:r>
            <a:r>
              <a:rPr kumimoji="1" lang="en-US" altLang="x-none" i="1" dirty="0"/>
              <a:t>T</a:t>
            </a:r>
            <a:endParaRPr kumimoji="1" lang="x-none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A9518-29B4-FA46-9209-7AE1C9467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87DF841-466D-9840-AE24-07C1967F666E}"/>
              </a:ext>
            </a:extLst>
          </p:cNvPr>
          <p:cNvCxnSpPr>
            <a:cxnSpLocks/>
          </p:cNvCxnSpPr>
          <p:nvPr/>
        </p:nvCxnSpPr>
        <p:spPr bwMode="auto">
          <a:xfrm>
            <a:off x="899592" y="3158837"/>
            <a:ext cx="0" cy="1545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B9C185-9A22-A54E-990C-38BD807514BD}"/>
              </a:ext>
            </a:extLst>
          </p:cNvPr>
          <p:cNvSpPr txBox="1"/>
          <p:nvPr/>
        </p:nvSpPr>
        <p:spPr>
          <a:xfrm rot="16200000">
            <a:off x="-673200" y="3779499"/>
            <a:ext cx="208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14</a:t>
            </a:r>
            <a:r>
              <a:rPr lang="ko-KR" altLang="en-US" sz="2800" dirty="0"/>
              <a:t> </a:t>
            </a:r>
            <a:r>
              <a:rPr lang="en-US" altLang="ko-KR" sz="2800" dirty="0"/>
              <a:t>features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9C2CC-C9B3-E249-AD0E-1EBB0A816F4B}"/>
              </a:ext>
            </a:extLst>
          </p:cNvPr>
          <p:cNvSpPr txBox="1"/>
          <p:nvPr/>
        </p:nvSpPr>
        <p:spPr>
          <a:xfrm>
            <a:off x="3563888" y="5842760"/>
            <a:ext cx="2839821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 of examples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B0959B-703C-3040-957C-F516A5973BD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8917" y="5825937"/>
            <a:ext cx="7488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47BA00-745B-FA49-9175-01FFA1728B77}"/>
              </a:ext>
            </a:extLst>
          </p:cNvPr>
          <p:cNvGraphicFramePr>
            <a:graphicFrameLocks noGrp="1"/>
          </p:cNvGraphicFramePr>
          <p:nvPr/>
        </p:nvGraphicFramePr>
        <p:xfrm>
          <a:off x="1004711" y="3240890"/>
          <a:ext cx="7604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6C458CB-9E66-DB46-8E03-A4791B360776}"/>
              </a:ext>
            </a:extLst>
          </p:cNvPr>
          <p:cNvGraphicFramePr>
            <a:graphicFrameLocks noGrp="1"/>
          </p:cNvGraphicFramePr>
          <p:nvPr/>
        </p:nvGraphicFramePr>
        <p:xfrm>
          <a:off x="999732" y="4365482"/>
          <a:ext cx="7604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D4625B5-CEC4-184D-AD5A-0B274DE458A8}"/>
              </a:ext>
            </a:extLst>
          </p:cNvPr>
          <p:cNvSpPr txBox="1"/>
          <p:nvPr/>
        </p:nvSpPr>
        <p:spPr>
          <a:xfrm>
            <a:off x="152400" y="1206928"/>
            <a:ext cx="50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/>
              <a:t>Generate time-series dataset</a:t>
            </a:r>
            <a:r>
              <a:rPr kumimoji="1" lang="en-US" altLang="x-none" sz="2800" i="1" dirty="0"/>
              <a:t>:</a:t>
            </a:r>
            <a:r>
              <a:rPr kumimoji="1" lang="en-US" altLang="x-none" sz="2800" dirty="0"/>
              <a:t> </a:t>
            </a:r>
            <a:endParaRPr kumimoji="1" lang="x-none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2EF08-0231-A543-9EE8-B4D6E44A29CF}"/>
              </a:ext>
            </a:extLst>
          </p:cNvPr>
          <p:cNvCxnSpPr>
            <a:cxnSpLocks/>
          </p:cNvCxnSpPr>
          <p:nvPr/>
        </p:nvCxnSpPr>
        <p:spPr bwMode="auto">
          <a:xfrm flipH="1">
            <a:off x="933033" y="3158837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A10D89ED-8CDE-AE41-8871-98F47E06F7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14" y="4052688"/>
            <a:ext cx="26416" cy="227584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D729666-1C10-1942-9E1D-A5C955E45C02}"/>
              </a:ext>
            </a:extLst>
          </p:cNvPr>
          <p:cNvGraphicFramePr>
            <a:graphicFrameLocks noGrp="1"/>
          </p:cNvGraphicFramePr>
          <p:nvPr/>
        </p:nvGraphicFramePr>
        <p:xfrm>
          <a:off x="933033" y="5336995"/>
          <a:ext cx="7604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81" y="1820178"/>
            <a:ext cx="2770519" cy="66219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8A2E38-67AE-2B4F-98F6-27721F197F9A}"/>
              </a:ext>
            </a:extLst>
          </p:cNvPr>
          <p:cNvSpPr txBox="1"/>
          <p:nvPr/>
        </p:nvSpPr>
        <p:spPr>
          <a:xfrm>
            <a:off x="933033" y="2430577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>
                <a:solidFill>
                  <a:schemeClr val="accent2"/>
                </a:solidFill>
              </a:rPr>
              <a:t>data: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733F25-F5E5-B94C-A7E3-223FA3058082}"/>
              </a:ext>
            </a:extLst>
          </p:cNvPr>
          <p:cNvSpPr txBox="1"/>
          <p:nvPr/>
        </p:nvSpPr>
        <p:spPr>
          <a:xfrm>
            <a:off x="899592" y="4759325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>
                <a:solidFill>
                  <a:srgbClr val="FF0000"/>
                </a:solidFill>
              </a:rPr>
              <a:t>label:</a:t>
            </a:r>
            <a:endParaRPr kumimoji="1" lang="x-none" altLang="en-US" sz="280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F2FD417-26DA-E743-AE6B-3E23652BA7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15398"/>
            <a:ext cx="228255" cy="22557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4A716BE-4FF6-574D-A619-093C030774D4}"/>
              </a:ext>
            </a:extLst>
          </p:cNvPr>
          <p:cNvGrpSpPr/>
          <p:nvPr/>
        </p:nvGrpSpPr>
        <p:grpSpPr>
          <a:xfrm>
            <a:off x="999732" y="3251810"/>
            <a:ext cx="1591709" cy="1480190"/>
            <a:chOff x="999732" y="3251810"/>
            <a:chExt cx="1591709" cy="148019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8950FA-8945-5E4D-BAFF-E74D72826CB1}"/>
                </a:ext>
              </a:extLst>
            </p:cNvPr>
            <p:cNvSpPr/>
            <p:nvPr/>
          </p:nvSpPr>
          <p:spPr bwMode="auto">
            <a:xfrm>
              <a:off x="999732" y="3251810"/>
              <a:ext cx="1591709" cy="148019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289A195-7DDB-2442-9DB0-05C113B26B7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40" y="3687015"/>
              <a:ext cx="608695" cy="543244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A0217A-BCF1-C144-88FC-E9166FE0BCCD}"/>
              </a:ext>
            </a:extLst>
          </p:cNvPr>
          <p:cNvGrpSpPr/>
          <p:nvPr/>
        </p:nvGrpSpPr>
        <p:grpSpPr>
          <a:xfrm>
            <a:off x="1587957" y="3259070"/>
            <a:ext cx="1591709" cy="1480190"/>
            <a:chOff x="7918690" y="2315900"/>
            <a:chExt cx="1591709" cy="148019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C46682-786F-7F44-A669-3A3DD6CDE539}"/>
                </a:ext>
              </a:extLst>
            </p:cNvPr>
            <p:cNvSpPr/>
            <p:nvPr/>
          </p:nvSpPr>
          <p:spPr bwMode="auto">
            <a:xfrm>
              <a:off x="7918690" y="2315900"/>
              <a:ext cx="1591709" cy="148019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7DAED20A-2570-714B-8FCF-ABB0A5D57B5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217" y="2713393"/>
              <a:ext cx="608695" cy="543244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5CE1CD7-0F65-3548-B2DC-D485AACCF0BE}"/>
              </a:ext>
            </a:extLst>
          </p:cNvPr>
          <p:cNvGrpSpPr/>
          <p:nvPr/>
        </p:nvGrpSpPr>
        <p:grpSpPr>
          <a:xfrm>
            <a:off x="2586464" y="5332673"/>
            <a:ext cx="523778" cy="375162"/>
            <a:chOff x="2586464" y="5332673"/>
            <a:chExt cx="523778" cy="375162"/>
          </a:xfrm>
          <a:solidFill>
            <a:schemeClr val="accent3">
              <a:lumMod val="7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54151C3-CDCC-6141-B637-CD17B62C3710}"/>
                </a:ext>
              </a:extLst>
            </p:cNvPr>
            <p:cNvSpPr/>
            <p:nvPr/>
          </p:nvSpPr>
          <p:spPr bwMode="auto">
            <a:xfrm>
              <a:off x="2586464" y="5332673"/>
              <a:ext cx="523778" cy="37516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x-non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D113F04-B657-004D-B95D-E9B8B73912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474" y="5349735"/>
              <a:ext cx="365760" cy="337312"/>
            </a:xfrm>
            <a:prstGeom prst="rect">
              <a:avLst/>
            </a:prstGeom>
            <a:grpFill/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AC5D66-5F5E-D544-92E4-9F19F006930D}"/>
              </a:ext>
            </a:extLst>
          </p:cNvPr>
          <p:cNvGrpSpPr/>
          <p:nvPr/>
        </p:nvGrpSpPr>
        <p:grpSpPr>
          <a:xfrm>
            <a:off x="3110242" y="5330810"/>
            <a:ext cx="523778" cy="377025"/>
            <a:chOff x="8512718" y="4852175"/>
            <a:chExt cx="523778" cy="377025"/>
          </a:xfrm>
          <a:solidFill>
            <a:schemeClr val="accent3">
              <a:lumMod val="75000"/>
            </a:schemeClr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6556EE6-F4E1-624A-A017-B05D72268E74}"/>
                </a:ext>
              </a:extLst>
            </p:cNvPr>
            <p:cNvSpPr/>
            <p:nvPr/>
          </p:nvSpPr>
          <p:spPr bwMode="auto">
            <a:xfrm>
              <a:off x="8512718" y="4852175"/>
              <a:ext cx="523778" cy="37516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x-non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083490F-1DB8-BB49-A4CD-34BFBD6D6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91710" y="4877928"/>
              <a:ext cx="372778" cy="35127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06804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740775" cy="762000"/>
          </a:xfrm>
        </p:spPr>
        <p:txBody>
          <a:bodyPr/>
          <a:lstStyle/>
          <a:p>
            <a:r>
              <a:rPr kumimoji="1" lang="en-US" altLang="x-none" dirty="0"/>
              <a:t>Code for time-series data generation</a:t>
            </a:r>
            <a:endParaRPr kumimoji="1" lang="x-none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A9518-29B4-FA46-9209-7AE1C9467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120B1F-9F66-444F-9CF1-CF644879A216}"/>
              </a:ext>
            </a:extLst>
          </p:cNvPr>
          <p:cNvSpPr/>
          <p:nvPr/>
        </p:nvSpPr>
        <p:spPr>
          <a:xfrm>
            <a:off x="35496" y="5004464"/>
            <a:ext cx="92170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dataset_train = 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timeseries_dataset_from_array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[:-T]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                                       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[T:]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                  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sequence_length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97E97F6-9C19-44B1-BA68-F0FEB376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77195"/>
              </p:ext>
            </p:extLst>
          </p:nvPr>
        </p:nvGraphicFramePr>
        <p:xfrm>
          <a:off x="1004711" y="1728722"/>
          <a:ext cx="76047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1762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1FC1C3-ED9E-4F12-8853-3016BD6EB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76055"/>
              </p:ext>
            </p:extLst>
          </p:nvPr>
        </p:nvGraphicFramePr>
        <p:xfrm>
          <a:off x="999732" y="2853314"/>
          <a:ext cx="7604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65E117-38E0-4116-8AFB-76E1CFE17C54}"/>
              </a:ext>
            </a:extLst>
          </p:cNvPr>
          <p:cNvCxnSpPr>
            <a:cxnSpLocks/>
          </p:cNvCxnSpPr>
          <p:nvPr/>
        </p:nvCxnSpPr>
        <p:spPr bwMode="auto">
          <a:xfrm flipH="1">
            <a:off x="933033" y="1646669"/>
            <a:ext cx="16576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04AD6787-EB7D-496E-A8EB-90CCE475C1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14" y="2540520"/>
            <a:ext cx="26416" cy="227584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8DD1566-96F5-4E72-894F-D6F61782F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85796"/>
              </p:ext>
            </p:extLst>
          </p:nvPr>
        </p:nvGraphicFramePr>
        <p:xfrm>
          <a:off x="933033" y="3824827"/>
          <a:ext cx="7604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194">
                  <a:extLst>
                    <a:ext uri="{9D8B030D-6E8A-4147-A177-3AD203B41FA5}">
                      <a16:colId xmlns:a16="http://schemas.microsoft.com/office/drawing/2014/main" val="408372140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7255681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7187789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11749989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58194795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424227790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368423306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28625835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964461450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930936077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572022712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77563361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168691715"/>
                    </a:ext>
                  </a:extLst>
                </a:gridCol>
                <a:gridCol w="543194">
                  <a:extLst>
                    <a:ext uri="{9D8B030D-6E8A-4147-A177-3AD203B41FA5}">
                      <a16:colId xmlns:a16="http://schemas.microsoft.com/office/drawing/2014/main" val="275004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428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9A86717-8693-4A61-82E1-D7CD2B8BEED6}"/>
              </a:ext>
            </a:extLst>
          </p:cNvPr>
          <p:cNvSpPr txBox="1"/>
          <p:nvPr/>
        </p:nvSpPr>
        <p:spPr>
          <a:xfrm>
            <a:off x="251520" y="1052736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>
                <a:solidFill>
                  <a:schemeClr val="accent2"/>
                </a:solidFill>
              </a:rPr>
              <a:t>data: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008871-E0B8-4AB0-B20B-8DFFA5C0C84B}"/>
              </a:ext>
            </a:extLst>
          </p:cNvPr>
          <p:cNvSpPr txBox="1"/>
          <p:nvPr/>
        </p:nvSpPr>
        <p:spPr>
          <a:xfrm>
            <a:off x="286161" y="3247157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 dirty="0">
                <a:solidFill>
                  <a:srgbClr val="FF0000"/>
                </a:solidFill>
              </a:rPr>
              <a:t>label:</a:t>
            </a:r>
            <a:endParaRPr kumimoji="1" lang="x-none" altLang="en-US" sz="2800">
              <a:solidFill>
                <a:srgbClr val="FF0000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EF05F15-895C-4C20-B312-F5D4861F2A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03230"/>
            <a:ext cx="228255" cy="22557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FCD91164-DE33-4BA9-BA96-75CC4AFA2986}"/>
              </a:ext>
            </a:extLst>
          </p:cNvPr>
          <p:cNvGrpSpPr/>
          <p:nvPr/>
        </p:nvGrpSpPr>
        <p:grpSpPr>
          <a:xfrm>
            <a:off x="999732" y="1739642"/>
            <a:ext cx="1672743" cy="1480190"/>
            <a:chOff x="999732" y="3251810"/>
            <a:chExt cx="1591709" cy="14801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185A047-4150-4460-A644-BC171B8754A1}"/>
                </a:ext>
              </a:extLst>
            </p:cNvPr>
            <p:cNvSpPr/>
            <p:nvPr/>
          </p:nvSpPr>
          <p:spPr bwMode="auto">
            <a:xfrm>
              <a:off x="999732" y="3251810"/>
              <a:ext cx="1591709" cy="1480190"/>
            </a:xfrm>
            <a:prstGeom prst="rect">
              <a:avLst/>
            </a:prstGeom>
            <a:solidFill>
              <a:srgbClr val="95A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1490865-9819-4E03-96A7-D31E06A1A2D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240" y="3687015"/>
              <a:ext cx="608695" cy="543244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D7F2CF-1B65-4527-AEC2-35287C63E8E1}"/>
              </a:ext>
            </a:extLst>
          </p:cNvPr>
          <p:cNvGrpSpPr/>
          <p:nvPr/>
        </p:nvGrpSpPr>
        <p:grpSpPr>
          <a:xfrm>
            <a:off x="2555776" y="3820505"/>
            <a:ext cx="523778" cy="375162"/>
            <a:chOff x="2586464" y="5332673"/>
            <a:chExt cx="523778" cy="37516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886F21F-7578-4EE4-928E-D9B4820E5FD5}"/>
                </a:ext>
              </a:extLst>
            </p:cNvPr>
            <p:cNvSpPr/>
            <p:nvPr/>
          </p:nvSpPr>
          <p:spPr bwMode="auto">
            <a:xfrm>
              <a:off x="2586464" y="5332673"/>
              <a:ext cx="523778" cy="37516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823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x-non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4E7E213-0A35-4198-AA5A-512A9BCF1F5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474" y="5349735"/>
              <a:ext cx="365760" cy="33731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0C43BA7-0CE4-4FD8-97CA-44C9FACA412D}"/>
              </a:ext>
            </a:extLst>
          </p:cNvPr>
          <p:cNvSpPr txBox="1"/>
          <p:nvPr/>
        </p:nvSpPr>
        <p:spPr>
          <a:xfrm>
            <a:off x="36512" y="4581128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ko-KR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</a:t>
            </a:r>
            <a:r>
              <a:rPr lang="en-US" altLang="ko-KR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</a:t>
            </a:r>
            <a:r>
              <a:rPr lang="en-US" altLang="ko-K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timeseries_dataset_from_array</a:t>
            </a:r>
            <a:endParaRPr lang="ko-KR" altLang="en-US" sz="16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933033" y="3824827"/>
            <a:ext cx="1622743" cy="3500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 flipV="1">
            <a:off x="937257" y="3820505"/>
            <a:ext cx="1618519" cy="3751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8285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316144" cy="762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</a:t>
            </a:r>
            <a:r>
              <a:rPr lang="en-US" altLang="ko-KR" dirty="0">
                <a:solidFill>
                  <a:schemeClr val="accent2"/>
                </a:solidFill>
                <a:ea typeface="굴림" panose="020B0600000101010101" pitchFamily="34" charset="-127"/>
              </a:rPr>
              <a:t>regularization</a:t>
            </a:r>
            <a:r>
              <a:rPr lang="en-US" altLang="ko-KR" dirty="0">
                <a:ea typeface="굴림" panose="020B0600000101010101" pitchFamily="34" charset="-127"/>
              </a:rPr>
              <a:t> &amp;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He’s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34" charset="-127"/>
              </a:rPr>
              <a:t>init.</a:t>
            </a:r>
            <a:endParaRPr lang="ko-KR" altLang="en-US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9512" y="1231778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Sequential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1601653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Dense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2570" y="3212976"/>
            <a:ext cx="520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kernel_regularizer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=l2(0.01),</a:t>
            </a:r>
          </a:p>
          <a:p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bias_regularizer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=l2(0.01),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5457418"/>
            <a:ext cx="8670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model_NN.compile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loss=‘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metrics=[‘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4357553"/>
            <a:ext cx="826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model_NN.add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activation=‘sigmoid’,</a:t>
            </a:r>
          </a:p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</a:t>
            </a:r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kernel_regularizer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=l2(0.01),</a:t>
            </a:r>
          </a:p>
          <a:p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</a:t>
            </a:r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bias_regularizer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=l2(0.01)))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1965340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</a:t>
            </a:r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regularizers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l2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2524834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Sequential()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12" y="2924944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model_NN.add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(Dense(128, activation=‘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570" y="3820978"/>
            <a:ext cx="557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=‘</a:t>
            </a:r>
            <a:r>
              <a:rPr lang="en-US" altLang="ko-KR" sz="20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he_normal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</a:p>
        </p:txBody>
      </p:sp>
    </p:spTree>
    <p:extLst>
      <p:ext uri="{BB962C8B-B14F-4D97-AF65-F5344CB8AC3E}">
        <p14:creationId xmlns:p14="http://schemas.microsoft.com/office/powerpoint/2010/main" val="3572326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1" grpId="0"/>
      <p:bldP spid="22" grpId="0"/>
      <p:bldP spid="16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C77A-99B5-074B-98AA-80DC306DA9C7}"/>
              </a:ext>
            </a:extLst>
          </p:cNvPr>
          <p:cNvSpPr txBox="1"/>
          <p:nvPr/>
        </p:nvSpPr>
        <p:spPr>
          <a:xfrm>
            <a:off x="241213" y="1395588"/>
            <a:ext cx="653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Will try</a:t>
            </a:r>
            <a:r>
              <a:rPr lang="ko-KR" altLang="en-US" sz="2800" dirty="0"/>
              <a:t> </a:t>
            </a:r>
            <a:r>
              <a:rPr lang="en-US" altLang="ko-KR" sz="2800" b="1" dirty="0"/>
              <a:t>DNN, CNN </a:t>
            </a:r>
            <a:r>
              <a:rPr lang="en-US" altLang="ko-KR" sz="2800" dirty="0"/>
              <a:t>and</a:t>
            </a:r>
            <a:r>
              <a:rPr lang="en-US" altLang="ko-KR" sz="2800" b="1" dirty="0"/>
              <a:t> RNN.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6027F-C412-4216-A50F-A1C946F924D8}"/>
              </a:ext>
            </a:extLst>
          </p:cNvPr>
          <p:cNvSpPr txBox="1"/>
          <p:nvPr/>
        </p:nvSpPr>
        <p:spPr>
          <a:xfrm>
            <a:off x="271048" y="2170013"/>
            <a:ext cx="437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/>
              <a:t>1. DNN </a:t>
            </a:r>
            <a:r>
              <a:rPr kumimoji="1" lang="en-US" altLang="x-none" sz="2800"/>
              <a:t>and</a:t>
            </a:r>
            <a:r>
              <a:rPr kumimoji="1" lang="en-US" altLang="x-none" sz="2800" b="1"/>
              <a:t> CNN: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FE693B-B2AB-4352-8B2A-D0404A9B87C7}"/>
              </a:ext>
            </a:extLst>
          </p:cNvPr>
          <p:cNvSpPr txBox="1"/>
          <p:nvPr/>
        </p:nvSpPr>
        <p:spPr>
          <a:xfrm>
            <a:off x="2476968" y="3239371"/>
            <a:ext cx="656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&gt; </a:t>
            </a:r>
            <a:r>
              <a:rPr kumimoji="1" lang="en-US" altLang="x-none" sz="2800" dirty="0">
                <a:solidFill>
                  <a:srgbClr val="FF0000"/>
                </a:solidFill>
              </a:rPr>
              <a:t>0.72 (even w/ advanced techniques)</a:t>
            </a:r>
            <a:endParaRPr kumimoji="1" lang="x-none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1E9F0-67DD-4317-BD12-97ABE3986E9F}"/>
              </a:ext>
            </a:extLst>
          </p:cNvPr>
          <p:cNvSpPr txBox="1"/>
          <p:nvPr/>
        </p:nvSpPr>
        <p:spPr>
          <a:xfrm>
            <a:off x="615753" y="2704692"/>
            <a:ext cx="718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/>
              <a:t>Will figure out a poor performance: 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06D52C-0624-4DE9-965A-9A8450D433D3}"/>
              </a:ext>
            </a:extLst>
          </p:cNvPr>
          <p:cNvSpPr txBox="1"/>
          <p:nvPr/>
        </p:nvSpPr>
        <p:spPr>
          <a:xfrm>
            <a:off x="243798" y="3933056"/>
            <a:ext cx="210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/>
              <a:t>2. RNN: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8E83C7-A6D5-4859-B1EF-E17CD18BBC79}"/>
              </a:ext>
            </a:extLst>
          </p:cNvPr>
          <p:cNvSpPr txBox="1"/>
          <p:nvPr/>
        </p:nvSpPr>
        <p:spPr>
          <a:xfrm>
            <a:off x="2051833" y="5157192"/>
            <a:ext cx="629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>
                <a:solidFill>
                  <a:schemeClr val="accent2"/>
                </a:solidFill>
              </a:rPr>
              <a:t>0.67 (w/ some techniques)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7FFD8-68EA-4983-BC1A-81F34BAFE051}"/>
              </a:ext>
            </a:extLst>
          </p:cNvPr>
          <p:cNvSpPr txBox="1"/>
          <p:nvPr/>
        </p:nvSpPr>
        <p:spPr>
          <a:xfrm>
            <a:off x="1139783" y="3239371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2800"/>
              <a:t>RMSE</a:t>
            </a:r>
            <a:endParaRPr kumimoji="1" lang="x-none" altLang="en-US" sz="2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520325-13EF-408B-B780-2F63717F56E1}"/>
              </a:ext>
            </a:extLst>
          </p:cNvPr>
          <p:cNvSpPr txBox="1"/>
          <p:nvPr/>
        </p:nvSpPr>
        <p:spPr>
          <a:xfrm>
            <a:off x="615752" y="5157192"/>
            <a:ext cx="143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/>
              <a:t>Target: </a:t>
            </a:r>
            <a:r>
              <a:rPr kumimoji="1" lang="en-US" altLang="x-none" sz="2800"/>
              <a:t> </a:t>
            </a:r>
            <a:endParaRPr kumimoji="1" lang="x-none" altLang="en-US" sz="280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568011-50C8-41E7-9E41-8FDE768CADE0}"/>
              </a:ext>
            </a:extLst>
          </p:cNvPr>
          <p:cNvSpPr txBox="1"/>
          <p:nvPr/>
        </p:nvSpPr>
        <p:spPr>
          <a:xfrm>
            <a:off x="615751" y="4526327"/>
            <a:ext cx="403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dirty="0"/>
              <a:t>Will employ LSTM.</a:t>
            </a:r>
            <a:endParaRPr kumimoji="1" lang="x-none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31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5" grpId="0"/>
      <p:bldP spid="26" grpId="0"/>
      <p:bldP spid="27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DNN architecture</a:t>
            </a:r>
            <a:endParaRPr kumimoji="1" lang="x-none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A9518-29B4-FA46-9209-7AE1C9467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581A21-BC40-4CB6-BF44-0EDE60F5998A}"/>
              </a:ext>
            </a:extLst>
          </p:cNvPr>
          <p:cNvCxnSpPr>
            <a:cxnSpLocks noChangeShapeType="1"/>
            <a:stCxn id="13" idx="3"/>
            <a:endCxn id="115" idx="2"/>
          </p:cNvCxnSpPr>
          <p:nvPr/>
        </p:nvCxnSpPr>
        <p:spPr bwMode="auto">
          <a:xfrm>
            <a:off x="1809808" y="3966930"/>
            <a:ext cx="492060" cy="83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2" name="그림 54">
            <a:extLst>
              <a:ext uri="{FF2B5EF4-FFF2-40B4-BE49-F238E27FC236}">
                <a16:creationId xmlns:a16="http://schemas.microsoft.com/office/drawing/2014/main" id="{66B578D8-B8D2-43BE-B31A-AA39770092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09" y="3671254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직선 화살표 연결선 66">
            <a:extLst>
              <a:ext uri="{FF2B5EF4-FFF2-40B4-BE49-F238E27FC236}">
                <a16:creationId xmlns:a16="http://schemas.microsoft.com/office/drawing/2014/main" id="{E0EAE262-7389-48ED-939D-DBA572C643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24328" y="3877303"/>
            <a:ext cx="43204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4E6140-48F2-4BFF-87A7-174149A0E837}"/>
              </a:ext>
            </a:extLst>
          </p:cNvPr>
          <p:cNvGrpSpPr/>
          <p:nvPr/>
        </p:nvGrpSpPr>
        <p:grpSpPr>
          <a:xfrm>
            <a:off x="2301868" y="1454018"/>
            <a:ext cx="5272663" cy="4858512"/>
            <a:chOff x="2455760" y="1337994"/>
            <a:chExt cx="5272663" cy="4858512"/>
          </a:xfrm>
        </p:grpSpPr>
        <p:sp>
          <p:nvSpPr>
            <p:cNvPr id="112" name="모서리가 둥근 직사각형 4">
              <a:extLst>
                <a:ext uri="{FF2B5EF4-FFF2-40B4-BE49-F238E27FC236}">
                  <a16:creationId xmlns:a16="http://schemas.microsoft.com/office/drawing/2014/main" id="{E57E3B4F-5F21-417F-9E3A-5325F812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154" y="1949777"/>
              <a:ext cx="668961" cy="3750998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3" name="모서리가 둥근 직사각형 5">
              <a:extLst>
                <a:ext uri="{FF2B5EF4-FFF2-40B4-BE49-F238E27FC236}">
                  <a16:creationId xmlns:a16="http://schemas.microsoft.com/office/drawing/2014/main" id="{770EFFFA-1AD6-490D-804A-1960A3234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380" y="2577845"/>
              <a:ext cx="607541" cy="2514559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4" name="모서리가 둥근 직사각형 6">
              <a:extLst>
                <a:ext uri="{FF2B5EF4-FFF2-40B4-BE49-F238E27FC236}">
                  <a16:creationId xmlns:a16="http://schemas.microsoft.com/office/drawing/2014/main" id="{B9A7BC7D-247E-4F12-A35B-EFE6B88C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12" y="2577550"/>
              <a:ext cx="668961" cy="2500068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5" name="사다리꼴 114">
              <a:extLst>
                <a:ext uri="{FF2B5EF4-FFF2-40B4-BE49-F238E27FC236}">
                  <a16:creationId xmlns:a16="http://schemas.microsoft.com/office/drawing/2014/main" id="{D1B4E162-0D1B-4072-99CC-9C26D982DA5B}"/>
                </a:ext>
              </a:extLst>
            </p:cNvPr>
            <p:cNvSpPr/>
            <p:nvPr/>
          </p:nvSpPr>
          <p:spPr bwMode="auto">
            <a:xfrm rot="5400000">
              <a:off x="2754815" y="1222898"/>
              <a:ext cx="4674553" cy="5272663"/>
            </a:xfrm>
            <a:prstGeom prst="trapezoid">
              <a:avLst>
                <a:gd name="adj" fmla="val 20418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 sz="1400">
                <a:latin typeface="Arial" charset="0"/>
              </a:endParaRPr>
            </a:p>
          </p:txBody>
        </p:sp>
        <p:sp>
          <p:nvSpPr>
            <p:cNvPr id="116" name="타원 10">
              <a:extLst>
                <a:ext uri="{FF2B5EF4-FFF2-40B4-BE49-F238E27FC236}">
                  <a16:creationId xmlns:a16="http://schemas.microsoft.com/office/drawing/2014/main" id="{74C4E0C4-2150-4C3B-8FC9-7B42FF662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69" y="2003275"/>
              <a:ext cx="417080" cy="38291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7" name="타원 11">
              <a:extLst>
                <a:ext uri="{FF2B5EF4-FFF2-40B4-BE49-F238E27FC236}">
                  <a16:creationId xmlns:a16="http://schemas.microsoft.com/office/drawing/2014/main" id="{9C421E5A-C332-41E4-B45A-C202BF5F3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69" y="2622400"/>
              <a:ext cx="417080" cy="38291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8" name="타원 12">
              <a:extLst>
                <a:ext uri="{FF2B5EF4-FFF2-40B4-BE49-F238E27FC236}">
                  <a16:creationId xmlns:a16="http://schemas.microsoft.com/office/drawing/2014/main" id="{6D6880A5-83DC-431E-93F0-2C9912C1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69" y="3330457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19" name="타원 13">
              <a:extLst>
                <a:ext uri="{FF2B5EF4-FFF2-40B4-BE49-F238E27FC236}">
                  <a16:creationId xmlns:a16="http://schemas.microsoft.com/office/drawing/2014/main" id="{9ED2305A-106F-4C5B-AD58-B84062E28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69" y="3949550"/>
              <a:ext cx="417080" cy="38291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0" name="타원 14">
              <a:extLst>
                <a:ext uri="{FF2B5EF4-FFF2-40B4-BE49-F238E27FC236}">
                  <a16:creationId xmlns:a16="http://schemas.microsoft.com/office/drawing/2014/main" id="{F4DE3C17-DF09-4CF6-AD0C-A07C5B80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69" y="4541689"/>
              <a:ext cx="417080" cy="38291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1" name="타원 15">
              <a:extLst>
                <a:ext uri="{FF2B5EF4-FFF2-40B4-BE49-F238E27FC236}">
                  <a16:creationId xmlns:a16="http://schemas.microsoft.com/office/drawing/2014/main" id="{1812DBE1-BFFF-4F8D-BB23-B24D1F51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269" y="5159257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122" name="직선 연결선 16">
              <a:extLst>
                <a:ext uri="{FF2B5EF4-FFF2-40B4-BE49-F238E27FC236}">
                  <a16:creationId xmlns:a16="http://schemas.microsoft.com/office/drawing/2014/main" id="{4B6D7BAD-1B61-42EB-B274-FA53E9E7B28F}"/>
                </a:ext>
              </a:extLst>
            </p:cNvPr>
            <p:cNvCxnSpPr>
              <a:cxnSpLocks noChangeShapeType="1"/>
              <a:stCxn id="116" idx="6"/>
              <a:endCxn id="151" idx="2"/>
            </p:cNvCxnSpPr>
            <p:nvPr/>
          </p:nvCxnSpPr>
          <p:spPr bwMode="auto">
            <a:xfrm>
              <a:off x="3180349" y="2194733"/>
              <a:ext cx="1424420" cy="65943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직선 연결선 17">
              <a:extLst>
                <a:ext uri="{FF2B5EF4-FFF2-40B4-BE49-F238E27FC236}">
                  <a16:creationId xmlns:a16="http://schemas.microsoft.com/office/drawing/2014/main" id="{0E61E679-5ECB-4909-B9FB-ACC712C97878}"/>
                </a:ext>
              </a:extLst>
            </p:cNvPr>
            <p:cNvCxnSpPr>
              <a:cxnSpLocks noChangeShapeType="1"/>
              <a:stCxn id="117" idx="6"/>
              <a:endCxn id="151" idx="2"/>
            </p:cNvCxnSpPr>
            <p:nvPr/>
          </p:nvCxnSpPr>
          <p:spPr bwMode="auto">
            <a:xfrm>
              <a:off x="3180349" y="2813858"/>
              <a:ext cx="1424420" cy="4030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직선 연결선 18">
              <a:extLst>
                <a:ext uri="{FF2B5EF4-FFF2-40B4-BE49-F238E27FC236}">
                  <a16:creationId xmlns:a16="http://schemas.microsoft.com/office/drawing/2014/main" id="{368A5171-DBF9-40F9-A5D3-2C348C0786F5}"/>
                </a:ext>
              </a:extLst>
            </p:cNvPr>
            <p:cNvCxnSpPr>
              <a:cxnSpLocks noChangeShapeType="1"/>
              <a:stCxn id="118" idx="6"/>
              <a:endCxn id="151" idx="2"/>
            </p:cNvCxnSpPr>
            <p:nvPr/>
          </p:nvCxnSpPr>
          <p:spPr bwMode="auto">
            <a:xfrm flipV="1">
              <a:off x="3180349" y="2854167"/>
              <a:ext cx="1424420" cy="66851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직선 연결선 19">
              <a:extLst>
                <a:ext uri="{FF2B5EF4-FFF2-40B4-BE49-F238E27FC236}">
                  <a16:creationId xmlns:a16="http://schemas.microsoft.com/office/drawing/2014/main" id="{131DE819-2228-4205-B92D-8B33BA0EBEC1}"/>
                </a:ext>
              </a:extLst>
            </p:cNvPr>
            <p:cNvCxnSpPr>
              <a:cxnSpLocks noChangeShapeType="1"/>
              <a:endCxn id="151" idx="2"/>
            </p:cNvCxnSpPr>
            <p:nvPr/>
          </p:nvCxnSpPr>
          <p:spPr bwMode="auto">
            <a:xfrm flipV="1">
              <a:off x="3152588" y="2854167"/>
              <a:ext cx="1452181" cy="127322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타원 24">
              <a:extLst>
                <a:ext uri="{FF2B5EF4-FFF2-40B4-BE49-F238E27FC236}">
                  <a16:creationId xmlns:a16="http://schemas.microsoft.com/office/drawing/2014/main" id="{40E52708-48ED-48D5-A823-3C0DAF5A4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149" y="3931946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29" name="타원 25">
              <a:extLst>
                <a:ext uri="{FF2B5EF4-FFF2-40B4-BE49-F238E27FC236}">
                  <a16:creationId xmlns:a16="http://schemas.microsoft.com/office/drawing/2014/main" id="{4FB7882B-7163-47D2-96BA-B1618CFA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843" y="4584377"/>
              <a:ext cx="417080" cy="382916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130" name="직선 연결선 27">
              <a:extLst>
                <a:ext uri="{FF2B5EF4-FFF2-40B4-BE49-F238E27FC236}">
                  <a16:creationId xmlns:a16="http://schemas.microsoft.com/office/drawing/2014/main" id="{3D719B56-FE3D-40FE-ABF4-4F1BFDDEEBDD}"/>
                </a:ext>
              </a:extLst>
            </p:cNvPr>
            <p:cNvCxnSpPr>
              <a:cxnSpLocks noChangeShapeType="1"/>
              <a:stCxn id="116" idx="6"/>
              <a:endCxn id="150" idx="2"/>
            </p:cNvCxnSpPr>
            <p:nvPr/>
          </p:nvCxnSpPr>
          <p:spPr bwMode="auto">
            <a:xfrm>
              <a:off x="3180349" y="2194733"/>
              <a:ext cx="1431565" cy="12938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직선 연결선 28">
              <a:extLst>
                <a:ext uri="{FF2B5EF4-FFF2-40B4-BE49-F238E27FC236}">
                  <a16:creationId xmlns:a16="http://schemas.microsoft.com/office/drawing/2014/main" id="{9E263881-B2C8-4ECA-9589-1743A1F723D9}"/>
                </a:ext>
              </a:extLst>
            </p:cNvPr>
            <p:cNvCxnSpPr>
              <a:cxnSpLocks noChangeShapeType="1"/>
              <a:stCxn id="116" idx="6"/>
              <a:endCxn id="128" idx="2"/>
            </p:cNvCxnSpPr>
            <p:nvPr/>
          </p:nvCxnSpPr>
          <p:spPr bwMode="auto">
            <a:xfrm>
              <a:off x="3180349" y="2194733"/>
              <a:ext cx="1455800" cy="192943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직선 연결선 29">
              <a:extLst>
                <a:ext uri="{FF2B5EF4-FFF2-40B4-BE49-F238E27FC236}">
                  <a16:creationId xmlns:a16="http://schemas.microsoft.com/office/drawing/2014/main" id="{A24F1CFF-703F-400B-8937-BF2396918F21}"/>
                </a:ext>
              </a:extLst>
            </p:cNvPr>
            <p:cNvCxnSpPr>
              <a:cxnSpLocks noChangeShapeType="1"/>
              <a:stCxn id="116" idx="6"/>
              <a:endCxn id="129" idx="2"/>
            </p:cNvCxnSpPr>
            <p:nvPr/>
          </p:nvCxnSpPr>
          <p:spPr bwMode="auto">
            <a:xfrm>
              <a:off x="3180349" y="2194733"/>
              <a:ext cx="1466494" cy="25811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직선 연결선 31">
              <a:extLst>
                <a:ext uri="{FF2B5EF4-FFF2-40B4-BE49-F238E27FC236}">
                  <a16:creationId xmlns:a16="http://schemas.microsoft.com/office/drawing/2014/main" id="{F3AAE4A3-29A4-4868-B977-935AC7AB4952}"/>
                </a:ext>
              </a:extLst>
            </p:cNvPr>
            <p:cNvCxnSpPr>
              <a:cxnSpLocks noChangeShapeType="1"/>
              <a:stCxn id="117" idx="6"/>
              <a:endCxn id="150" idx="2"/>
            </p:cNvCxnSpPr>
            <p:nvPr/>
          </p:nvCxnSpPr>
          <p:spPr bwMode="auto">
            <a:xfrm>
              <a:off x="3180349" y="2813858"/>
              <a:ext cx="1431565" cy="6746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직선 연결선 32">
              <a:extLst>
                <a:ext uri="{FF2B5EF4-FFF2-40B4-BE49-F238E27FC236}">
                  <a16:creationId xmlns:a16="http://schemas.microsoft.com/office/drawing/2014/main" id="{2E796195-D274-46B7-B49B-2B4302589EFF}"/>
                </a:ext>
              </a:extLst>
            </p:cNvPr>
            <p:cNvCxnSpPr>
              <a:cxnSpLocks noChangeShapeType="1"/>
              <a:stCxn id="117" idx="6"/>
              <a:endCxn id="128" idx="2"/>
            </p:cNvCxnSpPr>
            <p:nvPr/>
          </p:nvCxnSpPr>
          <p:spPr bwMode="auto">
            <a:xfrm>
              <a:off x="3180349" y="2813858"/>
              <a:ext cx="1455800" cy="131030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직선 연결선 33">
              <a:extLst>
                <a:ext uri="{FF2B5EF4-FFF2-40B4-BE49-F238E27FC236}">
                  <a16:creationId xmlns:a16="http://schemas.microsoft.com/office/drawing/2014/main" id="{02C1BFF9-753E-4C92-88CD-6A9F08D1390D}"/>
                </a:ext>
              </a:extLst>
            </p:cNvPr>
            <p:cNvCxnSpPr>
              <a:cxnSpLocks noChangeShapeType="1"/>
              <a:stCxn id="117" idx="6"/>
              <a:endCxn id="129" idx="2"/>
            </p:cNvCxnSpPr>
            <p:nvPr/>
          </p:nvCxnSpPr>
          <p:spPr bwMode="auto">
            <a:xfrm>
              <a:off x="3180349" y="2813858"/>
              <a:ext cx="1466494" cy="196197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직선 연결선 35">
              <a:extLst>
                <a:ext uri="{FF2B5EF4-FFF2-40B4-BE49-F238E27FC236}">
                  <a16:creationId xmlns:a16="http://schemas.microsoft.com/office/drawing/2014/main" id="{637BF6BA-9FF5-444E-B616-902C2A505095}"/>
                </a:ext>
              </a:extLst>
            </p:cNvPr>
            <p:cNvCxnSpPr>
              <a:cxnSpLocks noChangeShapeType="1"/>
              <a:stCxn id="118" idx="6"/>
              <a:endCxn id="150" idx="2"/>
            </p:cNvCxnSpPr>
            <p:nvPr/>
          </p:nvCxnSpPr>
          <p:spPr bwMode="auto">
            <a:xfrm flipV="1">
              <a:off x="3180349" y="3488546"/>
              <a:ext cx="1431565" cy="341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7" name="직선 연결선 36">
              <a:extLst>
                <a:ext uri="{FF2B5EF4-FFF2-40B4-BE49-F238E27FC236}">
                  <a16:creationId xmlns:a16="http://schemas.microsoft.com/office/drawing/2014/main" id="{AF03B0BD-1373-4932-9539-807AA026E1BC}"/>
                </a:ext>
              </a:extLst>
            </p:cNvPr>
            <p:cNvCxnSpPr>
              <a:cxnSpLocks noChangeShapeType="1"/>
              <a:stCxn id="118" idx="6"/>
              <a:endCxn id="128" idx="2"/>
            </p:cNvCxnSpPr>
            <p:nvPr/>
          </p:nvCxnSpPr>
          <p:spPr bwMode="auto">
            <a:xfrm>
              <a:off x="3180349" y="3522677"/>
              <a:ext cx="1455800" cy="6014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직선 연결선 37">
              <a:extLst>
                <a:ext uri="{FF2B5EF4-FFF2-40B4-BE49-F238E27FC236}">
                  <a16:creationId xmlns:a16="http://schemas.microsoft.com/office/drawing/2014/main" id="{02CD673B-85DF-4501-9B2E-7DBAB6CF9981}"/>
                </a:ext>
              </a:extLst>
            </p:cNvPr>
            <p:cNvCxnSpPr>
              <a:cxnSpLocks noChangeShapeType="1"/>
              <a:stCxn id="118" idx="6"/>
              <a:endCxn id="129" idx="2"/>
            </p:cNvCxnSpPr>
            <p:nvPr/>
          </p:nvCxnSpPr>
          <p:spPr bwMode="auto">
            <a:xfrm>
              <a:off x="3180349" y="3522677"/>
              <a:ext cx="1466494" cy="125315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직선 연결선 38">
              <a:extLst>
                <a:ext uri="{FF2B5EF4-FFF2-40B4-BE49-F238E27FC236}">
                  <a16:creationId xmlns:a16="http://schemas.microsoft.com/office/drawing/2014/main" id="{6FB1C3B3-C92A-480E-9394-76AA9E219E4C}"/>
                </a:ext>
              </a:extLst>
            </p:cNvPr>
            <p:cNvCxnSpPr>
              <a:cxnSpLocks noChangeShapeType="1"/>
              <a:stCxn id="119" idx="6"/>
              <a:endCxn id="150" idx="2"/>
            </p:cNvCxnSpPr>
            <p:nvPr/>
          </p:nvCxnSpPr>
          <p:spPr bwMode="auto">
            <a:xfrm flipV="1">
              <a:off x="3180349" y="3488546"/>
              <a:ext cx="1431565" cy="6524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직선 연결선 39">
              <a:extLst>
                <a:ext uri="{FF2B5EF4-FFF2-40B4-BE49-F238E27FC236}">
                  <a16:creationId xmlns:a16="http://schemas.microsoft.com/office/drawing/2014/main" id="{2C37476C-4167-47B1-A8E1-58C63039292E}"/>
                </a:ext>
              </a:extLst>
            </p:cNvPr>
            <p:cNvCxnSpPr>
              <a:cxnSpLocks noChangeShapeType="1"/>
              <a:stCxn id="119" idx="6"/>
              <a:endCxn id="128" idx="2"/>
            </p:cNvCxnSpPr>
            <p:nvPr/>
          </p:nvCxnSpPr>
          <p:spPr bwMode="auto">
            <a:xfrm flipV="1">
              <a:off x="3180349" y="4124166"/>
              <a:ext cx="1455800" cy="168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직선 연결선 40">
              <a:extLst>
                <a:ext uri="{FF2B5EF4-FFF2-40B4-BE49-F238E27FC236}">
                  <a16:creationId xmlns:a16="http://schemas.microsoft.com/office/drawing/2014/main" id="{341B8B01-D674-4645-AAD2-F3E83BE3E77C}"/>
                </a:ext>
              </a:extLst>
            </p:cNvPr>
            <p:cNvCxnSpPr>
              <a:cxnSpLocks noChangeShapeType="1"/>
              <a:stCxn id="119" idx="6"/>
              <a:endCxn id="129" idx="2"/>
            </p:cNvCxnSpPr>
            <p:nvPr/>
          </p:nvCxnSpPr>
          <p:spPr bwMode="auto">
            <a:xfrm>
              <a:off x="3180349" y="4141008"/>
              <a:ext cx="1466494" cy="63482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직선 연결선 42">
              <a:extLst>
                <a:ext uri="{FF2B5EF4-FFF2-40B4-BE49-F238E27FC236}">
                  <a16:creationId xmlns:a16="http://schemas.microsoft.com/office/drawing/2014/main" id="{8E0B2649-BA5F-42DD-AF25-292D1B5D2927}"/>
                </a:ext>
              </a:extLst>
            </p:cNvPr>
            <p:cNvCxnSpPr>
              <a:cxnSpLocks noChangeShapeType="1"/>
              <a:stCxn id="120" idx="6"/>
              <a:endCxn id="151" idx="2"/>
            </p:cNvCxnSpPr>
            <p:nvPr/>
          </p:nvCxnSpPr>
          <p:spPr bwMode="auto">
            <a:xfrm flipV="1">
              <a:off x="3180349" y="2854167"/>
              <a:ext cx="1424420" cy="18789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직선 연결선 43">
              <a:extLst>
                <a:ext uri="{FF2B5EF4-FFF2-40B4-BE49-F238E27FC236}">
                  <a16:creationId xmlns:a16="http://schemas.microsoft.com/office/drawing/2014/main" id="{A05CE3ED-C2FB-4031-8EC5-EEE9379ABA7A}"/>
                </a:ext>
              </a:extLst>
            </p:cNvPr>
            <p:cNvCxnSpPr>
              <a:cxnSpLocks noChangeShapeType="1"/>
              <a:stCxn id="120" idx="6"/>
              <a:endCxn id="150" idx="2"/>
            </p:cNvCxnSpPr>
            <p:nvPr/>
          </p:nvCxnSpPr>
          <p:spPr bwMode="auto">
            <a:xfrm flipV="1">
              <a:off x="3180349" y="3488546"/>
              <a:ext cx="1431565" cy="124460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직선 연결선 44">
              <a:extLst>
                <a:ext uri="{FF2B5EF4-FFF2-40B4-BE49-F238E27FC236}">
                  <a16:creationId xmlns:a16="http://schemas.microsoft.com/office/drawing/2014/main" id="{1979247D-6896-4BF9-8AC9-993B0FC9CB1B}"/>
                </a:ext>
              </a:extLst>
            </p:cNvPr>
            <p:cNvCxnSpPr>
              <a:cxnSpLocks noChangeShapeType="1"/>
              <a:stCxn id="120" idx="6"/>
              <a:endCxn id="128" idx="2"/>
            </p:cNvCxnSpPr>
            <p:nvPr/>
          </p:nvCxnSpPr>
          <p:spPr bwMode="auto">
            <a:xfrm flipV="1">
              <a:off x="3180349" y="4124166"/>
              <a:ext cx="1455800" cy="60898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직선 연결선 45">
              <a:extLst>
                <a:ext uri="{FF2B5EF4-FFF2-40B4-BE49-F238E27FC236}">
                  <a16:creationId xmlns:a16="http://schemas.microsoft.com/office/drawing/2014/main" id="{59777B7D-205D-4350-85DA-4424AE1282F0}"/>
                </a:ext>
              </a:extLst>
            </p:cNvPr>
            <p:cNvCxnSpPr>
              <a:cxnSpLocks noChangeShapeType="1"/>
              <a:stCxn id="120" idx="6"/>
              <a:endCxn id="129" idx="2"/>
            </p:cNvCxnSpPr>
            <p:nvPr/>
          </p:nvCxnSpPr>
          <p:spPr bwMode="auto">
            <a:xfrm>
              <a:off x="3180349" y="4733147"/>
              <a:ext cx="1466494" cy="426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" name="직선 연결선 47">
              <a:extLst>
                <a:ext uri="{FF2B5EF4-FFF2-40B4-BE49-F238E27FC236}">
                  <a16:creationId xmlns:a16="http://schemas.microsoft.com/office/drawing/2014/main" id="{6BF1216C-C133-42AF-9843-1BD30361B1CC}"/>
                </a:ext>
              </a:extLst>
            </p:cNvPr>
            <p:cNvCxnSpPr>
              <a:cxnSpLocks noChangeShapeType="1"/>
              <a:endCxn id="151" idx="2"/>
            </p:cNvCxnSpPr>
            <p:nvPr/>
          </p:nvCxnSpPr>
          <p:spPr bwMode="auto">
            <a:xfrm flipV="1">
              <a:off x="3152588" y="2854167"/>
              <a:ext cx="1452181" cy="244044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직선 연결선 48">
              <a:extLst>
                <a:ext uri="{FF2B5EF4-FFF2-40B4-BE49-F238E27FC236}">
                  <a16:creationId xmlns:a16="http://schemas.microsoft.com/office/drawing/2014/main" id="{C9F88E27-4295-49CD-8B8D-0837D150D7DD}"/>
                </a:ext>
              </a:extLst>
            </p:cNvPr>
            <p:cNvCxnSpPr>
              <a:cxnSpLocks noChangeShapeType="1"/>
              <a:stCxn id="121" idx="6"/>
              <a:endCxn id="150" idx="2"/>
            </p:cNvCxnSpPr>
            <p:nvPr/>
          </p:nvCxnSpPr>
          <p:spPr bwMode="auto">
            <a:xfrm flipV="1">
              <a:off x="3180349" y="3488546"/>
              <a:ext cx="1431565" cy="186293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직선 연결선 49">
              <a:extLst>
                <a:ext uri="{FF2B5EF4-FFF2-40B4-BE49-F238E27FC236}">
                  <a16:creationId xmlns:a16="http://schemas.microsoft.com/office/drawing/2014/main" id="{F19A71C6-E78F-4D74-96B3-8F2C3763AC16}"/>
                </a:ext>
              </a:extLst>
            </p:cNvPr>
            <p:cNvCxnSpPr>
              <a:cxnSpLocks noChangeShapeType="1"/>
              <a:stCxn id="121" idx="6"/>
              <a:endCxn id="128" idx="2"/>
            </p:cNvCxnSpPr>
            <p:nvPr/>
          </p:nvCxnSpPr>
          <p:spPr bwMode="auto">
            <a:xfrm flipV="1">
              <a:off x="3180349" y="4124166"/>
              <a:ext cx="1455800" cy="12273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직선 연결선 50">
              <a:extLst>
                <a:ext uri="{FF2B5EF4-FFF2-40B4-BE49-F238E27FC236}">
                  <a16:creationId xmlns:a16="http://schemas.microsoft.com/office/drawing/2014/main" id="{CDD85CD2-8A36-474C-8E89-BA1F05699D56}"/>
                </a:ext>
              </a:extLst>
            </p:cNvPr>
            <p:cNvCxnSpPr>
              <a:cxnSpLocks noChangeShapeType="1"/>
              <a:stCxn id="121" idx="6"/>
              <a:endCxn id="129" idx="2"/>
            </p:cNvCxnSpPr>
            <p:nvPr/>
          </p:nvCxnSpPr>
          <p:spPr bwMode="auto">
            <a:xfrm flipV="1">
              <a:off x="3180349" y="4775835"/>
              <a:ext cx="1466494" cy="575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타원 52">
              <a:extLst>
                <a:ext uri="{FF2B5EF4-FFF2-40B4-BE49-F238E27FC236}">
                  <a16:creationId xmlns:a16="http://schemas.microsoft.com/office/drawing/2014/main" id="{724BB645-29E7-498F-9782-4AAC9B2F5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914" y="3296326"/>
              <a:ext cx="417078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51" name="타원 53">
              <a:extLst>
                <a:ext uri="{FF2B5EF4-FFF2-40B4-BE49-F238E27FC236}">
                  <a16:creationId xmlns:a16="http://schemas.microsoft.com/office/drawing/2014/main" id="{869B6A0B-E4EF-4E79-9851-049ED4F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769" y="2661947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55" name="타원 59">
              <a:extLst>
                <a:ext uri="{FF2B5EF4-FFF2-40B4-BE49-F238E27FC236}">
                  <a16:creationId xmlns:a16="http://schemas.microsoft.com/office/drawing/2014/main" id="{AE2C546E-BF4B-40B1-9676-10CEE31DF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990" y="2680203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156" name="직선 연결선 61">
              <a:extLst>
                <a:ext uri="{FF2B5EF4-FFF2-40B4-BE49-F238E27FC236}">
                  <a16:creationId xmlns:a16="http://schemas.microsoft.com/office/drawing/2014/main" id="{0D3DBB2A-15B4-4DF0-829C-63F3781402AD}"/>
                </a:ext>
              </a:extLst>
            </p:cNvPr>
            <p:cNvCxnSpPr>
              <a:cxnSpLocks noChangeShapeType="1"/>
              <a:stCxn id="151" idx="6"/>
              <a:endCxn id="155" idx="2"/>
            </p:cNvCxnSpPr>
            <p:nvPr/>
          </p:nvCxnSpPr>
          <p:spPr bwMode="auto">
            <a:xfrm>
              <a:off x="5021849" y="2854167"/>
              <a:ext cx="1069141" cy="1825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7" name="직선 연결선 62">
              <a:extLst>
                <a:ext uri="{FF2B5EF4-FFF2-40B4-BE49-F238E27FC236}">
                  <a16:creationId xmlns:a16="http://schemas.microsoft.com/office/drawing/2014/main" id="{FAF821EC-47E5-4B3D-90DA-153B93623D5A}"/>
                </a:ext>
              </a:extLst>
            </p:cNvPr>
            <p:cNvCxnSpPr>
              <a:cxnSpLocks noChangeShapeType="1"/>
              <a:stCxn id="150" idx="6"/>
              <a:endCxn id="155" idx="2"/>
            </p:cNvCxnSpPr>
            <p:nvPr/>
          </p:nvCxnSpPr>
          <p:spPr bwMode="auto">
            <a:xfrm flipV="1">
              <a:off x="5028992" y="2872423"/>
              <a:ext cx="1061998" cy="61612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직선 연결선 63">
              <a:extLst>
                <a:ext uri="{FF2B5EF4-FFF2-40B4-BE49-F238E27FC236}">
                  <a16:creationId xmlns:a16="http://schemas.microsoft.com/office/drawing/2014/main" id="{9EA66775-CE62-4CAF-AB8B-9B524AB292AD}"/>
                </a:ext>
              </a:extLst>
            </p:cNvPr>
            <p:cNvCxnSpPr>
              <a:cxnSpLocks noChangeShapeType="1"/>
              <a:stCxn id="128" idx="6"/>
              <a:endCxn id="155" idx="2"/>
            </p:cNvCxnSpPr>
            <p:nvPr/>
          </p:nvCxnSpPr>
          <p:spPr bwMode="auto">
            <a:xfrm flipV="1">
              <a:off x="5053229" y="2872423"/>
              <a:ext cx="1037761" cy="125174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직선 연결선 64">
              <a:extLst>
                <a:ext uri="{FF2B5EF4-FFF2-40B4-BE49-F238E27FC236}">
                  <a16:creationId xmlns:a16="http://schemas.microsoft.com/office/drawing/2014/main" id="{88499173-20EE-4795-8F1A-392ACEC3A4FE}"/>
                </a:ext>
              </a:extLst>
            </p:cNvPr>
            <p:cNvCxnSpPr>
              <a:cxnSpLocks noChangeShapeType="1"/>
              <a:stCxn id="129" idx="6"/>
              <a:endCxn id="155" idx="2"/>
            </p:cNvCxnSpPr>
            <p:nvPr/>
          </p:nvCxnSpPr>
          <p:spPr bwMode="auto">
            <a:xfrm flipV="1">
              <a:off x="5063923" y="2872423"/>
              <a:ext cx="1027067" cy="19034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" name="타원 59">
              <a:extLst>
                <a:ext uri="{FF2B5EF4-FFF2-40B4-BE49-F238E27FC236}">
                  <a16:creationId xmlns:a16="http://schemas.microsoft.com/office/drawing/2014/main" id="{95535E99-CE83-4E48-A8E3-CA484A4F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990" y="3251372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67" name="타원 59">
              <a:extLst>
                <a:ext uri="{FF2B5EF4-FFF2-40B4-BE49-F238E27FC236}">
                  <a16:creationId xmlns:a16="http://schemas.microsoft.com/office/drawing/2014/main" id="{6740B2D5-B647-4FE9-A1B9-F103EF996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558" y="3916047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68" name="타원 59">
              <a:extLst>
                <a:ext uri="{FF2B5EF4-FFF2-40B4-BE49-F238E27FC236}">
                  <a16:creationId xmlns:a16="http://schemas.microsoft.com/office/drawing/2014/main" id="{70A4DF49-AB3C-4D42-AE7C-D3BF3662B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907" y="4554449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70" name="모서리가 둥근 직사각형 5">
              <a:extLst>
                <a:ext uri="{FF2B5EF4-FFF2-40B4-BE49-F238E27FC236}">
                  <a16:creationId xmlns:a16="http://schemas.microsoft.com/office/drawing/2014/main" id="{7D5BD314-F72E-4386-AF30-5C82491BC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423" y="3457922"/>
              <a:ext cx="607541" cy="705843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71" name="타원 59">
              <a:extLst>
                <a:ext uri="{FF2B5EF4-FFF2-40B4-BE49-F238E27FC236}">
                  <a16:creationId xmlns:a16="http://schemas.microsoft.com/office/drawing/2014/main" id="{D04C07EA-DA56-498B-860A-17FC9717A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578" y="3630692"/>
              <a:ext cx="417080" cy="38444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172" name="직선 연결선 64">
              <a:extLst>
                <a:ext uri="{FF2B5EF4-FFF2-40B4-BE49-F238E27FC236}">
                  <a16:creationId xmlns:a16="http://schemas.microsoft.com/office/drawing/2014/main" id="{3EC4B792-FA77-40FC-981C-2951B30CD516}"/>
                </a:ext>
              </a:extLst>
            </p:cNvPr>
            <p:cNvCxnSpPr>
              <a:cxnSpLocks noChangeShapeType="1"/>
              <a:stCxn id="129" idx="6"/>
              <a:endCxn id="168" idx="2"/>
            </p:cNvCxnSpPr>
            <p:nvPr/>
          </p:nvCxnSpPr>
          <p:spPr bwMode="auto">
            <a:xfrm flipV="1">
              <a:off x="5063923" y="4746669"/>
              <a:ext cx="1035984" cy="2916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직선 연결선 64">
              <a:extLst>
                <a:ext uri="{FF2B5EF4-FFF2-40B4-BE49-F238E27FC236}">
                  <a16:creationId xmlns:a16="http://schemas.microsoft.com/office/drawing/2014/main" id="{347515EF-3102-4380-9F01-B90D6A73374A}"/>
                </a:ext>
              </a:extLst>
            </p:cNvPr>
            <p:cNvCxnSpPr>
              <a:cxnSpLocks noChangeShapeType="1"/>
              <a:stCxn id="129" idx="6"/>
              <a:endCxn id="167" idx="2"/>
            </p:cNvCxnSpPr>
            <p:nvPr/>
          </p:nvCxnSpPr>
          <p:spPr bwMode="auto">
            <a:xfrm flipV="1">
              <a:off x="5063923" y="4108267"/>
              <a:ext cx="1041635" cy="66756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직선 연결선 64">
              <a:extLst>
                <a:ext uri="{FF2B5EF4-FFF2-40B4-BE49-F238E27FC236}">
                  <a16:creationId xmlns:a16="http://schemas.microsoft.com/office/drawing/2014/main" id="{40055FA0-14A4-426E-A975-8E30DCBB8C8A}"/>
                </a:ext>
              </a:extLst>
            </p:cNvPr>
            <p:cNvCxnSpPr>
              <a:cxnSpLocks noChangeShapeType="1"/>
              <a:stCxn id="129" idx="6"/>
              <a:endCxn id="166" idx="2"/>
            </p:cNvCxnSpPr>
            <p:nvPr/>
          </p:nvCxnSpPr>
          <p:spPr bwMode="auto">
            <a:xfrm flipV="1">
              <a:off x="5063923" y="3443592"/>
              <a:ext cx="1027067" cy="133224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직선 연결선 64">
              <a:extLst>
                <a:ext uri="{FF2B5EF4-FFF2-40B4-BE49-F238E27FC236}">
                  <a16:creationId xmlns:a16="http://schemas.microsoft.com/office/drawing/2014/main" id="{C663AED1-5148-464F-8231-C83B44645AB0}"/>
                </a:ext>
              </a:extLst>
            </p:cNvPr>
            <p:cNvCxnSpPr>
              <a:cxnSpLocks noChangeShapeType="1"/>
              <a:stCxn id="166" idx="2"/>
              <a:endCxn id="150" idx="6"/>
            </p:cNvCxnSpPr>
            <p:nvPr/>
          </p:nvCxnSpPr>
          <p:spPr bwMode="auto">
            <a:xfrm flipH="1">
              <a:off x="5028992" y="3443592"/>
              <a:ext cx="1061998" cy="4495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직선 연결선 64">
              <a:extLst>
                <a:ext uri="{FF2B5EF4-FFF2-40B4-BE49-F238E27FC236}">
                  <a16:creationId xmlns:a16="http://schemas.microsoft.com/office/drawing/2014/main" id="{B4FAD486-4744-4EE8-84EB-A4DB6DB9EC40}"/>
                </a:ext>
              </a:extLst>
            </p:cNvPr>
            <p:cNvCxnSpPr>
              <a:cxnSpLocks noChangeShapeType="1"/>
              <a:stCxn id="167" idx="2"/>
              <a:endCxn id="150" idx="6"/>
            </p:cNvCxnSpPr>
            <p:nvPr/>
          </p:nvCxnSpPr>
          <p:spPr bwMode="auto">
            <a:xfrm flipH="1" flipV="1">
              <a:off x="5028992" y="3488546"/>
              <a:ext cx="1076566" cy="61972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직선 연결선 64">
              <a:extLst>
                <a:ext uri="{FF2B5EF4-FFF2-40B4-BE49-F238E27FC236}">
                  <a16:creationId xmlns:a16="http://schemas.microsoft.com/office/drawing/2014/main" id="{58DC720C-E07C-48F1-80BF-7AA90092AB7F}"/>
                </a:ext>
              </a:extLst>
            </p:cNvPr>
            <p:cNvCxnSpPr>
              <a:cxnSpLocks noChangeShapeType="1"/>
              <a:stCxn id="168" idx="2"/>
              <a:endCxn id="150" idx="6"/>
            </p:cNvCxnSpPr>
            <p:nvPr/>
          </p:nvCxnSpPr>
          <p:spPr bwMode="auto">
            <a:xfrm flipH="1" flipV="1">
              <a:off x="5028992" y="3488546"/>
              <a:ext cx="1070915" cy="125812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직선 연결선 63">
              <a:extLst>
                <a:ext uri="{FF2B5EF4-FFF2-40B4-BE49-F238E27FC236}">
                  <a16:creationId xmlns:a16="http://schemas.microsoft.com/office/drawing/2014/main" id="{64934F8C-BBCE-4C2A-8A09-3B27A51BAC2D}"/>
                </a:ext>
              </a:extLst>
            </p:cNvPr>
            <p:cNvCxnSpPr>
              <a:cxnSpLocks noChangeShapeType="1"/>
              <a:stCxn id="128" idx="6"/>
              <a:endCxn id="166" idx="2"/>
            </p:cNvCxnSpPr>
            <p:nvPr/>
          </p:nvCxnSpPr>
          <p:spPr bwMode="auto">
            <a:xfrm flipV="1">
              <a:off x="5053229" y="3443592"/>
              <a:ext cx="1037761" cy="680574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직선 연결선 63">
              <a:extLst>
                <a:ext uri="{FF2B5EF4-FFF2-40B4-BE49-F238E27FC236}">
                  <a16:creationId xmlns:a16="http://schemas.microsoft.com/office/drawing/2014/main" id="{4FB8AF5B-385E-4D8E-9659-28AACC715C90}"/>
                </a:ext>
              </a:extLst>
            </p:cNvPr>
            <p:cNvCxnSpPr>
              <a:cxnSpLocks noChangeShapeType="1"/>
              <a:stCxn id="128" idx="6"/>
              <a:endCxn id="167" idx="2"/>
            </p:cNvCxnSpPr>
            <p:nvPr/>
          </p:nvCxnSpPr>
          <p:spPr bwMode="auto">
            <a:xfrm flipV="1">
              <a:off x="5053229" y="4108267"/>
              <a:ext cx="1052329" cy="1589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직선 연결선 63">
              <a:extLst>
                <a:ext uri="{FF2B5EF4-FFF2-40B4-BE49-F238E27FC236}">
                  <a16:creationId xmlns:a16="http://schemas.microsoft.com/office/drawing/2014/main" id="{89D7300F-477F-4C61-BAFB-B464BC3C16C1}"/>
                </a:ext>
              </a:extLst>
            </p:cNvPr>
            <p:cNvCxnSpPr>
              <a:cxnSpLocks noChangeShapeType="1"/>
              <a:stCxn id="128" idx="6"/>
              <a:endCxn id="168" idx="2"/>
            </p:cNvCxnSpPr>
            <p:nvPr/>
          </p:nvCxnSpPr>
          <p:spPr bwMode="auto">
            <a:xfrm>
              <a:off x="5053229" y="4124166"/>
              <a:ext cx="1046678" cy="62250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직선 연결선 61">
              <a:extLst>
                <a:ext uri="{FF2B5EF4-FFF2-40B4-BE49-F238E27FC236}">
                  <a16:creationId xmlns:a16="http://schemas.microsoft.com/office/drawing/2014/main" id="{FA129721-6F34-4EE5-9206-9B8C72D83170}"/>
                </a:ext>
              </a:extLst>
            </p:cNvPr>
            <p:cNvCxnSpPr>
              <a:cxnSpLocks noChangeShapeType="1"/>
              <a:stCxn id="151" idx="6"/>
              <a:endCxn id="166" idx="2"/>
            </p:cNvCxnSpPr>
            <p:nvPr/>
          </p:nvCxnSpPr>
          <p:spPr bwMode="auto">
            <a:xfrm>
              <a:off x="5021849" y="2854167"/>
              <a:ext cx="1069141" cy="58942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2" name="직선 연결선 61">
              <a:extLst>
                <a:ext uri="{FF2B5EF4-FFF2-40B4-BE49-F238E27FC236}">
                  <a16:creationId xmlns:a16="http://schemas.microsoft.com/office/drawing/2014/main" id="{69E10C07-6E3D-4FB6-8A99-29EEF697FA6C}"/>
                </a:ext>
              </a:extLst>
            </p:cNvPr>
            <p:cNvCxnSpPr>
              <a:cxnSpLocks noChangeShapeType="1"/>
              <a:stCxn id="151" idx="6"/>
              <a:endCxn id="167" idx="2"/>
            </p:cNvCxnSpPr>
            <p:nvPr/>
          </p:nvCxnSpPr>
          <p:spPr bwMode="auto">
            <a:xfrm>
              <a:off x="5021849" y="2854167"/>
              <a:ext cx="1083709" cy="12541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직선 연결선 61">
              <a:extLst>
                <a:ext uri="{FF2B5EF4-FFF2-40B4-BE49-F238E27FC236}">
                  <a16:creationId xmlns:a16="http://schemas.microsoft.com/office/drawing/2014/main" id="{52796187-F4D9-4493-AE6F-EBA676D009F2}"/>
                </a:ext>
              </a:extLst>
            </p:cNvPr>
            <p:cNvCxnSpPr>
              <a:cxnSpLocks noChangeShapeType="1"/>
              <a:stCxn id="151" idx="6"/>
              <a:endCxn id="168" idx="2"/>
            </p:cNvCxnSpPr>
            <p:nvPr/>
          </p:nvCxnSpPr>
          <p:spPr bwMode="auto">
            <a:xfrm>
              <a:off x="5021849" y="2854167"/>
              <a:ext cx="1078058" cy="189250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" name="직선 연결선 64">
              <a:extLst>
                <a:ext uri="{FF2B5EF4-FFF2-40B4-BE49-F238E27FC236}">
                  <a16:creationId xmlns:a16="http://schemas.microsoft.com/office/drawing/2014/main" id="{45AECB18-B730-4CA5-A17B-429A92266936}"/>
                </a:ext>
              </a:extLst>
            </p:cNvPr>
            <p:cNvCxnSpPr>
              <a:cxnSpLocks noChangeShapeType="1"/>
              <a:stCxn id="168" idx="6"/>
              <a:endCxn id="171" idx="2"/>
            </p:cNvCxnSpPr>
            <p:nvPr/>
          </p:nvCxnSpPr>
          <p:spPr bwMode="auto">
            <a:xfrm flipV="1">
              <a:off x="6516987" y="3822912"/>
              <a:ext cx="592591" cy="92375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직선 연결선 64">
              <a:extLst>
                <a:ext uri="{FF2B5EF4-FFF2-40B4-BE49-F238E27FC236}">
                  <a16:creationId xmlns:a16="http://schemas.microsoft.com/office/drawing/2014/main" id="{63199F78-5AA4-4560-B503-82624C7AA0B2}"/>
                </a:ext>
              </a:extLst>
            </p:cNvPr>
            <p:cNvCxnSpPr>
              <a:cxnSpLocks noChangeShapeType="1"/>
              <a:stCxn id="171" idx="2"/>
              <a:endCxn id="155" idx="6"/>
            </p:cNvCxnSpPr>
            <p:nvPr/>
          </p:nvCxnSpPr>
          <p:spPr bwMode="auto">
            <a:xfrm flipH="1" flipV="1">
              <a:off x="6508070" y="2872423"/>
              <a:ext cx="601508" cy="9504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직선 연결선 64">
              <a:extLst>
                <a:ext uri="{FF2B5EF4-FFF2-40B4-BE49-F238E27FC236}">
                  <a16:creationId xmlns:a16="http://schemas.microsoft.com/office/drawing/2014/main" id="{7D438F24-9D3B-42F0-B101-C0CAA6C3BB97}"/>
                </a:ext>
              </a:extLst>
            </p:cNvPr>
            <p:cNvCxnSpPr>
              <a:cxnSpLocks noChangeShapeType="1"/>
              <a:stCxn id="171" idx="2"/>
              <a:endCxn id="166" idx="6"/>
            </p:cNvCxnSpPr>
            <p:nvPr/>
          </p:nvCxnSpPr>
          <p:spPr bwMode="auto">
            <a:xfrm flipH="1" flipV="1">
              <a:off x="6508070" y="3443592"/>
              <a:ext cx="601508" cy="37932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직선 연결선 64">
              <a:extLst>
                <a:ext uri="{FF2B5EF4-FFF2-40B4-BE49-F238E27FC236}">
                  <a16:creationId xmlns:a16="http://schemas.microsoft.com/office/drawing/2014/main" id="{237A7DFA-BF8F-4998-8610-2EB6B24C31B5}"/>
                </a:ext>
              </a:extLst>
            </p:cNvPr>
            <p:cNvCxnSpPr>
              <a:cxnSpLocks noChangeShapeType="1"/>
              <a:stCxn id="171" idx="2"/>
              <a:endCxn id="167" idx="6"/>
            </p:cNvCxnSpPr>
            <p:nvPr/>
          </p:nvCxnSpPr>
          <p:spPr bwMode="auto">
            <a:xfrm flipH="1">
              <a:off x="6522638" y="3822912"/>
              <a:ext cx="586940" cy="2853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7C6248-A358-4D45-9561-81A316E410D1}"/>
                </a:ext>
              </a:extLst>
            </p:cNvPr>
            <p:cNvSpPr txBox="1"/>
            <p:nvPr/>
          </p:nvSpPr>
          <p:spPr>
            <a:xfrm>
              <a:off x="4550145" y="1337994"/>
              <a:ext cx="628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32</a:t>
              </a:r>
              <a:endParaRPr lang="ko-KR" altLang="en-US" sz="2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5B0FB2-516E-418B-815E-2198E3155660}"/>
                </a:ext>
              </a:extLst>
            </p:cNvPr>
            <p:cNvSpPr txBox="1"/>
            <p:nvPr/>
          </p:nvSpPr>
          <p:spPr>
            <a:xfrm>
              <a:off x="6015065" y="1349596"/>
              <a:ext cx="628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/>
                <a:t>32</a:t>
              </a:r>
              <a:endParaRPr lang="ko-KR" altLang="en-US" sz="28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52400" y="3654832"/>
            <a:ext cx="155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14x</a:t>
            </a:r>
            <a:r>
              <a:rPr lang="en-US" altLang="ko-KR" sz="2800" i="1" dirty="0"/>
              <a:t>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632" y="3140968"/>
            <a:ext cx="185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size: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8699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CNN architecture</a:t>
            </a:r>
            <a:endParaRPr kumimoji="1" lang="x-none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A9518-29B4-FA46-9209-7AE1C9467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8693432-D33F-40F7-B804-56BE9FD81087}"/>
              </a:ext>
            </a:extLst>
          </p:cNvPr>
          <p:cNvCxnSpPr>
            <a:cxnSpLocks/>
          </p:cNvCxnSpPr>
          <p:nvPr/>
        </p:nvCxnSpPr>
        <p:spPr bwMode="auto">
          <a:xfrm>
            <a:off x="527215" y="2800092"/>
            <a:ext cx="0" cy="1344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9A2CE9-C5FE-462D-B112-DD619823BC55}"/>
              </a:ext>
            </a:extLst>
          </p:cNvPr>
          <p:cNvSpPr txBox="1"/>
          <p:nvPr/>
        </p:nvSpPr>
        <p:spPr>
          <a:xfrm>
            <a:off x="1115616" y="2204864"/>
            <a:ext cx="58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14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18E343-DF38-43E0-91D8-D814E02B19F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1560" y="2728084"/>
            <a:ext cx="16272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F7A33F7-D40D-4988-A5A7-A374BA432B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69077"/>
            <a:ext cx="254084" cy="2510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3EF8F5-417C-4BE5-A0A4-95D988CBF21E}"/>
              </a:ext>
            </a:extLst>
          </p:cNvPr>
          <p:cNvSpPr/>
          <p:nvPr/>
        </p:nvSpPr>
        <p:spPr bwMode="auto">
          <a:xfrm>
            <a:off x="617488" y="2793697"/>
            <a:ext cx="1654279" cy="1374547"/>
          </a:xfrm>
          <a:prstGeom prst="rect">
            <a:avLst/>
          </a:prstGeom>
          <a:solidFill>
            <a:srgbClr val="95A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91" name="내용 개체 틀 2 2 1"/>
          <p:cNvSpPr txBox="1">
            <a:spLocks/>
          </p:cNvSpPr>
          <p:nvPr/>
        </p:nvSpPr>
        <p:spPr bwMode="auto">
          <a:xfrm>
            <a:off x="4068552" y="2149879"/>
            <a:ext cx="123665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ReLU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7BAFD4-7E78-47FD-9A0F-5BD8B39A36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3488" y="3513874"/>
            <a:ext cx="52518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모서리가 둥근 직사각형 97"/>
          <p:cNvSpPr/>
          <p:nvPr/>
        </p:nvSpPr>
        <p:spPr bwMode="auto">
          <a:xfrm>
            <a:off x="3995965" y="234916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2DC1907-4642-4FAE-A6D1-2D69996044C4}"/>
              </a:ext>
            </a:extLst>
          </p:cNvPr>
          <p:cNvGrpSpPr/>
          <p:nvPr/>
        </p:nvGrpSpPr>
        <p:grpSpPr>
          <a:xfrm>
            <a:off x="2904565" y="2874624"/>
            <a:ext cx="985838" cy="1063625"/>
            <a:chOff x="2603500" y="1774825"/>
            <a:chExt cx="985838" cy="1063625"/>
          </a:xfrm>
        </p:grpSpPr>
        <p:sp>
          <p:nvSpPr>
            <p:cNvPr id="103" name="직사각형 7">
              <a:extLst>
                <a:ext uri="{FF2B5EF4-FFF2-40B4-BE49-F238E27FC236}">
                  <a16:creationId xmlns:a16="http://schemas.microsoft.com/office/drawing/2014/main" id="{DCF1DB00-664F-4478-AE2F-413BB9D8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780" y="1774825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4" name="직사각형 8">
              <a:extLst>
                <a:ext uri="{FF2B5EF4-FFF2-40B4-BE49-F238E27FC236}">
                  <a16:creationId xmlns:a16="http://schemas.microsoft.com/office/drawing/2014/main" id="{5AAA3721-C643-4D6C-88CE-02E0A842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686" y="1843869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5" name="직사각형 9">
              <a:extLst>
                <a:ext uri="{FF2B5EF4-FFF2-40B4-BE49-F238E27FC236}">
                  <a16:creationId xmlns:a16="http://schemas.microsoft.com/office/drawing/2014/main" id="{253C568C-13C5-4DDD-A47C-42B8B109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593" y="1912913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6" name="직사각형 11">
              <a:extLst>
                <a:ext uri="{FF2B5EF4-FFF2-40B4-BE49-F238E27FC236}">
                  <a16:creationId xmlns:a16="http://schemas.microsoft.com/office/drawing/2014/main" id="{CDBD0853-3898-4B9F-9CC0-E27A06ECA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1981956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01" name="내용 개체 틀 2 2 1">
            <a:extLst>
              <a:ext uri="{FF2B5EF4-FFF2-40B4-BE49-F238E27FC236}">
                <a16:creationId xmlns:a16="http://schemas.microsoft.com/office/drawing/2014/main" id="{C24CB33A-17CB-4D09-B43F-E763BA4B5E64}"/>
              </a:ext>
            </a:extLst>
          </p:cNvPr>
          <p:cNvSpPr txBox="1">
            <a:spLocks/>
          </p:cNvSpPr>
          <p:nvPr/>
        </p:nvSpPr>
        <p:spPr bwMode="auto">
          <a:xfrm>
            <a:off x="2595827" y="4677405"/>
            <a:ext cx="147211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3*3*16</a:t>
            </a:r>
            <a:endParaRPr lang="ko-KR" altLang="en-US" dirty="0"/>
          </a:p>
        </p:txBody>
      </p:sp>
      <p:sp>
        <p:nvSpPr>
          <p:cNvPr id="102" name="내용 개체 틀 2 2 1">
            <a:extLst>
              <a:ext uri="{FF2B5EF4-FFF2-40B4-BE49-F238E27FC236}">
                <a16:creationId xmlns:a16="http://schemas.microsoft.com/office/drawing/2014/main" id="{2F76E92D-F8CA-4AD6-ABD8-BFC30229B51A}"/>
              </a:ext>
            </a:extLst>
          </p:cNvPr>
          <p:cNvSpPr txBox="1">
            <a:spLocks/>
          </p:cNvSpPr>
          <p:nvPr/>
        </p:nvSpPr>
        <p:spPr bwMode="auto">
          <a:xfrm>
            <a:off x="2677531" y="4150023"/>
            <a:ext cx="123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conv</a:t>
            </a:r>
            <a:endParaRPr lang="ko-KR" altLang="en-US" dirty="0"/>
          </a:p>
        </p:txBody>
      </p:sp>
      <p:sp>
        <p:nvSpPr>
          <p:cNvPr id="130" name="내용 개체 틀 2 2 1">
            <a:extLst>
              <a:ext uri="{FF2B5EF4-FFF2-40B4-BE49-F238E27FC236}">
                <a16:creationId xmlns:a16="http://schemas.microsoft.com/office/drawing/2014/main" id="{C24CB33A-17CB-4D09-B43F-E763BA4B5E64}"/>
              </a:ext>
            </a:extLst>
          </p:cNvPr>
          <p:cNvSpPr txBox="1">
            <a:spLocks/>
          </p:cNvSpPr>
          <p:nvPr/>
        </p:nvSpPr>
        <p:spPr bwMode="auto">
          <a:xfrm>
            <a:off x="693564" y="4677405"/>
            <a:ext cx="1502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i="1" dirty="0"/>
              <a:t>T</a:t>
            </a:r>
            <a:r>
              <a:rPr lang="en-US" altLang="ko-KR" dirty="0"/>
              <a:t>*14*1</a:t>
            </a:r>
            <a:endParaRPr lang="ko-KR" altLang="en-US" dirty="0"/>
          </a:p>
        </p:txBody>
      </p:sp>
      <p:sp>
        <p:nvSpPr>
          <p:cNvPr id="142" name="내용 개체 틀 2 2 1"/>
          <p:cNvSpPr txBox="1">
            <a:spLocks/>
          </p:cNvSpPr>
          <p:nvPr/>
        </p:nvSpPr>
        <p:spPr bwMode="auto">
          <a:xfrm>
            <a:off x="7871772" y="4148757"/>
            <a:ext cx="130874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 bwMode="auto">
          <a:xfrm>
            <a:off x="8327603" y="3356992"/>
            <a:ext cx="250148" cy="2501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038184" y="4191471"/>
            <a:ext cx="115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input</a:t>
            </a:r>
            <a:endParaRPr lang="ko-KR" altLang="en-US" sz="24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D47BAFD4-7E78-47FD-9A0F-5BD8B39A363A}"/>
              </a:ext>
            </a:extLst>
          </p:cNvPr>
          <p:cNvCxnSpPr>
            <a:cxnSpLocks/>
          </p:cNvCxnSpPr>
          <p:nvPr/>
        </p:nvCxnSpPr>
        <p:spPr bwMode="auto">
          <a:xfrm flipV="1">
            <a:off x="4155667" y="3513874"/>
            <a:ext cx="52518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모서리가 둥근 직사각형 180"/>
          <p:cNvSpPr/>
          <p:nvPr/>
        </p:nvSpPr>
        <p:spPr bwMode="auto">
          <a:xfrm>
            <a:off x="5868144" y="234916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2DC1907-4642-4FAE-A6D1-2D69996044C4}"/>
              </a:ext>
            </a:extLst>
          </p:cNvPr>
          <p:cNvGrpSpPr/>
          <p:nvPr/>
        </p:nvGrpSpPr>
        <p:grpSpPr>
          <a:xfrm>
            <a:off x="4776744" y="2874624"/>
            <a:ext cx="985838" cy="1063625"/>
            <a:chOff x="2603500" y="1774825"/>
            <a:chExt cx="985838" cy="1063625"/>
          </a:xfrm>
        </p:grpSpPr>
        <p:sp>
          <p:nvSpPr>
            <p:cNvPr id="186" name="직사각형 7">
              <a:extLst>
                <a:ext uri="{FF2B5EF4-FFF2-40B4-BE49-F238E27FC236}">
                  <a16:creationId xmlns:a16="http://schemas.microsoft.com/office/drawing/2014/main" id="{DCF1DB00-664F-4478-AE2F-413BB9D8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780" y="1774825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7" name="직사각형 8">
              <a:extLst>
                <a:ext uri="{FF2B5EF4-FFF2-40B4-BE49-F238E27FC236}">
                  <a16:creationId xmlns:a16="http://schemas.microsoft.com/office/drawing/2014/main" id="{5AAA3721-C643-4D6C-88CE-02E0A842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686" y="1843869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8" name="직사각형 9">
              <a:extLst>
                <a:ext uri="{FF2B5EF4-FFF2-40B4-BE49-F238E27FC236}">
                  <a16:creationId xmlns:a16="http://schemas.microsoft.com/office/drawing/2014/main" id="{253C568C-13C5-4DDD-A47C-42B8B109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593" y="1912913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89" name="직사각형 11">
              <a:extLst>
                <a:ext uri="{FF2B5EF4-FFF2-40B4-BE49-F238E27FC236}">
                  <a16:creationId xmlns:a16="http://schemas.microsoft.com/office/drawing/2014/main" id="{CDBD0853-3898-4B9F-9CC0-E27A06ECA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1981956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84" name="내용 개체 틀 2 2 1">
            <a:extLst>
              <a:ext uri="{FF2B5EF4-FFF2-40B4-BE49-F238E27FC236}">
                <a16:creationId xmlns:a16="http://schemas.microsoft.com/office/drawing/2014/main" id="{C24CB33A-17CB-4D09-B43F-E763BA4B5E64}"/>
              </a:ext>
            </a:extLst>
          </p:cNvPr>
          <p:cNvSpPr txBox="1">
            <a:spLocks/>
          </p:cNvSpPr>
          <p:nvPr/>
        </p:nvSpPr>
        <p:spPr bwMode="auto">
          <a:xfrm>
            <a:off x="4468006" y="4677405"/>
            <a:ext cx="147211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3*3*16</a:t>
            </a:r>
            <a:endParaRPr lang="ko-KR" altLang="en-US" dirty="0"/>
          </a:p>
        </p:txBody>
      </p:sp>
      <p:sp>
        <p:nvSpPr>
          <p:cNvPr id="185" name="내용 개체 틀 2 2 1">
            <a:extLst>
              <a:ext uri="{FF2B5EF4-FFF2-40B4-BE49-F238E27FC236}">
                <a16:creationId xmlns:a16="http://schemas.microsoft.com/office/drawing/2014/main" id="{2F76E92D-F8CA-4AD6-ABD8-BFC30229B51A}"/>
              </a:ext>
            </a:extLst>
          </p:cNvPr>
          <p:cNvSpPr txBox="1">
            <a:spLocks/>
          </p:cNvSpPr>
          <p:nvPr/>
        </p:nvSpPr>
        <p:spPr bwMode="auto">
          <a:xfrm>
            <a:off x="4549710" y="4150023"/>
            <a:ext cx="123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conv</a:t>
            </a:r>
            <a:endParaRPr lang="ko-KR" altLang="en-US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D47BAFD4-7E78-47FD-9A0F-5BD8B39A363A}"/>
              </a:ext>
            </a:extLst>
          </p:cNvPr>
          <p:cNvCxnSpPr>
            <a:cxnSpLocks/>
          </p:cNvCxnSpPr>
          <p:nvPr/>
        </p:nvCxnSpPr>
        <p:spPr bwMode="auto">
          <a:xfrm flipV="1">
            <a:off x="5999429" y="3513874"/>
            <a:ext cx="52518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모서리가 둥근 직사각형 190"/>
          <p:cNvSpPr/>
          <p:nvPr/>
        </p:nvSpPr>
        <p:spPr bwMode="auto">
          <a:xfrm>
            <a:off x="7711906" y="2349161"/>
            <a:ext cx="72000" cy="25199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82DC1907-4642-4FAE-A6D1-2D69996044C4}"/>
              </a:ext>
            </a:extLst>
          </p:cNvPr>
          <p:cNvGrpSpPr/>
          <p:nvPr/>
        </p:nvGrpSpPr>
        <p:grpSpPr>
          <a:xfrm>
            <a:off x="6620506" y="2874624"/>
            <a:ext cx="985838" cy="1063625"/>
            <a:chOff x="2603500" y="1774825"/>
            <a:chExt cx="985838" cy="1063625"/>
          </a:xfrm>
        </p:grpSpPr>
        <p:sp>
          <p:nvSpPr>
            <p:cNvPr id="196" name="직사각형 7">
              <a:extLst>
                <a:ext uri="{FF2B5EF4-FFF2-40B4-BE49-F238E27FC236}">
                  <a16:creationId xmlns:a16="http://schemas.microsoft.com/office/drawing/2014/main" id="{DCF1DB00-664F-4478-AE2F-413BB9D8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780" y="1774825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7" name="직사각형 8">
              <a:extLst>
                <a:ext uri="{FF2B5EF4-FFF2-40B4-BE49-F238E27FC236}">
                  <a16:creationId xmlns:a16="http://schemas.microsoft.com/office/drawing/2014/main" id="{5AAA3721-C643-4D6C-88CE-02E0A842C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686" y="1843869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8" name="직사각형 9">
              <a:extLst>
                <a:ext uri="{FF2B5EF4-FFF2-40B4-BE49-F238E27FC236}">
                  <a16:creationId xmlns:a16="http://schemas.microsoft.com/office/drawing/2014/main" id="{253C568C-13C5-4DDD-A47C-42B8B1094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593" y="1912913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99" name="직사각형 11">
              <a:extLst>
                <a:ext uri="{FF2B5EF4-FFF2-40B4-BE49-F238E27FC236}">
                  <a16:creationId xmlns:a16="http://schemas.microsoft.com/office/drawing/2014/main" id="{CDBD0853-3898-4B9F-9CC0-E27A06ECA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1981956"/>
              <a:ext cx="772558" cy="8564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194" name="내용 개체 틀 2 2 1">
            <a:extLst>
              <a:ext uri="{FF2B5EF4-FFF2-40B4-BE49-F238E27FC236}">
                <a16:creationId xmlns:a16="http://schemas.microsoft.com/office/drawing/2014/main" id="{C24CB33A-17CB-4D09-B43F-E763BA4B5E64}"/>
              </a:ext>
            </a:extLst>
          </p:cNvPr>
          <p:cNvSpPr txBox="1">
            <a:spLocks/>
          </p:cNvSpPr>
          <p:nvPr/>
        </p:nvSpPr>
        <p:spPr bwMode="auto">
          <a:xfrm>
            <a:off x="6311768" y="4677405"/>
            <a:ext cx="147211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3*3*16</a:t>
            </a:r>
            <a:endParaRPr lang="ko-KR" altLang="en-US" dirty="0"/>
          </a:p>
        </p:txBody>
      </p:sp>
      <p:sp>
        <p:nvSpPr>
          <p:cNvPr id="195" name="내용 개체 틀 2 2 1">
            <a:extLst>
              <a:ext uri="{FF2B5EF4-FFF2-40B4-BE49-F238E27FC236}">
                <a16:creationId xmlns:a16="http://schemas.microsoft.com/office/drawing/2014/main" id="{2F76E92D-F8CA-4AD6-ABD8-BFC30229B51A}"/>
              </a:ext>
            </a:extLst>
          </p:cNvPr>
          <p:cNvSpPr txBox="1">
            <a:spLocks/>
          </p:cNvSpPr>
          <p:nvPr/>
        </p:nvSpPr>
        <p:spPr bwMode="auto">
          <a:xfrm>
            <a:off x="6393472" y="4150023"/>
            <a:ext cx="12300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conv</a:t>
            </a:r>
            <a:endParaRPr lang="ko-KR" altLang="en-US" dirty="0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D47BAFD4-7E78-47FD-9A0F-5BD8B39A36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30100" y="3507246"/>
            <a:ext cx="39457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2" name="내용 개체 틀 2 2 1">
            <a:extLst>
              <a:ext uri="{FF2B5EF4-FFF2-40B4-BE49-F238E27FC236}">
                <a16:creationId xmlns:a16="http://schemas.microsoft.com/office/drawing/2014/main" id="{C24CB33A-17CB-4D09-B43F-E763BA4B5E64}"/>
              </a:ext>
            </a:extLst>
          </p:cNvPr>
          <p:cNvSpPr txBox="1">
            <a:spLocks/>
          </p:cNvSpPr>
          <p:nvPr/>
        </p:nvSpPr>
        <p:spPr bwMode="auto">
          <a:xfrm>
            <a:off x="7783906" y="4677405"/>
            <a:ext cx="15021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32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5">
            <a:extLst>
              <a:ext uri="{FF2B5EF4-FFF2-40B4-BE49-F238E27FC236}">
                <a16:creationId xmlns:a16="http://schemas.microsoft.com/office/drawing/2014/main" id="{7D5BD314-F72E-4386-AF30-5C82491BC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54950"/>
            <a:ext cx="607541" cy="705843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F8301F-DA2B-B34D-92F8-8794FE6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RNN architecture</a:t>
            </a:r>
            <a:endParaRPr kumimoji="1" lang="x-none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A9518-29B4-FA46-9209-7AE1C9467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  <p:cxnSp>
        <p:nvCxnSpPr>
          <p:cNvPr id="100" name="직선 화살표 연결선 46">
            <a:extLst>
              <a:ext uri="{FF2B5EF4-FFF2-40B4-BE49-F238E27FC236}">
                <a16:creationId xmlns:a16="http://schemas.microsoft.com/office/drawing/2014/main" id="{C03ED214-373A-4616-B028-AE8B72615D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43957" y="3840014"/>
            <a:ext cx="79107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직선 화살표 연결선 47 1">
            <a:extLst>
              <a:ext uri="{FF2B5EF4-FFF2-40B4-BE49-F238E27FC236}">
                <a16:creationId xmlns:a16="http://schemas.microsoft.com/office/drawing/2014/main" id="{0C9562F9-8F6A-4EC8-A227-90ECCD5622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3774" y="3840014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원호 101">
            <a:extLst>
              <a:ext uri="{FF2B5EF4-FFF2-40B4-BE49-F238E27FC236}">
                <a16:creationId xmlns:a16="http://schemas.microsoft.com/office/drawing/2014/main" id="{874E355E-FE97-448D-B8A8-D2E4E1E031F5}"/>
              </a:ext>
            </a:extLst>
          </p:cNvPr>
          <p:cNvSpPr/>
          <p:nvPr/>
        </p:nvSpPr>
        <p:spPr bwMode="auto">
          <a:xfrm rot="10800000">
            <a:off x="2181466" y="3415923"/>
            <a:ext cx="1958678" cy="1852613"/>
          </a:xfrm>
          <a:prstGeom prst="arc">
            <a:avLst>
              <a:gd name="adj1" fmla="val 10421630"/>
              <a:gd name="adj2" fmla="val 487603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C6248-A358-4D45-9561-81A316E410D1}"/>
              </a:ext>
            </a:extLst>
          </p:cNvPr>
          <p:cNvSpPr txBox="1"/>
          <p:nvPr/>
        </p:nvSpPr>
        <p:spPr>
          <a:xfrm>
            <a:off x="3033985" y="2113692"/>
            <a:ext cx="62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32</a:t>
            </a:r>
            <a:endParaRPr lang="ko-KR" altLang="en-US" sz="2800" dirty="0"/>
          </a:p>
        </p:txBody>
      </p:sp>
      <p:sp>
        <p:nvSpPr>
          <p:cNvPr id="25" name="내용 개체 틀 2 1 2 1">
            <a:extLst>
              <a:ext uri="{FF2B5EF4-FFF2-40B4-BE49-F238E27FC236}">
                <a16:creationId xmlns:a16="http://schemas.microsoft.com/office/drawing/2014/main" id="{5699CE98-A92E-467C-993E-42BF0627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336" y="1626299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LSTM</a:t>
            </a:r>
            <a:endParaRPr lang="ko-KR" altLang="en-US" sz="2800" kern="0" dirty="0">
              <a:ea typeface="굴림" panose="020B0600000101010101" pitchFamily="50" charset="-127"/>
            </a:endParaRPr>
          </a:p>
          <a:p>
            <a:pPr marL="0" indent="0">
              <a:buFontTx/>
              <a:buNone/>
              <a:defRPr/>
            </a:pP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874E355E-FE97-448D-B8A8-D2E4E1E031F5}"/>
              </a:ext>
            </a:extLst>
          </p:cNvPr>
          <p:cNvSpPr/>
          <p:nvPr/>
        </p:nvSpPr>
        <p:spPr bwMode="auto">
          <a:xfrm rot="10800000">
            <a:off x="4367597" y="3429973"/>
            <a:ext cx="1958678" cy="1852613"/>
          </a:xfrm>
          <a:prstGeom prst="arc">
            <a:avLst>
              <a:gd name="adj1" fmla="val 10421630"/>
              <a:gd name="adj2" fmla="val 487603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7C6248-A358-4D45-9561-81A316E410D1}"/>
              </a:ext>
            </a:extLst>
          </p:cNvPr>
          <p:cNvSpPr txBox="1"/>
          <p:nvPr/>
        </p:nvSpPr>
        <p:spPr>
          <a:xfrm>
            <a:off x="5009565" y="2113692"/>
            <a:ext cx="62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32</a:t>
            </a:r>
            <a:endParaRPr lang="ko-KR" altLang="en-US" sz="2800" dirty="0"/>
          </a:p>
        </p:txBody>
      </p:sp>
      <p:sp>
        <p:nvSpPr>
          <p:cNvPr id="43" name="내용 개체 틀 2 1 2 2">
            <a:extLst>
              <a:ext uri="{FF2B5EF4-FFF2-40B4-BE49-F238E27FC236}">
                <a16:creationId xmlns:a16="http://schemas.microsoft.com/office/drawing/2014/main" id="{5699CE98-A92E-467C-993E-42BF0627B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916" y="1626299"/>
            <a:ext cx="1238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LSTM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cxnSp>
        <p:nvCxnSpPr>
          <p:cNvPr id="58" name="직선 화살표 연결선 47 2">
            <a:extLst>
              <a:ext uri="{FF2B5EF4-FFF2-40B4-BE49-F238E27FC236}">
                <a16:creationId xmlns:a16="http://schemas.microsoft.com/office/drawing/2014/main" id="{0C9562F9-8F6A-4EC8-A227-90ECCD5622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36825" y="3841442"/>
            <a:ext cx="9969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타원 43 3">
            <a:extLst>
              <a:ext uri="{FF2B5EF4-FFF2-40B4-BE49-F238E27FC236}">
                <a16:creationId xmlns:a16="http://schemas.microsoft.com/office/drawing/2014/main" id="{74A23E01-D33B-47BC-9D63-A68937A6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791" y="3659833"/>
            <a:ext cx="460039" cy="460040"/>
          </a:xfrm>
          <a:prstGeom prst="ellips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62" name="TextBox 61"/>
          <p:cNvSpPr txBox="1"/>
          <p:nvPr/>
        </p:nvSpPr>
        <p:spPr>
          <a:xfrm>
            <a:off x="395536" y="3004856"/>
            <a:ext cx="185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size: </a:t>
            </a:r>
            <a:endParaRPr lang="ko-KR" alt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646662" y="3541788"/>
            <a:ext cx="135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</a:t>
            </a:r>
            <a:r>
              <a:rPr lang="en-US" altLang="ko-KR" sz="2800" i="1" dirty="0"/>
              <a:t>T</a:t>
            </a:r>
            <a:r>
              <a:rPr lang="en-US" altLang="ko-KR" sz="2800" dirty="0"/>
              <a:t>, 14)</a:t>
            </a:r>
            <a:endParaRPr lang="ko-KR" altLang="en-US" sz="2800" dirty="0"/>
          </a:p>
        </p:txBody>
      </p:sp>
      <p:pic>
        <p:nvPicPr>
          <p:cNvPr id="65" name="그림 54 1">
            <a:extLst>
              <a:ext uri="{FF2B5EF4-FFF2-40B4-BE49-F238E27FC236}">
                <a16:creationId xmlns:a16="http://schemas.microsoft.com/office/drawing/2014/main" id="{66B578D8-B8D2-43BE-B31A-AA39770092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68" y="3659832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직선 화살표 연결선 47 3">
            <a:extLst>
              <a:ext uri="{FF2B5EF4-FFF2-40B4-BE49-F238E27FC236}">
                <a16:creationId xmlns:a16="http://schemas.microsoft.com/office/drawing/2014/main" id="{0C9562F9-8F6A-4EC8-A227-90ECCD5622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12118" y="3829537"/>
            <a:ext cx="498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그룹 5"/>
          <p:cNvGrpSpPr/>
          <p:nvPr/>
        </p:nvGrpSpPr>
        <p:grpSpPr>
          <a:xfrm>
            <a:off x="2915677" y="2706142"/>
            <a:ext cx="747260" cy="2267743"/>
            <a:chOff x="2915677" y="2706142"/>
            <a:chExt cx="747260" cy="2267743"/>
          </a:xfrm>
        </p:grpSpPr>
        <p:sp>
          <p:nvSpPr>
            <p:cNvPr id="89" name="타원 19 1">
              <a:extLst>
                <a:ext uri="{FF2B5EF4-FFF2-40B4-BE49-F238E27FC236}">
                  <a16:creationId xmlns:a16="http://schemas.microsoft.com/office/drawing/2014/main" id="{919C3FEE-7FAE-47BD-89C4-9139C9FC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02" y="2911415"/>
              <a:ext cx="297502" cy="278236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98" name="타원 43 1">
              <a:extLst>
                <a:ext uri="{FF2B5EF4-FFF2-40B4-BE49-F238E27FC236}">
                  <a16:creationId xmlns:a16="http://schemas.microsoft.com/office/drawing/2014/main" id="{74A23E01-D33B-47BC-9D63-A68937A6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02" y="3356992"/>
              <a:ext cx="297502" cy="278236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99" name="타원 44 1">
              <a:extLst>
                <a:ext uri="{FF2B5EF4-FFF2-40B4-BE49-F238E27FC236}">
                  <a16:creationId xmlns:a16="http://schemas.microsoft.com/office/drawing/2014/main" id="{E3966BB1-E2AD-4EB1-A6FF-B5567B0E3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02" y="4509120"/>
              <a:ext cx="297502" cy="278235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104" name="모서리가 둥근 직사각형 2 1">
              <a:extLst>
                <a:ext uri="{FF2B5EF4-FFF2-40B4-BE49-F238E27FC236}">
                  <a16:creationId xmlns:a16="http://schemas.microsoft.com/office/drawing/2014/main" id="{76934C6E-40F2-4B97-900E-18682BD2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677" y="2706142"/>
              <a:ext cx="747260" cy="2267743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5" name="그림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11" y="3881984"/>
              <a:ext cx="41764" cy="3627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4939401" y="2706141"/>
            <a:ext cx="747260" cy="2267743"/>
            <a:chOff x="2915677" y="2706142"/>
            <a:chExt cx="747260" cy="2267743"/>
          </a:xfrm>
        </p:grpSpPr>
        <p:sp>
          <p:nvSpPr>
            <p:cNvPr id="33" name="타원 19 1">
              <a:extLst>
                <a:ext uri="{FF2B5EF4-FFF2-40B4-BE49-F238E27FC236}">
                  <a16:creationId xmlns:a16="http://schemas.microsoft.com/office/drawing/2014/main" id="{919C3FEE-7FAE-47BD-89C4-9139C9FC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02" y="2911415"/>
              <a:ext cx="297502" cy="278236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4" name="타원 43 1">
              <a:extLst>
                <a:ext uri="{FF2B5EF4-FFF2-40B4-BE49-F238E27FC236}">
                  <a16:creationId xmlns:a16="http://schemas.microsoft.com/office/drawing/2014/main" id="{74A23E01-D33B-47BC-9D63-A68937A6D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02" y="3356992"/>
              <a:ext cx="297502" cy="278236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35" name="타원 44 1">
              <a:extLst>
                <a:ext uri="{FF2B5EF4-FFF2-40B4-BE49-F238E27FC236}">
                  <a16:creationId xmlns:a16="http://schemas.microsoft.com/office/drawing/2014/main" id="{E3966BB1-E2AD-4EB1-A6FF-B5567B0E3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302" y="4509120"/>
              <a:ext cx="297502" cy="278235"/>
            </a:xfrm>
            <a:prstGeom prst="ellips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44" name="모서리가 둥근 직사각형 2 1">
              <a:extLst>
                <a:ext uri="{FF2B5EF4-FFF2-40B4-BE49-F238E27FC236}">
                  <a16:creationId xmlns:a16="http://schemas.microsoft.com/office/drawing/2014/main" id="{76934C6E-40F2-4B97-900E-18682BD2E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677" y="2706142"/>
              <a:ext cx="747260" cy="2267743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45" name="그림 4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811" y="3881984"/>
              <a:ext cx="41764" cy="3627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03369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7C246-27C9-4542-ADCC-1F502E2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GP3: Checkpoints in Day 9’s morning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57735-4A64-40D4-BD10-ADE6A11B5B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0D7547-D294-4FA5-99AB-95CF43012E9F}"/>
              </a:ext>
            </a:extLst>
          </p:cNvPr>
          <p:cNvSpPr/>
          <p:nvPr/>
        </p:nvSpPr>
        <p:spPr>
          <a:xfrm>
            <a:off x="683568" y="2185700"/>
            <a:ext cx="4824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Log files and saved models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AA50E3-BB88-496E-AADD-8AB95D972DF9}"/>
              </a:ext>
            </a:extLst>
          </p:cNvPr>
          <p:cNvSpPr/>
          <p:nvPr/>
        </p:nvSpPr>
        <p:spPr>
          <a:xfrm>
            <a:off x="683568" y="4149080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spcBef>
                <a:spcPct val="30000"/>
              </a:spcBef>
              <a:defRPr/>
            </a:pPr>
            <a:r>
              <a:rPr lang="en-US" altLang="ko-KR" sz="2800" dirty="0"/>
              <a:t>Performance of DNN, CNN &amp; RNN</a:t>
            </a:r>
          </a:p>
        </p:txBody>
      </p:sp>
    </p:spTree>
    <p:extLst>
      <p:ext uri="{BB962C8B-B14F-4D97-AF65-F5344CB8AC3E}">
        <p14:creationId xmlns:p14="http://schemas.microsoft.com/office/powerpoint/2010/main" val="112253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BF28D7-9398-4BAF-ADC7-ABE8BF0BC7F0}"/>
              </a:ext>
            </a:extLst>
          </p:cNvPr>
          <p:cNvSpPr txBox="1"/>
          <p:nvPr/>
        </p:nvSpPr>
        <p:spPr>
          <a:xfrm>
            <a:off x="505992" y="2852936"/>
            <a:ext cx="8132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Dimensionality reduction techniques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1023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23F4-4284-403D-90AC-1C9BEC00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Prominent techniques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D018F-FF73-4310-BFAD-E97AEB037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DC21E-65C7-4882-B18E-DEB32665D840}"/>
              </a:ext>
            </a:extLst>
          </p:cNvPr>
          <p:cNvSpPr txBox="1"/>
          <p:nvPr/>
        </p:nvSpPr>
        <p:spPr>
          <a:xfrm>
            <a:off x="559277" y="1844824"/>
            <a:ext cx="8068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/>
              <a:t>PCA</a:t>
            </a:r>
            <a:r>
              <a:rPr kumimoji="1" lang="en-US" altLang="en-US" sz="2800" dirty="0"/>
              <a:t>: Principal Component Analysis</a:t>
            </a:r>
            <a:endParaRPr kumimoji="1" lang="x-none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DA7F4-4774-4D67-B27C-D4DF1091E983}"/>
              </a:ext>
            </a:extLst>
          </p:cNvPr>
          <p:cNvSpPr txBox="1"/>
          <p:nvPr/>
        </p:nvSpPr>
        <p:spPr>
          <a:xfrm>
            <a:off x="559277" y="3521916"/>
            <a:ext cx="7973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2800" b="1" dirty="0"/>
              <a:t>Kernel</a:t>
            </a:r>
            <a:r>
              <a:rPr kumimoji="1" lang="en-US" altLang="x-none" sz="2800" dirty="0"/>
              <a:t> PCA (a </a:t>
            </a:r>
            <a:r>
              <a:rPr kumimoji="1" lang="en-US" altLang="x-none" sz="2800" dirty="0">
                <a:solidFill>
                  <a:srgbClr val="FF0000"/>
                </a:solidFill>
              </a:rPr>
              <a:t>non-linear</a:t>
            </a:r>
            <a:r>
              <a:rPr kumimoji="1" lang="en-US" altLang="x-none" sz="2800" dirty="0"/>
              <a:t> counterpart of PCA)</a:t>
            </a:r>
            <a:endParaRPr kumimoji="1" lang="x-none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69046-38B1-40F8-B4C9-8CFBEE81C805}"/>
              </a:ext>
            </a:extLst>
          </p:cNvPr>
          <p:cNvSpPr txBox="1"/>
          <p:nvPr/>
        </p:nvSpPr>
        <p:spPr>
          <a:xfrm>
            <a:off x="562833" y="4769180"/>
            <a:ext cx="904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/>
              <a:t>t-SNE: </a:t>
            </a:r>
            <a:r>
              <a:rPr kumimoji="1" lang="en-US" altLang="en-US" sz="2800" dirty="0"/>
              <a:t>t-distribution Stochastic Neighbor Embedding  </a:t>
            </a:r>
            <a:endParaRPr kumimoji="1" lang="x-none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74056-1E05-4412-B236-85FDF0C94F09}"/>
              </a:ext>
            </a:extLst>
          </p:cNvPr>
          <p:cNvSpPr txBox="1"/>
          <p:nvPr/>
        </p:nvSpPr>
        <p:spPr>
          <a:xfrm>
            <a:off x="107505" y="184482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C30CE-7FD5-4DDD-A06E-7B525FC47C7F}"/>
              </a:ext>
            </a:extLst>
          </p:cNvPr>
          <p:cNvSpPr txBox="1"/>
          <p:nvPr/>
        </p:nvSpPr>
        <p:spPr>
          <a:xfrm>
            <a:off x="107505" y="35219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2F8DB-0E5F-4233-91D2-967DE786946E}"/>
              </a:ext>
            </a:extLst>
          </p:cNvPr>
          <p:cNvSpPr txBox="1"/>
          <p:nvPr/>
        </p:nvSpPr>
        <p:spPr>
          <a:xfrm>
            <a:off x="107505" y="47691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</a:t>
            </a:r>
            <a:endParaRPr lang="ko-KR" altLang="en-US" sz="2800" dirty="0"/>
          </a:p>
        </p:txBody>
      </p:sp>
      <p:sp>
        <p:nvSpPr>
          <p:cNvPr id="11" name="내용 개체 틀 2 6 1">
            <a:extLst>
              <a:ext uri="{FF2B5EF4-FFF2-40B4-BE49-F238E27FC236}">
                <a16:creationId xmlns:a16="http://schemas.microsoft.com/office/drawing/2014/main" id="{D4CACC7B-E740-4602-BAFA-97E48C5999AB}"/>
              </a:ext>
            </a:extLst>
          </p:cNvPr>
          <p:cNvSpPr txBox="1">
            <a:spLocks/>
          </p:cNvSpPr>
          <p:nvPr/>
        </p:nvSpPr>
        <p:spPr bwMode="auto">
          <a:xfrm>
            <a:off x="538502" y="2462692"/>
            <a:ext cx="42976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Note:</a:t>
            </a:r>
            <a:endParaRPr lang="ko-KR" altLang="en-US" sz="2800" b="1" dirty="0"/>
          </a:p>
        </p:txBody>
      </p:sp>
      <p:sp>
        <p:nvSpPr>
          <p:cNvPr id="12" name="내용 개체 틀 2 6 1">
            <a:extLst>
              <a:ext uri="{FF2B5EF4-FFF2-40B4-BE49-F238E27FC236}">
                <a16:creationId xmlns:a16="http://schemas.microsoft.com/office/drawing/2014/main" id="{83AA92F8-DF03-44FF-B3C7-37DD7BAD21BA}"/>
              </a:ext>
            </a:extLst>
          </p:cNvPr>
          <p:cNvSpPr txBox="1">
            <a:spLocks/>
          </p:cNvSpPr>
          <p:nvPr/>
        </p:nvSpPr>
        <p:spPr bwMode="auto">
          <a:xfrm>
            <a:off x="1543166" y="2448036"/>
            <a:ext cx="4036947" cy="53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It is a </a:t>
            </a:r>
            <a:r>
              <a:rPr lang="en-US" altLang="ko-KR" sz="2800" dirty="0">
                <a:solidFill>
                  <a:schemeClr val="accent2"/>
                </a:solidFill>
              </a:rPr>
              <a:t>linear</a:t>
            </a:r>
            <a:r>
              <a:rPr lang="en-US" altLang="ko-KR" sz="2800" dirty="0"/>
              <a:t> technique.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8895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PCA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ko-KR" sz="13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FF837F-CCEB-4475-A3B9-47B9CDD4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373915"/>
            <a:ext cx="2425927" cy="2996461"/>
          </a:xfrm>
          <a:prstGeom prst="rect">
            <a:avLst/>
          </a:prstGeom>
        </p:spPr>
      </p:pic>
      <p:sp>
        <p:nvSpPr>
          <p:cNvPr id="15" name="내용 개체 틀 2 6 1">
            <a:extLst>
              <a:ext uri="{FF2B5EF4-FFF2-40B4-BE49-F238E27FC236}">
                <a16:creationId xmlns:a16="http://schemas.microsoft.com/office/drawing/2014/main" id="{335DC05A-AE97-4F46-ACE8-F56BA0FF17E8}"/>
              </a:ext>
            </a:extLst>
          </p:cNvPr>
          <p:cNvSpPr txBox="1">
            <a:spLocks/>
          </p:cNvSpPr>
          <p:nvPr/>
        </p:nvSpPr>
        <p:spPr bwMode="auto">
          <a:xfrm>
            <a:off x="6084168" y="5610256"/>
            <a:ext cx="331236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/>
              <a:t>Karl Pearson 1901</a:t>
            </a:r>
            <a:endParaRPr lang="ko-KR" altLang="en-US" b="1" dirty="0"/>
          </a:p>
        </p:txBody>
      </p:sp>
      <p:sp>
        <p:nvSpPr>
          <p:cNvPr id="16" name="내용 개체 틀 2 6 1">
            <a:extLst>
              <a:ext uri="{FF2B5EF4-FFF2-40B4-BE49-F238E27FC236}">
                <a16:creationId xmlns:a16="http://schemas.microsoft.com/office/drawing/2014/main" id="{C9EFD4DC-9BE5-4B0E-AD6B-43C6E3181A20}"/>
              </a:ext>
            </a:extLst>
          </p:cNvPr>
          <p:cNvSpPr txBox="1">
            <a:spLocks/>
          </p:cNvSpPr>
          <p:nvPr/>
        </p:nvSpPr>
        <p:spPr bwMode="auto">
          <a:xfrm>
            <a:off x="156299" y="1332639"/>
            <a:ext cx="88696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The most popular </a:t>
            </a:r>
            <a:r>
              <a:rPr lang="en-US" altLang="ko-KR" sz="2800" b="1" dirty="0"/>
              <a:t>dimensional reduction </a:t>
            </a:r>
            <a:r>
              <a:rPr lang="en-US" altLang="ko-KR" sz="2800" dirty="0"/>
              <a:t>technique!</a:t>
            </a:r>
            <a:endParaRPr lang="ko-KR" altLang="en-US" sz="2800" b="1" dirty="0"/>
          </a:p>
        </p:txBody>
      </p:sp>
      <p:sp>
        <p:nvSpPr>
          <p:cNvPr id="17" name="내용 개체 틀 2 6 1">
            <a:extLst>
              <a:ext uri="{FF2B5EF4-FFF2-40B4-BE49-F238E27FC236}">
                <a16:creationId xmlns:a16="http://schemas.microsoft.com/office/drawing/2014/main" id="{D4CACC7B-E740-4602-BAFA-97E48C5999AB}"/>
              </a:ext>
            </a:extLst>
          </p:cNvPr>
          <p:cNvSpPr txBox="1">
            <a:spLocks/>
          </p:cNvSpPr>
          <p:nvPr/>
        </p:nvSpPr>
        <p:spPr bwMode="auto">
          <a:xfrm>
            <a:off x="146043" y="2204864"/>
            <a:ext cx="42976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Dimensional reduction:</a:t>
            </a:r>
            <a:endParaRPr lang="ko-KR" altLang="en-US" sz="2800" b="1" dirty="0"/>
          </a:p>
        </p:txBody>
      </p:sp>
      <p:sp>
        <p:nvSpPr>
          <p:cNvPr id="18" name="내용 개체 틀 2 6 1">
            <a:extLst>
              <a:ext uri="{FF2B5EF4-FFF2-40B4-BE49-F238E27FC236}">
                <a16:creationId xmlns:a16="http://schemas.microsoft.com/office/drawing/2014/main" id="{83AA92F8-DF03-44FF-B3C7-37DD7BAD21BA}"/>
              </a:ext>
            </a:extLst>
          </p:cNvPr>
          <p:cNvSpPr txBox="1">
            <a:spLocks/>
          </p:cNvSpPr>
          <p:nvPr/>
        </p:nvSpPr>
        <p:spPr bwMode="auto">
          <a:xfrm>
            <a:off x="222250" y="2895739"/>
            <a:ext cx="6336704" cy="110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Reducing # of variables in data by obtaining a set of principal variables.</a:t>
            </a:r>
            <a:endParaRPr lang="ko-KR" altLang="en-US" sz="2800" b="1" dirty="0"/>
          </a:p>
        </p:txBody>
      </p:sp>
      <p:sp>
        <p:nvSpPr>
          <p:cNvPr id="19" name="내용 개체 틀 2 6 1">
            <a:extLst>
              <a:ext uri="{FF2B5EF4-FFF2-40B4-BE49-F238E27FC236}">
                <a16:creationId xmlns:a16="http://schemas.microsoft.com/office/drawing/2014/main" id="{B5E70D93-B90E-4829-ADEB-5EBCA9AE2CFD}"/>
              </a:ext>
            </a:extLst>
          </p:cNvPr>
          <p:cNvSpPr txBox="1">
            <a:spLocks/>
          </p:cNvSpPr>
          <p:nvPr/>
        </p:nvSpPr>
        <p:spPr bwMode="auto">
          <a:xfrm>
            <a:off x="159699" y="4149080"/>
            <a:ext cx="140312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 dirty="0"/>
              <a:t>Role:</a:t>
            </a:r>
            <a:endParaRPr lang="ko-KR" altLang="en-US" sz="2800" b="1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0229904D-F021-4BD7-80DD-501919561DD7}"/>
              </a:ext>
            </a:extLst>
          </p:cNvPr>
          <p:cNvSpPr txBox="1">
            <a:spLocks/>
          </p:cNvSpPr>
          <p:nvPr/>
        </p:nvSpPr>
        <p:spPr bwMode="auto">
          <a:xfrm>
            <a:off x="222250" y="4744240"/>
            <a:ext cx="720080" cy="58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1. 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5197FED-D327-40F9-BFF8-551B95E3DAFA}"/>
              </a:ext>
            </a:extLst>
          </p:cNvPr>
          <p:cNvSpPr txBox="1">
            <a:spLocks/>
          </p:cNvSpPr>
          <p:nvPr/>
        </p:nvSpPr>
        <p:spPr bwMode="auto">
          <a:xfrm>
            <a:off x="222250" y="5369934"/>
            <a:ext cx="720080" cy="58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2. 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22" name="내용 개체 틀 2 6 1">
            <a:extLst>
              <a:ext uri="{FF2B5EF4-FFF2-40B4-BE49-F238E27FC236}">
                <a16:creationId xmlns:a16="http://schemas.microsoft.com/office/drawing/2014/main" id="{231D6D00-108F-4132-B04A-2290A91C8057}"/>
              </a:ext>
            </a:extLst>
          </p:cNvPr>
          <p:cNvSpPr txBox="1">
            <a:spLocks/>
          </p:cNvSpPr>
          <p:nvPr/>
        </p:nvSpPr>
        <p:spPr bwMode="auto">
          <a:xfrm>
            <a:off x="668933" y="4724587"/>
            <a:ext cx="3312367" cy="5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Speed up training</a:t>
            </a:r>
            <a:endParaRPr lang="ko-KR" altLang="en-US" sz="2800" b="1" dirty="0"/>
          </a:p>
        </p:txBody>
      </p:sp>
      <p:sp>
        <p:nvSpPr>
          <p:cNvPr id="23" name="내용 개체 틀 2 6 1">
            <a:extLst>
              <a:ext uri="{FF2B5EF4-FFF2-40B4-BE49-F238E27FC236}">
                <a16:creationId xmlns:a16="http://schemas.microsoft.com/office/drawing/2014/main" id="{C2A18096-0630-484E-95F8-D43DF3484E0D}"/>
              </a:ext>
            </a:extLst>
          </p:cNvPr>
          <p:cNvSpPr txBox="1">
            <a:spLocks/>
          </p:cNvSpPr>
          <p:nvPr/>
        </p:nvSpPr>
        <p:spPr bwMode="auto">
          <a:xfrm>
            <a:off x="668932" y="5371564"/>
            <a:ext cx="3312367" cy="5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Data visualization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69154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PCA in picture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ko-KR" sz="13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ED3AEE-A68D-4EC6-8DCD-DE4174E639B6}"/>
              </a:ext>
            </a:extLst>
          </p:cNvPr>
          <p:cNvCxnSpPr/>
          <p:nvPr/>
        </p:nvCxnSpPr>
        <p:spPr bwMode="auto">
          <a:xfrm flipV="1">
            <a:off x="1537833" y="1449901"/>
            <a:ext cx="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2945FAC-C6B8-4D1B-9104-F7AE4AE89D1C}"/>
              </a:ext>
            </a:extLst>
          </p:cNvPr>
          <p:cNvCxnSpPr>
            <a:cxnSpLocks/>
          </p:cNvCxnSpPr>
          <p:nvPr/>
        </p:nvCxnSpPr>
        <p:spPr bwMode="auto">
          <a:xfrm>
            <a:off x="1537833" y="4474237"/>
            <a:ext cx="55544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E2469D19-BAA8-40DD-96B7-55A7AD32E890}"/>
              </a:ext>
            </a:extLst>
          </p:cNvPr>
          <p:cNvSpPr/>
          <p:nvPr/>
        </p:nvSpPr>
        <p:spPr bwMode="auto">
          <a:xfrm>
            <a:off x="2339750" y="3615825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356F84-49FC-4723-AE8B-987C5D0938B3}"/>
              </a:ext>
            </a:extLst>
          </p:cNvPr>
          <p:cNvCxnSpPr/>
          <p:nvPr/>
        </p:nvCxnSpPr>
        <p:spPr bwMode="auto">
          <a:xfrm flipV="1">
            <a:off x="2123728" y="1665925"/>
            <a:ext cx="4176464" cy="25202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4415970-685D-4FAA-A4D4-6BC9814160F4}"/>
              </a:ext>
            </a:extLst>
          </p:cNvPr>
          <p:cNvSpPr/>
          <p:nvPr/>
        </p:nvSpPr>
        <p:spPr bwMode="auto">
          <a:xfrm>
            <a:off x="3131840" y="3912233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D00D7C-2B2E-49C6-BF0B-23099E995198}"/>
              </a:ext>
            </a:extLst>
          </p:cNvPr>
          <p:cNvSpPr/>
          <p:nvPr/>
        </p:nvSpPr>
        <p:spPr bwMode="auto">
          <a:xfrm>
            <a:off x="2915816" y="3178093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7B779C-2996-4AAF-8E19-5A40262BF326}"/>
              </a:ext>
            </a:extLst>
          </p:cNvPr>
          <p:cNvSpPr/>
          <p:nvPr/>
        </p:nvSpPr>
        <p:spPr bwMode="auto">
          <a:xfrm>
            <a:off x="3419872" y="2746057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84CAFDB-754B-4BAF-845E-8912389609C9}"/>
              </a:ext>
            </a:extLst>
          </p:cNvPr>
          <p:cNvSpPr/>
          <p:nvPr/>
        </p:nvSpPr>
        <p:spPr bwMode="auto">
          <a:xfrm>
            <a:off x="3851920" y="3402497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40F158A-61C7-45BE-AA93-F0A7F3365E92}"/>
              </a:ext>
            </a:extLst>
          </p:cNvPr>
          <p:cNvSpPr/>
          <p:nvPr/>
        </p:nvSpPr>
        <p:spPr bwMode="auto">
          <a:xfrm>
            <a:off x="3248958" y="3178093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432049A-7B25-4F15-AF8B-FCB727444003}"/>
              </a:ext>
            </a:extLst>
          </p:cNvPr>
          <p:cNvSpPr/>
          <p:nvPr/>
        </p:nvSpPr>
        <p:spPr bwMode="auto">
          <a:xfrm>
            <a:off x="3908415" y="2608486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BEED8B4-E88A-481C-A45F-9D24AE27C74D}"/>
              </a:ext>
            </a:extLst>
          </p:cNvPr>
          <p:cNvSpPr/>
          <p:nvPr/>
        </p:nvSpPr>
        <p:spPr bwMode="auto">
          <a:xfrm>
            <a:off x="4473098" y="3044632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5F5032-EACF-4343-ADC9-DC57B4AE179B}"/>
              </a:ext>
            </a:extLst>
          </p:cNvPr>
          <p:cNvSpPr/>
          <p:nvPr/>
        </p:nvSpPr>
        <p:spPr bwMode="auto">
          <a:xfrm>
            <a:off x="4572005" y="2047067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3D9914-CA26-4936-8D4D-5285652C053F}"/>
              </a:ext>
            </a:extLst>
          </p:cNvPr>
          <p:cNvSpPr/>
          <p:nvPr/>
        </p:nvSpPr>
        <p:spPr bwMode="auto">
          <a:xfrm>
            <a:off x="5122156" y="2711272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080DC78-C047-48F4-BDA5-8125A969E79B}"/>
              </a:ext>
            </a:extLst>
          </p:cNvPr>
          <p:cNvSpPr/>
          <p:nvPr/>
        </p:nvSpPr>
        <p:spPr bwMode="auto">
          <a:xfrm>
            <a:off x="4401091" y="2479103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C0DA3D-E255-40CC-BD94-E6421A0DC365}"/>
              </a:ext>
            </a:extLst>
          </p:cNvPr>
          <p:cNvSpPr/>
          <p:nvPr/>
        </p:nvSpPr>
        <p:spPr bwMode="auto">
          <a:xfrm>
            <a:off x="5122156" y="1975063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E3451E6-AE3B-428C-9D55-85EA706C9C03}"/>
              </a:ext>
            </a:extLst>
          </p:cNvPr>
          <p:cNvSpPr/>
          <p:nvPr/>
        </p:nvSpPr>
        <p:spPr bwMode="auto">
          <a:xfrm>
            <a:off x="5685904" y="2263079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20FA69-E26D-479F-A776-DA154596BEA5}"/>
              </a:ext>
            </a:extLst>
          </p:cNvPr>
          <p:cNvSpPr/>
          <p:nvPr/>
        </p:nvSpPr>
        <p:spPr bwMode="auto">
          <a:xfrm>
            <a:off x="5639707" y="1623285"/>
            <a:ext cx="144015" cy="14400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823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B5DC70A-620F-4C1B-8EB4-BB747B91DE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07" y="4359364"/>
            <a:ext cx="416239" cy="30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BAD0E41-B43D-43B1-BACB-0DA2A9B500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" y="1268760"/>
            <a:ext cx="427642" cy="30957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내용 개체 틀 2 6 1 1">
            <a:extLst>
              <a:ext uri="{FF2B5EF4-FFF2-40B4-BE49-F238E27FC236}">
                <a16:creationId xmlns:a16="http://schemas.microsoft.com/office/drawing/2014/main" id="{B26DA769-65A3-4E7F-9853-589B17D29837}"/>
              </a:ext>
            </a:extLst>
          </p:cNvPr>
          <p:cNvSpPr txBox="1">
            <a:spLocks/>
          </p:cNvSpPr>
          <p:nvPr/>
        </p:nvSpPr>
        <p:spPr bwMode="auto">
          <a:xfrm>
            <a:off x="203574" y="4653136"/>
            <a:ext cx="9030000" cy="5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Find a </a:t>
            </a:r>
            <a:r>
              <a:rPr lang="en-US" altLang="ko-KR" sz="2800" dirty="0">
                <a:solidFill>
                  <a:schemeClr val="accent2"/>
                </a:solidFill>
              </a:rPr>
              <a:t>vector</a:t>
            </a:r>
            <a:r>
              <a:rPr lang="en-US" altLang="ko-KR" sz="2800" dirty="0"/>
              <a:t> along which data points are most spread.</a:t>
            </a:r>
            <a:endParaRPr lang="ko-KR" altLang="en-US" sz="28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D744637-2807-427D-B217-786BCD204E1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61144" y="1271108"/>
            <a:ext cx="1981623" cy="30243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내용 개체 틀 2 6 1 2">
            <a:extLst>
              <a:ext uri="{FF2B5EF4-FFF2-40B4-BE49-F238E27FC236}">
                <a16:creationId xmlns:a16="http://schemas.microsoft.com/office/drawing/2014/main" id="{58AE0EAB-80A8-4DB5-A9D4-3C6FF31C4478}"/>
              </a:ext>
            </a:extLst>
          </p:cNvPr>
          <p:cNvSpPr txBox="1">
            <a:spLocks/>
          </p:cNvSpPr>
          <p:nvPr/>
        </p:nvSpPr>
        <p:spPr bwMode="auto">
          <a:xfrm>
            <a:off x="203574" y="5221389"/>
            <a:ext cx="8998238" cy="6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Similarly find </a:t>
            </a:r>
            <a:r>
              <a:rPr lang="en-US" altLang="ko-KR" sz="2800" dirty="0">
                <a:solidFill>
                  <a:srgbClr val="009900"/>
                </a:solidFill>
              </a:rPr>
              <a:t>another vector </a:t>
            </a:r>
            <a:r>
              <a:rPr lang="en-US" altLang="ko-KR" sz="2800" dirty="0"/>
              <a:t>yet orthogonal to 1</a:t>
            </a:r>
            <a:r>
              <a:rPr lang="en-US" altLang="ko-KR" sz="2800" baseline="30000" dirty="0"/>
              <a:t>st</a:t>
            </a:r>
            <a:r>
              <a:rPr lang="en-US" altLang="ko-KR" sz="2800" dirty="0"/>
              <a:t> one.</a:t>
            </a:r>
          </a:p>
        </p:txBody>
      </p:sp>
      <p:pic>
        <p:nvPicPr>
          <p:cNvPr id="11282" name="그림 11281">
            <a:extLst>
              <a:ext uri="{FF2B5EF4-FFF2-40B4-BE49-F238E27FC236}">
                <a16:creationId xmlns:a16="http://schemas.microsoft.com/office/drawing/2014/main" id="{465CB697-A2AA-4F8E-A15F-0CE848171AB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88" y="1449901"/>
            <a:ext cx="312544" cy="258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4" name="그림 11283">
            <a:extLst>
              <a:ext uri="{FF2B5EF4-FFF2-40B4-BE49-F238E27FC236}">
                <a16:creationId xmlns:a16="http://schemas.microsoft.com/office/drawing/2014/main" id="{4291676E-A050-436F-BB48-4B0F65D48E1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08" y="4191915"/>
            <a:ext cx="321874" cy="25844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내용 개체 틀 2 6 1 2">
            <a:extLst>
              <a:ext uri="{FF2B5EF4-FFF2-40B4-BE49-F238E27FC236}">
                <a16:creationId xmlns:a16="http://schemas.microsoft.com/office/drawing/2014/main" id="{58E97093-266E-4EF5-8E75-CDC1CAB98621}"/>
              </a:ext>
            </a:extLst>
          </p:cNvPr>
          <p:cNvSpPr txBox="1">
            <a:spLocks/>
          </p:cNvSpPr>
          <p:nvPr/>
        </p:nvSpPr>
        <p:spPr bwMode="auto">
          <a:xfrm>
            <a:off x="203574" y="5859907"/>
            <a:ext cx="8998238" cy="62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Repeat finding an orthogonal vector until reaching </a:t>
            </a:r>
            <a:r>
              <a:rPr lang="en-US" altLang="ko-KR" sz="2800" i="1" dirty="0"/>
              <a:t>d.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65859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3" grpId="0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How to choose      ?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ko-KR" sz="1300" dirty="0"/>
          </a:p>
        </p:txBody>
      </p:sp>
      <p:sp>
        <p:nvSpPr>
          <p:cNvPr id="37" name="내용 개체 틀 2 1 1 1 1 1">
            <a:extLst>
              <a:ext uri="{FF2B5EF4-FFF2-40B4-BE49-F238E27FC236}">
                <a16:creationId xmlns:a16="http://schemas.microsoft.com/office/drawing/2014/main" id="{E5695309-1A97-4C22-B480-8EF268E23B04}"/>
              </a:ext>
            </a:extLst>
          </p:cNvPr>
          <p:cNvSpPr txBox="1">
            <a:spLocks/>
          </p:cNvSpPr>
          <p:nvPr/>
        </p:nvSpPr>
        <p:spPr bwMode="auto">
          <a:xfrm>
            <a:off x="152400" y="1412776"/>
            <a:ext cx="8892480" cy="102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Choose </a:t>
            </a:r>
            <a:r>
              <a:rPr lang="en-US" altLang="ko-KR" sz="2800" i="1" kern="0" dirty="0">
                <a:ea typeface="굴림" panose="020B0600000101010101" pitchFamily="50" charset="-127"/>
              </a:rPr>
              <a:t>d</a:t>
            </a:r>
            <a:r>
              <a:rPr lang="en-US" altLang="ko-KR" sz="2800" kern="0" dirty="0">
                <a:ea typeface="굴림" panose="020B0600000101010101" pitchFamily="50" charset="-127"/>
              </a:rPr>
              <a:t> (# of vectors) so as to explain a sufficiently large portion of data (e.g., 95%)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5" name="내용 개체 틀 2 1 1 1 2">
            <a:extLst>
              <a:ext uri="{FF2B5EF4-FFF2-40B4-BE49-F238E27FC236}">
                <a16:creationId xmlns:a16="http://schemas.microsoft.com/office/drawing/2014/main" id="{28CFE32C-845D-41DB-84D5-43AFBF4401AF}"/>
              </a:ext>
            </a:extLst>
          </p:cNvPr>
          <p:cNvSpPr txBox="1">
            <a:spLocks/>
          </p:cNvSpPr>
          <p:nvPr/>
        </p:nvSpPr>
        <p:spPr bwMode="auto">
          <a:xfrm>
            <a:off x="152400" y="2813526"/>
            <a:ext cx="8892480" cy="102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A measure that captures the proportion of data reflected in a principal component: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sp>
        <p:nvSpPr>
          <p:cNvPr id="17" name="내용 개체 틀 2 1 1 1 3">
            <a:extLst>
              <a:ext uri="{FF2B5EF4-FFF2-40B4-BE49-F238E27FC236}">
                <a16:creationId xmlns:a16="http://schemas.microsoft.com/office/drawing/2014/main" id="{1429F630-CF58-4059-ABA3-292AF70C31B4}"/>
              </a:ext>
            </a:extLst>
          </p:cNvPr>
          <p:cNvSpPr txBox="1">
            <a:spLocks/>
          </p:cNvSpPr>
          <p:nvPr/>
        </p:nvSpPr>
        <p:spPr bwMode="auto">
          <a:xfrm>
            <a:off x="971600" y="3993115"/>
            <a:ext cx="5472608" cy="55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b="1" kern="0" dirty="0">
                <a:ea typeface="굴림" panose="020B0600000101010101" pitchFamily="50" charset="-127"/>
              </a:rPr>
              <a:t>EVR (explained variance ratio)</a:t>
            </a:r>
            <a:endParaRPr lang="ko-KR" altLang="en-US" sz="2800" b="1" kern="0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704F9D-0C1C-4837-87EA-A90F47C7BE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08" y="4054947"/>
            <a:ext cx="1076763" cy="430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내용 개체 틀 2 1 1 1 1 2">
            <a:extLst>
              <a:ext uri="{FF2B5EF4-FFF2-40B4-BE49-F238E27FC236}">
                <a16:creationId xmlns:a16="http://schemas.microsoft.com/office/drawing/2014/main" id="{CDDF24B6-D113-4238-95EF-8C4E61863337}"/>
              </a:ext>
            </a:extLst>
          </p:cNvPr>
          <p:cNvSpPr txBox="1">
            <a:spLocks/>
          </p:cNvSpPr>
          <p:nvPr/>
        </p:nvSpPr>
        <p:spPr bwMode="auto">
          <a:xfrm>
            <a:off x="152400" y="5260218"/>
            <a:ext cx="4419600" cy="53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Choose</a:t>
            </a:r>
            <a:r>
              <a:rPr lang="en-US" altLang="ko-KR" sz="2800" i="1" kern="0" dirty="0">
                <a:ea typeface="굴림" panose="020B0600000101010101" pitchFamily="50" charset="-127"/>
              </a:rPr>
              <a:t> d </a:t>
            </a:r>
            <a:r>
              <a:rPr lang="en-US" altLang="ko-KR" sz="2800" kern="0" dirty="0">
                <a:ea typeface="굴림" panose="020B0600000101010101" pitchFamily="50" charset="-127"/>
              </a:rPr>
              <a:t>such that: 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6C8945-2FA8-494D-84DD-785E04F939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881380"/>
            <a:ext cx="3187878" cy="126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98" y="301379"/>
            <a:ext cx="285570" cy="4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4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5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callbacks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7765" y="2020778"/>
            <a:ext cx="826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EarlyStopping</a:t>
            </a:r>
            <a:endParaRPr lang="en-US" altLang="ko-K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765" y="2485345"/>
            <a:ext cx="826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ES_callback = </a:t>
            </a:r>
            <a:r>
              <a:rPr lang="it-IT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EarlyStopping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(monitor=‘</a:t>
            </a:r>
            <a:r>
              <a:rPr lang="it-IT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 				    patience=5, 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mode=‘</a:t>
            </a:r>
            <a:r>
              <a:rPr lang="it-IT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ko-KR" alt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7765" y="4861609"/>
            <a:ext cx="826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MC_callback = </a:t>
            </a:r>
            <a:r>
              <a:rPr lang="it-IT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ModelCheckpoint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it-IT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./model_save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 						monitor=‘</a:t>
            </a:r>
            <a:r>
              <a:rPr lang="it-IT" altLang="ko-KR" sz="20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	save_best_only=</a:t>
            </a:r>
            <a:r>
              <a:rPr lang="it-IT" altLang="ko-KR" sz="2000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7765" y="4397042"/>
            <a:ext cx="911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ModelCheckpoint</a:t>
            </a:r>
            <a:endParaRPr lang="en-US" altLang="ko-KR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765" y="1484784"/>
            <a:ext cx="392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Early stopping: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765" y="3791361"/>
            <a:ext cx="392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Saving model: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342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  <p:bldP spid="10" grpId="0"/>
      <p:bldP spid="2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E579-490C-440A-BF64-41ED8D61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for PCA and Kernel PCA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F1CE5-3CE9-40E2-B803-0024BB561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9DB0B-A3E2-4E56-A188-E4CED2114E3A}"/>
              </a:ext>
            </a:extLst>
          </p:cNvPr>
          <p:cNvSpPr/>
          <p:nvPr/>
        </p:nvSpPr>
        <p:spPr>
          <a:xfrm>
            <a:off x="152400" y="1396967"/>
            <a:ext cx="8913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</a:t>
            </a:r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decomposition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b="1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PCA</a:t>
            </a:r>
            <a:endParaRPr lang="en-US" altLang="ko-KR" sz="20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349D07-B590-4492-9316-6E585A68B4F5}"/>
              </a:ext>
            </a:extLst>
          </p:cNvPr>
          <p:cNvSpPr/>
          <p:nvPr/>
        </p:nvSpPr>
        <p:spPr>
          <a:xfrm>
            <a:off x="152401" y="1858115"/>
            <a:ext cx="4995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=0.95)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F2B93D-73F0-4394-A41C-C3CF9C635A41}"/>
              </a:ext>
            </a:extLst>
          </p:cNvPr>
          <p:cNvSpPr/>
          <p:nvPr/>
        </p:nvSpPr>
        <p:spPr>
          <a:xfrm>
            <a:off x="152400" y="2319263"/>
            <a:ext cx="8913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X_reduced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pca.fit_transform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962F70-760D-4D5C-A134-A83D3372C911}"/>
              </a:ext>
            </a:extLst>
          </p:cNvPr>
          <p:cNvSpPr/>
          <p:nvPr/>
        </p:nvSpPr>
        <p:spPr>
          <a:xfrm>
            <a:off x="152401" y="4992160"/>
            <a:ext cx="6507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kpca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KernelPCA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(kernel=‘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rbf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67AF98-F23C-4183-A94C-61F4F8DB91B9}"/>
              </a:ext>
            </a:extLst>
          </p:cNvPr>
          <p:cNvSpPr/>
          <p:nvPr/>
        </p:nvSpPr>
        <p:spPr>
          <a:xfrm>
            <a:off x="152400" y="4523286"/>
            <a:ext cx="8913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</a:t>
            </a:r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decomposition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000" b="1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KernelPCA</a:t>
            </a:r>
            <a:endParaRPr lang="en-US" altLang="ko-KR" sz="20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" name="그림 34" descr="\documentclass{article}&#10;\usepackage{amsmath}&#10;\pagestyle{empty}&#10;\begin{document}&#10;&#10;$X \in {\bf R}^{60000 \times 784}$&#10;&#10;\end{document}" title="IguanaTex Bitmap Display">
            <a:extLst>
              <a:ext uri="{FF2B5EF4-FFF2-40B4-BE49-F238E27FC236}">
                <a16:creationId xmlns:a16="http://schemas.microsoft.com/office/drawing/2014/main" id="{4AA9FE36-CFF6-40D9-A2C8-9F28AEE7EC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7" y="3587622"/>
            <a:ext cx="2500961" cy="32572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098A88-9126-4C65-B3DD-C251F3B052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34606" y="3750486"/>
            <a:ext cx="61735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" name="그림 36" descr="\documentclass{article}&#10;\usepackage{amsmath}&#10;\pagestyle{empty}&#10;\begin{document}&#10;&#10;$X_{\text{reduced}} \in {\bf R}^{60000 \times 154}$&#10;&#10;\end{document}" title="IguanaTex Bitmap Display">
            <a:extLst>
              <a:ext uri="{FF2B5EF4-FFF2-40B4-BE49-F238E27FC236}">
                <a16:creationId xmlns:a16="http://schemas.microsoft.com/office/drawing/2014/main" id="{E012C89A-1BA7-4582-8C70-B6DB40E97E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36" y="3567543"/>
            <a:ext cx="3491529" cy="365886"/>
          </a:xfrm>
          <a:prstGeom prst="rect">
            <a:avLst/>
          </a:prstGeom>
        </p:spPr>
      </p:pic>
      <p:sp>
        <p:nvSpPr>
          <p:cNvPr id="38" name="내용 개체 틀 2 6 1 1">
            <a:extLst>
              <a:ext uri="{FF2B5EF4-FFF2-40B4-BE49-F238E27FC236}">
                <a16:creationId xmlns:a16="http://schemas.microsoft.com/office/drawing/2014/main" id="{9A9BAF6D-6B82-49F6-8E7B-FAAAF07C9844}"/>
              </a:ext>
            </a:extLst>
          </p:cNvPr>
          <p:cNvSpPr txBox="1">
            <a:spLocks/>
          </p:cNvSpPr>
          <p:nvPr/>
        </p:nvSpPr>
        <p:spPr bwMode="auto">
          <a:xfrm>
            <a:off x="322623" y="2977686"/>
            <a:ext cx="2665201" cy="44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dirty="0"/>
              <a:t>Example: MNIST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0FC1D0-A75D-4F5F-BE96-4C22B34F7F27}"/>
              </a:ext>
            </a:extLst>
          </p:cNvPr>
          <p:cNvSpPr/>
          <p:nvPr/>
        </p:nvSpPr>
        <p:spPr>
          <a:xfrm>
            <a:off x="152400" y="5461033"/>
            <a:ext cx="8913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X_reduced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kpca.fit_transform</a:t>
            </a:r>
            <a:r>
              <a:rPr lang="en-US" altLang="ko-K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541354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8" grpId="0"/>
      <p:bldP spid="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t-SNE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ko-KR" sz="1300"/>
          </a:p>
        </p:txBody>
      </p:sp>
      <p:sp>
        <p:nvSpPr>
          <p:cNvPr id="16" name="내용 개체 틀 2 6 1">
            <a:extLst>
              <a:ext uri="{FF2B5EF4-FFF2-40B4-BE49-F238E27FC236}">
                <a16:creationId xmlns:a16="http://schemas.microsoft.com/office/drawing/2014/main" id="{C9EFD4DC-9BE5-4B0E-AD6B-43C6E3181A20}"/>
              </a:ext>
            </a:extLst>
          </p:cNvPr>
          <p:cNvSpPr txBox="1">
            <a:spLocks/>
          </p:cNvSpPr>
          <p:nvPr/>
        </p:nvSpPr>
        <p:spPr bwMode="auto">
          <a:xfrm>
            <a:off x="323528" y="1772816"/>
            <a:ext cx="88696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Another </a:t>
            </a:r>
            <a:r>
              <a:rPr lang="en-US" altLang="ko-KR" sz="2800" b="1" dirty="0"/>
              <a:t>non-linear</a:t>
            </a:r>
            <a:r>
              <a:rPr lang="en-US" altLang="ko-KR" sz="2800" dirty="0"/>
              <a:t> dimensional reduction technique</a:t>
            </a:r>
            <a:endParaRPr lang="ko-KR" altLang="en-US" sz="2800" b="1" dirty="0"/>
          </a:p>
        </p:txBody>
      </p:sp>
      <p:sp>
        <p:nvSpPr>
          <p:cNvPr id="19" name="내용 개체 틀 2 6 1">
            <a:extLst>
              <a:ext uri="{FF2B5EF4-FFF2-40B4-BE49-F238E27FC236}">
                <a16:creationId xmlns:a16="http://schemas.microsoft.com/office/drawing/2014/main" id="{B5E70D93-B90E-4829-ADEB-5EBCA9AE2CFD}"/>
              </a:ext>
            </a:extLst>
          </p:cNvPr>
          <p:cNvSpPr txBox="1">
            <a:spLocks/>
          </p:cNvSpPr>
          <p:nvPr/>
        </p:nvSpPr>
        <p:spPr bwMode="auto">
          <a:xfrm>
            <a:off x="323528" y="3209584"/>
            <a:ext cx="772466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Mostly used for data visualization</a:t>
            </a:r>
            <a:endParaRPr lang="ko-KR" altLang="en-US" sz="2800" dirty="0"/>
          </a:p>
        </p:txBody>
      </p:sp>
      <p:sp>
        <p:nvSpPr>
          <p:cNvPr id="24" name="내용 개체 틀 2 6 1">
            <a:extLst>
              <a:ext uri="{FF2B5EF4-FFF2-40B4-BE49-F238E27FC236}">
                <a16:creationId xmlns:a16="http://schemas.microsoft.com/office/drawing/2014/main" id="{D7C55DA6-4D88-47D6-B853-E4EDF79AB4EB}"/>
              </a:ext>
            </a:extLst>
          </p:cNvPr>
          <p:cNvSpPr txBox="1">
            <a:spLocks/>
          </p:cNvSpPr>
          <p:nvPr/>
        </p:nvSpPr>
        <p:spPr bwMode="auto">
          <a:xfrm>
            <a:off x="323528" y="4646352"/>
            <a:ext cx="772466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In particular to visualize clusters of instances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4489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t-SNE in words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ko-KR" sz="1300"/>
          </a:p>
        </p:txBody>
      </p:sp>
      <p:sp>
        <p:nvSpPr>
          <p:cNvPr id="16" name="내용 개체 틀 2 6 1 1">
            <a:extLst>
              <a:ext uri="{FF2B5EF4-FFF2-40B4-BE49-F238E27FC236}">
                <a16:creationId xmlns:a16="http://schemas.microsoft.com/office/drawing/2014/main" id="{C9EFD4DC-9BE5-4B0E-AD6B-43C6E3181A20}"/>
              </a:ext>
            </a:extLst>
          </p:cNvPr>
          <p:cNvSpPr txBox="1">
            <a:spLocks/>
          </p:cNvSpPr>
          <p:nvPr/>
        </p:nvSpPr>
        <p:spPr bwMode="auto">
          <a:xfrm>
            <a:off x="353794" y="1772816"/>
            <a:ext cx="768972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A technique that tries to keep:</a:t>
            </a:r>
            <a:endParaRPr lang="ko-KR" altLang="en-US" sz="2800" dirty="0"/>
          </a:p>
        </p:txBody>
      </p:sp>
      <p:sp>
        <p:nvSpPr>
          <p:cNvPr id="20" name="내용 개체 틀 2 6 1 1">
            <a:extLst>
              <a:ext uri="{FF2B5EF4-FFF2-40B4-BE49-F238E27FC236}">
                <a16:creationId xmlns:a16="http://schemas.microsoft.com/office/drawing/2014/main" id="{B27F9C23-9042-4B13-B6C1-CE5A04699105}"/>
              </a:ext>
            </a:extLst>
          </p:cNvPr>
          <p:cNvSpPr txBox="1">
            <a:spLocks/>
          </p:cNvSpPr>
          <p:nvPr/>
        </p:nvSpPr>
        <p:spPr bwMode="auto">
          <a:xfrm>
            <a:off x="770710" y="3049231"/>
            <a:ext cx="59046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</a:t>
            </a:r>
            <a:r>
              <a:rPr lang="en-US" altLang="ko-KR" sz="2800" dirty="0" err="1"/>
              <a:t>i</a:t>
            </a:r>
            <a:r>
              <a:rPr lang="en-US" altLang="ko-KR" sz="2800" dirty="0"/>
              <a:t>) similar instances close and</a:t>
            </a:r>
            <a:endParaRPr lang="ko-KR" altLang="en-US" sz="2800" dirty="0"/>
          </a:p>
        </p:txBody>
      </p:sp>
      <p:sp>
        <p:nvSpPr>
          <p:cNvPr id="21" name="내용 개체 틀 2 6 1 1">
            <a:extLst>
              <a:ext uri="{FF2B5EF4-FFF2-40B4-BE49-F238E27FC236}">
                <a16:creationId xmlns:a16="http://schemas.microsoft.com/office/drawing/2014/main" id="{851279C4-93BA-4C00-8C33-60CDC2BD5691}"/>
              </a:ext>
            </a:extLst>
          </p:cNvPr>
          <p:cNvSpPr txBox="1">
            <a:spLocks/>
          </p:cNvSpPr>
          <p:nvPr/>
        </p:nvSpPr>
        <p:spPr bwMode="auto">
          <a:xfrm>
            <a:off x="770709" y="4165355"/>
            <a:ext cx="768972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(ii) dissimilar instances apart.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5825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t-SNE in words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C04343-350D-4405-8D55-92C89199353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ko-KR" sz="1300"/>
          </a:p>
        </p:txBody>
      </p:sp>
      <p:sp>
        <p:nvSpPr>
          <p:cNvPr id="32" name="내용 개체 틀 2 6 1 1">
            <a:extLst>
              <a:ext uri="{FF2B5EF4-FFF2-40B4-BE49-F238E27FC236}">
                <a16:creationId xmlns:a16="http://schemas.microsoft.com/office/drawing/2014/main" id="{FA483B7E-C2FE-47C3-B4C7-75AAEA8CA475}"/>
              </a:ext>
            </a:extLst>
          </p:cNvPr>
          <p:cNvSpPr txBox="1">
            <a:spLocks/>
          </p:cNvSpPr>
          <p:nvPr/>
        </p:nvSpPr>
        <p:spPr bwMode="auto">
          <a:xfrm>
            <a:off x="4644008" y="1268760"/>
            <a:ext cx="4101095" cy="5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rgbClr val="FF0000"/>
                </a:solidFill>
              </a:rPr>
              <a:t>low</a:t>
            </a:r>
            <a:r>
              <a:rPr lang="en-US" altLang="ko-KR" sz="2800" dirty="0"/>
              <a:t> dimensional space</a:t>
            </a:r>
            <a:endParaRPr lang="ko-KR" altLang="en-US" sz="2800" dirty="0"/>
          </a:p>
        </p:txBody>
      </p:sp>
      <p:sp>
        <p:nvSpPr>
          <p:cNvPr id="33" name="내용 개체 틀 2 6 1 1">
            <a:extLst>
              <a:ext uri="{FF2B5EF4-FFF2-40B4-BE49-F238E27FC236}">
                <a16:creationId xmlns:a16="http://schemas.microsoft.com/office/drawing/2014/main" id="{4A3F8415-1BD6-409F-B44D-8C5450BC5ABF}"/>
              </a:ext>
            </a:extLst>
          </p:cNvPr>
          <p:cNvSpPr txBox="1">
            <a:spLocks/>
          </p:cNvSpPr>
          <p:nvPr/>
        </p:nvSpPr>
        <p:spPr bwMode="auto">
          <a:xfrm>
            <a:off x="770710" y="2458509"/>
            <a:ext cx="30812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similar instances</a:t>
            </a:r>
            <a:endParaRPr lang="ko-KR" altLang="en-US" sz="2800" dirty="0"/>
          </a:p>
        </p:txBody>
      </p:sp>
      <p:sp>
        <p:nvSpPr>
          <p:cNvPr id="35" name="내용 개체 틀 2 6 1 1">
            <a:extLst>
              <a:ext uri="{FF2B5EF4-FFF2-40B4-BE49-F238E27FC236}">
                <a16:creationId xmlns:a16="http://schemas.microsoft.com/office/drawing/2014/main" id="{23285039-2B79-472E-A153-5FA6C3284EF0}"/>
              </a:ext>
            </a:extLst>
          </p:cNvPr>
          <p:cNvSpPr txBox="1">
            <a:spLocks/>
          </p:cNvSpPr>
          <p:nvPr/>
        </p:nvSpPr>
        <p:spPr bwMode="auto">
          <a:xfrm>
            <a:off x="5364088" y="2420888"/>
            <a:ext cx="30812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very close</a:t>
            </a:r>
            <a:endParaRPr lang="ko-KR" altLang="en-US" sz="2800" dirty="0"/>
          </a:p>
        </p:txBody>
      </p:sp>
      <p:sp>
        <p:nvSpPr>
          <p:cNvPr id="36" name="내용 개체 틀 2 6 1 1">
            <a:extLst>
              <a:ext uri="{FF2B5EF4-FFF2-40B4-BE49-F238E27FC236}">
                <a16:creationId xmlns:a16="http://schemas.microsoft.com/office/drawing/2014/main" id="{CB5CCAB2-D6B5-4B80-BB00-4D7654B6450F}"/>
              </a:ext>
            </a:extLst>
          </p:cNvPr>
          <p:cNvSpPr txBox="1">
            <a:spLocks/>
          </p:cNvSpPr>
          <p:nvPr/>
        </p:nvSpPr>
        <p:spPr bwMode="auto">
          <a:xfrm>
            <a:off x="770709" y="3791350"/>
            <a:ext cx="351325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dissimilar instances</a:t>
            </a:r>
            <a:endParaRPr lang="ko-KR" altLang="en-US" sz="2800" dirty="0"/>
          </a:p>
        </p:txBody>
      </p:sp>
      <p:sp>
        <p:nvSpPr>
          <p:cNvPr id="37" name="내용 개체 틀 2 6 1 1">
            <a:extLst>
              <a:ext uri="{FF2B5EF4-FFF2-40B4-BE49-F238E27FC236}">
                <a16:creationId xmlns:a16="http://schemas.microsoft.com/office/drawing/2014/main" id="{23CFBE16-E8E1-464D-9796-F22BBBE71D74}"/>
              </a:ext>
            </a:extLst>
          </p:cNvPr>
          <p:cNvSpPr txBox="1">
            <a:spLocks/>
          </p:cNvSpPr>
          <p:nvPr/>
        </p:nvSpPr>
        <p:spPr bwMode="auto">
          <a:xfrm>
            <a:off x="5364088" y="3758836"/>
            <a:ext cx="30812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far apart</a:t>
            </a:r>
            <a:endParaRPr lang="ko-KR" altLang="en-US" sz="2800" dirty="0"/>
          </a:p>
        </p:txBody>
      </p:sp>
      <p:sp>
        <p:nvSpPr>
          <p:cNvPr id="38" name="내용 개체 틀 2 6 1 1">
            <a:extLst>
              <a:ext uri="{FF2B5EF4-FFF2-40B4-BE49-F238E27FC236}">
                <a16:creationId xmlns:a16="http://schemas.microsoft.com/office/drawing/2014/main" id="{C09E3E08-868D-43E7-8078-2BE07E356E0A}"/>
              </a:ext>
            </a:extLst>
          </p:cNvPr>
          <p:cNvSpPr txBox="1">
            <a:spLocks/>
          </p:cNvSpPr>
          <p:nvPr/>
        </p:nvSpPr>
        <p:spPr bwMode="auto">
          <a:xfrm>
            <a:off x="323529" y="1268760"/>
            <a:ext cx="4248472" cy="5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accent2"/>
                </a:solidFill>
              </a:rPr>
              <a:t>high</a:t>
            </a:r>
            <a:r>
              <a:rPr lang="en-US" altLang="ko-KR" sz="2800" dirty="0"/>
              <a:t> dimensional space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5451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MNIST example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9A865-738B-4EC2-AE18-A65138D9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24" y="1361169"/>
            <a:ext cx="5112568" cy="5004772"/>
          </a:xfrm>
          <a:prstGeom prst="rect">
            <a:avLst/>
          </a:prstGeom>
        </p:spPr>
      </p:pic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8DEA91C5-ED56-48E6-B363-B5FB57310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9511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t-SNE vs PCA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9A865-738B-4EC2-AE18-A65138D9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7" y="2247965"/>
            <a:ext cx="4075271" cy="3989347"/>
          </a:xfrm>
          <a:prstGeom prst="rect">
            <a:avLst/>
          </a:prstGeom>
        </p:spPr>
      </p:pic>
      <p:sp>
        <p:nvSpPr>
          <p:cNvPr id="5" name="내용 개체 틀 2 6 1 1 2">
            <a:extLst>
              <a:ext uri="{FF2B5EF4-FFF2-40B4-BE49-F238E27FC236}">
                <a16:creationId xmlns:a16="http://schemas.microsoft.com/office/drawing/2014/main" id="{CDDF85B5-D722-4E9F-A55C-FB005C6E34B3}"/>
              </a:ext>
            </a:extLst>
          </p:cNvPr>
          <p:cNvSpPr txBox="1">
            <a:spLocks/>
          </p:cNvSpPr>
          <p:nvPr/>
        </p:nvSpPr>
        <p:spPr bwMode="auto">
          <a:xfrm>
            <a:off x="1789280" y="1556792"/>
            <a:ext cx="1300584" cy="5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t-SNE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B9A8B4-5065-4315-87C5-87A673A6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05" y="2227873"/>
            <a:ext cx="4163290" cy="3915296"/>
          </a:xfrm>
          <a:prstGeom prst="rect">
            <a:avLst/>
          </a:prstGeom>
        </p:spPr>
      </p:pic>
      <p:sp>
        <p:nvSpPr>
          <p:cNvPr id="7" name="내용 개체 틀 2 6 1 1 2">
            <a:extLst>
              <a:ext uri="{FF2B5EF4-FFF2-40B4-BE49-F238E27FC236}">
                <a16:creationId xmlns:a16="http://schemas.microsoft.com/office/drawing/2014/main" id="{5922F121-B964-460C-8221-2A50A1D918CF}"/>
              </a:ext>
            </a:extLst>
          </p:cNvPr>
          <p:cNvSpPr txBox="1">
            <a:spLocks/>
          </p:cNvSpPr>
          <p:nvPr/>
        </p:nvSpPr>
        <p:spPr bwMode="auto">
          <a:xfrm>
            <a:off x="6054136" y="1532780"/>
            <a:ext cx="1300584" cy="55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PCA</a:t>
            </a:r>
            <a:endParaRPr lang="ko-KR" altLang="en-US" sz="2800" dirty="0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8DEA91C5-ED56-48E6-B363-B5FB57310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8150" y="6426200"/>
            <a:ext cx="2133600" cy="242888"/>
          </a:xfrm>
        </p:spPr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7602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91FE8-35C4-4C02-9FAC-FF44199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for t-SNE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A91C5-ED56-48E6-B363-B5FB57310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5FE04-864A-49ED-924D-72E818BFE5A9}"/>
              </a:ext>
            </a:extLst>
          </p:cNvPr>
          <p:cNvSpPr/>
          <p:nvPr/>
        </p:nvSpPr>
        <p:spPr>
          <a:xfrm>
            <a:off x="158110" y="2492896"/>
            <a:ext cx="8913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</a:t>
            </a:r>
            <a:r>
              <a:rPr lang="en-US" altLang="ko-KR" sz="2400" b="1" kern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manifold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b="1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2400" b="1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TSNE</a:t>
            </a:r>
            <a:endParaRPr lang="en-US" altLang="ko-KR" sz="2400" kern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9D3428-71FB-47CF-96F6-73C391DECE7B}"/>
              </a:ext>
            </a:extLst>
          </p:cNvPr>
          <p:cNvSpPr/>
          <p:nvPr/>
        </p:nvSpPr>
        <p:spPr>
          <a:xfrm>
            <a:off x="158110" y="3140968"/>
            <a:ext cx="8913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tsne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TSNE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F7C8F-876C-4DD6-A36A-92A70B4DB74B}"/>
              </a:ext>
            </a:extLst>
          </p:cNvPr>
          <p:cNvSpPr/>
          <p:nvPr/>
        </p:nvSpPr>
        <p:spPr>
          <a:xfrm>
            <a:off x="158110" y="3789040"/>
            <a:ext cx="8913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X_reduced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tsne.fit_transform</a:t>
            </a:r>
            <a:r>
              <a:rPr lang="en-US" altLang="ko-KR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878024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1">
            <a:extLst>
              <a:ext uri="{FF2B5EF4-FFF2-40B4-BE49-F238E27FC236}">
                <a16:creationId xmlns:a16="http://schemas.microsoft.com/office/drawing/2014/main" id="{49DE7FF1-76D6-5D4D-B3EB-9B27A6957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Recap: Coding for callbacks</a:t>
            </a: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15363" name="슬라이드 번호 개체 틀 3">
            <a:extLst>
              <a:ext uri="{FF2B5EF4-FFF2-40B4-BE49-F238E27FC236}">
                <a16:creationId xmlns:a16="http://schemas.microsoft.com/office/drawing/2014/main" id="{43FECB6C-36C2-6348-B427-01F1EEE3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AECDA-1C01-9548-B325-8DE9442560E2}" type="slidenum">
              <a:rPr lang="en-US" altLang="ko-KR" sz="1300" smtClean="0">
                <a:ea typeface="굴림" panose="020B0600000101010101" pitchFamily="34" charset="-127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>
              <a:ea typeface="굴림" panose="020B0600000101010101" pitchFamily="34" charset="-127"/>
            </a:endParaRPr>
          </a:p>
        </p:txBody>
      </p:sp>
      <p:sp>
        <p:nvSpPr>
          <p:cNvPr id="5" name="AutoShape 2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Microsoft Excel mobile can convert photos of data tables to spreadsheets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5043" y="1772816"/>
            <a:ext cx="993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kern="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LearningRateScheduler</a:t>
            </a:r>
            <a:endParaRPr lang="en-US" altLang="ko-KR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765" y="4077072"/>
            <a:ext cx="826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LRS_callback = </a:t>
            </a:r>
            <a:r>
              <a:rPr lang="it-IT" altLang="ko-KR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LearningRateScheduler</a:t>
            </a:r>
            <a:r>
              <a:rPr lang="it-IT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(scheduler)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7765" y="2549803"/>
            <a:ext cx="826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scheduler(epoch,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epoch==20 or epoch==40: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*0.1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altLang="ko-KR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765" y="5178677"/>
            <a:ext cx="870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Model.fit(X_train, y_train, </a:t>
            </a:r>
          </a:p>
          <a:p>
            <a:r>
              <a:rPr lang="it-IT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  validation_data=(X_val,y_val), epochs=50, </a:t>
            </a:r>
          </a:p>
          <a:p>
            <a:r>
              <a:rPr lang="it-IT" altLang="ko-KR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callbacks</a:t>
            </a:r>
            <a:r>
              <a:rPr lang="it-IT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it-IT" altLang="ko-KR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ES_callback, MC_callback, LRS_callback</a:t>
            </a:r>
            <a:r>
              <a:rPr lang="it-IT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7765" y="1268760"/>
            <a:ext cx="392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Learning rate decay: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364" y="1980129"/>
            <a:ext cx="532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scheduling rule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4665910"/>
            <a:ext cx="532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training w/ callbacks</a:t>
            </a:r>
            <a:endParaRPr lang="ko-KR" altLang="en-US" sz="3200" dirty="0">
              <a:solidFill>
                <a:schemeClr val="accent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966" y="392111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13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3" grpId="0"/>
      <p:bldP spid="27" grpId="0"/>
      <p:bldP spid="13" grpId="0"/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A5D7-8ACD-4CFA-B856-6DC5298C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52400"/>
            <a:ext cx="8884097" cy="762000"/>
          </a:xfrm>
        </p:spPr>
        <p:txBody>
          <a:bodyPr/>
          <a:lstStyle/>
          <a:p>
            <a:r>
              <a:rPr kumimoji="1" lang="en-US" altLang="x-none" dirty="0"/>
              <a:t>Recap: Coding for cross validation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C7C2D-72CB-40A6-96AE-6FF8F654E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10304" y="1740878"/>
            <a:ext cx="548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skf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StratifiedKFold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n_splits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2000" dirty="0">
                <a:latin typeface="Courier New" panose="020703090202050204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DDC5AC-1CF3-4554-A700-ABDA20D6A0BF}"/>
              </a:ext>
            </a:extLst>
          </p:cNvPr>
          <p:cNvSpPr/>
          <p:nvPr/>
        </p:nvSpPr>
        <p:spPr>
          <a:xfrm>
            <a:off x="10304" y="2467347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split_idx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train_idx,val_idx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ko-KR" dirty="0">
                <a:solidFill>
                  <a:srgbClr val="00990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latin typeface="Courier New" panose="02070309020205020404" pitchFamily="49" charset="0"/>
              </a:rPr>
              <a:t>enumerate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skf.split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)):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3A45D0-F6E2-459C-B74A-E4E8088DF6A4}"/>
              </a:ext>
            </a:extLst>
          </p:cNvPr>
          <p:cNvSpPr/>
          <p:nvPr/>
        </p:nvSpPr>
        <p:spPr>
          <a:xfrm>
            <a:off x="10304" y="1340768"/>
            <a:ext cx="8492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000" dirty="0">
                <a:solidFill>
                  <a:srgbClr val="AF00DB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StratifiedKFold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292" y="2838158"/>
            <a:ext cx="715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y[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1292" y="3158385"/>
            <a:ext cx="583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y[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10304" y="2100918"/>
            <a:ext cx="4013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acc_list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[]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292" y="3541078"/>
            <a:ext cx="794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model = Sequential()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292" y="3901118"/>
            <a:ext cx="7943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altLang="ko-KR" sz="2000" dirty="0">
                <a:latin typeface="Courier New" panose="02070309020205020404" pitchFamily="49" charset="0"/>
              </a:rPr>
              <a:t>16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activation='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kernel_regularizer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=l2(</a:t>
            </a:r>
            <a:r>
              <a:rPr lang="en-US" altLang="ko-KR" sz="2000" dirty="0">
                <a:latin typeface="Courier New" panose="02070309020205020404" pitchFamily="49" charset="0"/>
              </a:rPr>
              <a:t>0.01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ko-KR" sz="2000" dirty="0" err="1">
                <a:latin typeface="Courier New" panose="02070309020205020404" pitchFamily="49" charset="0"/>
              </a:rPr>
              <a:t>bias_regularizer</a:t>
            </a:r>
            <a:r>
              <a:rPr lang="en-US" altLang="ko-KR" sz="2000" dirty="0">
                <a:latin typeface="Courier New" panose="02070309020205020404" pitchFamily="49" charset="0"/>
              </a:rPr>
              <a:t>=l2(0.01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31" y="4941168"/>
            <a:ext cx="27429" cy="2285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1292" y="5117122"/>
            <a:ext cx="76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loss,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04" y="5845334"/>
            <a:ext cx="824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avg_acc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</a:rPr>
              <a:t>acc_list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292" y="5517232"/>
            <a:ext cx="768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Courier New" panose="02070309020205020404" pitchFamily="49" charset="0"/>
              </a:rPr>
              <a:t>acc_list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38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7" grpId="0"/>
      <p:bldP spid="14" grpId="0"/>
      <p:bldP spid="15" grpId="0"/>
      <p:bldP spid="17" grpId="0"/>
      <p:bldP spid="21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A5D7-8ACD-4CFA-B856-6DC5298C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52400"/>
            <a:ext cx="8884097" cy="762000"/>
          </a:xfrm>
        </p:spPr>
        <p:txBody>
          <a:bodyPr/>
          <a:lstStyle/>
          <a:p>
            <a:r>
              <a:rPr kumimoji="1" lang="en-US" altLang="x-none" dirty="0"/>
              <a:t>Recap: Coding for </a:t>
            </a:r>
            <a:r>
              <a:rPr kumimoji="1" lang="en-US" altLang="x-none" dirty="0" err="1"/>
              <a:t>hyperparameter</a:t>
            </a:r>
            <a:r>
              <a:rPr kumimoji="1" lang="en-US" altLang="x-none" dirty="0"/>
              <a:t> search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C7C2D-72CB-40A6-96AE-6FF8F654E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DDC5AC-1CF3-4554-A700-ABDA20D6A0BF}"/>
              </a:ext>
            </a:extLst>
          </p:cNvPr>
          <p:cNvSpPr/>
          <p:nvPr/>
        </p:nvSpPr>
        <p:spPr>
          <a:xfrm>
            <a:off x="395536" y="3341851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split_idx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train_idx,val_idx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altLang="ko-KR" dirty="0">
                <a:solidFill>
                  <a:srgbClr val="00990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latin typeface="Courier New" panose="02070309020205020404" pitchFamily="49" charset="0"/>
              </a:rPr>
              <a:t>enumerate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skf.split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1332" y="3701891"/>
            <a:ext cx="715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y[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91332" y="4022118"/>
            <a:ext cx="5838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= X[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], y[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val_idx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395536" y="2981811"/>
            <a:ext cx="4013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acc_list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[]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1332" y="4451270"/>
            <a:ext cx="7943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model = Sequential()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-5215" y="2193071"/>
            <a:ext cx="34995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h_list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[10,128,256]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DDC5AC-1CF3-4554-A700-ABDA20D6A0BF}"/>
              </a:ext>
            </a:extLst>
          </p:cNvPr>
          <p:cNvSpPr/>
          <p:nvPr/>
        </p:nvSpPr>
        <p:spPr>
          <a:xfrm>
            <a:off x="-5215" y="2621771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h_list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3779912" y="2189723"/>
            <a:ext cx="5961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hyperparameter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(number of nodes)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-5215" y="1775092"/>
            <a:ext cx="4145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Results =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2795" y="4811310"/>
            <a:ext cx="7943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(Dense(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activation='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relu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',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kernel_regularizer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=l2(</a:t>
            </a:r>
            <a:r>
              <a:rPr lang="en-US" altLang="ko-KR" sz="2000" dirty="0">
                <a:latin typeface="Courier New" panose="02070309020205020404" pitchFamily="49" charset="0"/>
              </a:rPr>
              <a:t>0.01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ko-KR" sz="2000" dirty="0" err="1">
                <a:latin typeface="Courier New" panose="02070309020205020404" pitchFamily="49" charset="0"/>
              </a:rPr>
              <a:t>bias_regularizer</a:t>
            </a:r>
            <a:r>
              <a:rPr lang="en-US" altLang="ko-KR" sz="2000" dirty="0">
                <a:latin typeface="Courier New" panose="02070309020205020404" pitchFamily="49" charset="0"/>
              </a:rPr>
              <a:t>=l2(0.01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3A45D0-F6E2-459C-B74A-E4E8088DF6A4}"/>
              </a:ext>
            </a:extLst>
          </p:cNvPr>
          <p:cNvSpPr/>
          <p:nvPr/>
        </p:nvSpPr>
        <p:spPr>
          <a:xfrm>
            <a:off x="-5215" y="1395046"/>
            <a:ext cx="8492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altLang="ko-KR" sz="2000" dirty="0">
                <a:solidFill>
                  <a:srgbClr val="009900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2000" dirty="0">
                <a:solidFill>
                  <a:srgbClr val="AF00DB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altLang="ko-K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8B1822-93F9-4752-AF4B-7D0A9C502F4E}"/>
              </a:ext>
            </a:extLst>
          </p:cNvPr>
          <p:cNvSpPr/>
          <p:nvPr/>
        </p:nvSpPr>
        <p:spPr>
          <a:xfrm>
            <a:off x="3779912" y="1757675"/>
            <a:ext cx="50258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en-US" altLang="ko-KR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for logging</a:t>
            </a:r>
          </a:p>
        </p:txBody>
      </p:sp>
      <p:pic>
        <p:nvPicPr>
          <p:cNvPr id="24" name="그림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864725"/>
            <a:ext cx="2742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53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18" grpId="0"/>
      <p:bldP spid="20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A5D7-8ACD-4CFA-B856-6DC5298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x-none" dirty="0"/>
              <a:t>Recap: Coding for </a:t>
            </a:r>
            <a:r>
              <a:rPr kumimoji="1" lang="en-US" altLang="x-none" dirty="0" err="1"/>
              <a:t>hyperparameter</a:t>
            </a:r>
            <a:r>
              <a:rPr kumimoji="1" lang="en-US" altLang="x-none" dirty="0"/>
              <a:t> search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C7C2D-72CB-40A6-96AE-6FF8F654E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FE355C-5E43-0F4D-9E5B-481BA78EF11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1175133" y="1916832"/>
            <a:ext cx="768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loss,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model.evaluate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000" dirty="0" err="1">
                <a:latin typeface="Courier New" panose="02070309020205020404" pitchFamily="49" charset="0"/>
              </a:rPr>
              <a:t>acc_list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.append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318" y="2636912"/>
            <a:ext cx="824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avg_acc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</a:rPr>
              <a:t>acc_list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037" y="4397042"/>
            <a:ext cx="824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results.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to_csv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(‘</a:t>
            </a:r>
            <a:r>
              <a:rPr lang="en-US" altLang="ko-KR" sz="2000" dirty="0">
                <a:solidFill>
                  <a:srgbClr val="FF0000"/>
                </a:solidFill>
                <a:latin typeface="Courier New" panose="02070309020205020404" pitchFamily="49" charset="0"/>
              </a:rPr>
              <a:t>./results.csv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’)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318" y="3140968"/>
            <a:ext cx="932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pd.DataFrame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([[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h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20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avg_acc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]],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columns=['h','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'])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318" y="3881508"/>
            <a:ext cx="932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results = </a:t>
            </a:r>
            <a:r>
              <a:rPr lang="en-US" altLang="ko-KR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results.append</a:t>
            </a:r>
            <a:r>
              <a:rPr lang="en-US" altLang="ko-K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(result)</a:t>
            </a:r>
          </a:p>
        </p:txBody>
      </p:sp>
      <p:pic>
        <p:nvPicPr>
          <p:cNvPr id="21" name="그림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63" y="1400229"/>
            <a:ext cx="2742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3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7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439.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50000, \;\; m_{\sf test} = 1000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6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32 \times 32 \times 3}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23.9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\{0,\ldots, 9\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439.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50000, \;\; m_{\sf test} = 1000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"/>
  <p:tag name="ORIGINALWIDTH" val="31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14}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"/>
  <p:tag name="ORIGINALWIDTH" val="21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\bf{R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"/>
  <p:tag name="ORIGINALWIDTH" val="57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70092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"/>
  <p:tag name="ORIGINALWIDTH" val="13"/>
  <p:tag name="LATEXADDIN" val="\documentclass{article}&#10;\usepackage{amsmath}&#10;\pagestyle{empty}&#10;\begin{document}&#10;\begin{equation*}&#10;\vdots&#10;\end{equation*}&#10;\end{document}"/>
  <p:tag name="IGUANATEXSIZE" val="20"/>
  <p:tag name="IGUANATEXCURSOR" val="104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699.6625"/>
  <p:tag name="LATEXADDIN" val="\documentclass{article}&#10;\usepackage{amsmath}&#10;\pagestyle{empty}&#10;\begin{document}&#10;\begin{equation*}&#10;\{x_T^{(i)}, y_T^{(i)}\}_{i=1}^{m_T}&#10;\end{equation*}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85"/>
  <p:tag name="LATEXADDIN" val="\documentclass{article}&#10;\usepackage{amsmath}&#10;\pagestyle{empty}&#10;\begin{document}&#10;\begin{equation*}&#10;T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0"/>
  <p:tag name="LATEXADDIN" val="\documentclass{article}&#10;\usepackage{amsmath}&#10;\pagestyle{empty}&#10;\begin{document}&#10;\begin{equation*}&#10;y_T^{(1)}&#10;\end{equation*}&#10;\end{document}"/>
  <p:tag name="IGUANATEXSIZE" val="20"/>
  <p:tag name="IGUANATEXCURSOR" val="106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6"/>
  <p:tag name="LATEXADDIN" val="\documentclass{article}&#10;\usepackage{amsmath}&#10;\pagestyle{empty}&#10;\begin{document}&#10;\begin{equation*}&#10;x^{(2)}_T&#10;\end{equation*}&#10;\end{document}"/>
  <p:tag name="IGUANATEXSIZE" val="20"/>
  <p:tag name="IGUANATEXCURSOR" val="10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6"/>
  <p:tag name="LATEXADDIN" val="\documentclass{article}&#10;\usepackage{amsmath}&#10;\pagestyle{empty}&#10;\begin{document}&#10;\begin{equation*}&#10;x^{(1)}_T&#10;\end{equation*}&#10;\end{document}"/>
  <p:tag name="IGUANATEXSIZE" val="20"/>
  <p:tag name="IGUANATEXCURSOR" val="107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63"/>
  <p:tag name="LATEXADDIN" val="\documentclass{article}&#10;\usepackage{amsmath}&#10;\pagestyle{empty}&#10;\begin{document}&#10;\begin{equation*}&#10;x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"/>
  <p:tag name="ORIGINALWIDTH" val="13"/>
  <p:tag name="LATEXADDIN" val="\documentclass{article}&#10;\usepackage{amsmath}&#10;\pagestyle{empty}&#10;\begin{document}&#10;\begin{equation*}&#10;\vdots&#10;\end{equation*}&#10;\end{document}"/>
  <p:tag name="IGUANATEXSIZE" val="20"/>
  <p:tag name="IGUANATEXCURSOR" val="104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85"/>
  <p:tag name="LATEXADDIN" val="\documentclass{article}&#10;\usepackage{amsmath}&#10;\pagestyle{empty}&#10;\begin{document}&#10;\begin{equation*}&#10;T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0"/>
  <p:tag name="LATEXADDIN" val="\documentclass{article}&#10;\usepackage{amsmath}&#10;\pagestyle{empty}&#10;\begin{document}&#10;\begin{equation*}&#10;y_T^{(1)}&#10;\end{equation*}&#10;\end{document}"/>
  <p:tag name="IGUANATEXSIZE" val="20"/>
  <p:tag name="IGUANATEXCURSOR" val="106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"/>
  <p:tag name="ORIGINALWIDTH" val="186"/>
  <p:tag name="LATEXADDIN" val="\documentclass{article}&#10;\usepackage{amsmath}&#10;\pagestyle{empty}&#10;\begin{document}&#10;\begin{equation*}&#10;x^{(1)}_T&#10;\end{equation*}&#10;\end{document}"/>
  <p:tag name="IGUANATEXSIZE" val="20"/>
  <p:tag name="IGUANATEXCURSOR" val="107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"/>
  <p:tag name="ORIGINALWIDTH" val="85"/>
  <p:tag name="LATEXADDIN" val="\documentclass{article}&#10;\usepackage{amsmath}&#10;\pagestyle{empty}&#10;\begin{document}&#10;\begin{equation*}&#10;T&#10;\end{equation*}&#10;\end{document}"/>
  <p:tag name="IGUANATEXSIZE" val="20"/>
  <p:tag name="IGUANATEXCURSOR" val="99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58"/>
  <p:tag name="LATEXADDIN" val="\documentclass{article}&#10;\usepackage{amsmath}&#10;\pagestyle{empty}&#10;\begin{document}&#10;\begin{equation*}&#10;\hat{y}&#10;\end{equation*}&#10;\end{document}"/>
  <p:tag name="IGUANATEXSIZE" val="20"/>
  <p:tag name="IGUANATEXCURSOR" val="105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0.487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blue{ {\bf c}_1 } 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3.48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green{ {\bf c}_2 } &#10;\end{align*}&#10;&#10;&#10;\end{document}"/>
  <p:tag name="IGUANATEXSIZE" val="20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42.70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[0,1]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14.62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sum_{i=1}^d {\sf EVR} ({\bf c}_i) \approx 0.95&#10;\end{align*}&#10;&#10;&#10;\end{document}"/>
  <p:tag name="IGUANATEXSIZE" val="20"/>
  <p:tag name="IGUANATEXCURSOR" val="3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\[&#10;d&#10;\]&#10;\end{document}"/>
  <p:tag name="IGUANATEXSIZE" val="32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840.6449"/>
  <p:tag name="LATEXADDIN" val="\documentclass{article}&#10;\usepackage{amsmath}&#10;\pagestyle{empty}&#10;\begin{document}&#10;&#10;$X \in {\bf R}^{60000 \times 784}$&#10;&#10;\end{document}"/>
  <p:tag name="IGUANATEXSIZE" val="20"/>
  <p:tag name="IGUANATEXCURSOR" val="113"/>
  <p:tag name="TRANSPARENCY" val="True"/>
  <p:tag name="FILENAME" val=""/>
  <p:tag name="LATEXENGINEID" val="0"/>
  <p:tag name="TEMPFOLDER" val="C:\Users\gyeongjo\Documents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73.603"/>
  <p:tag name="LATEXADDIN" val="\documentclass{article}&#10;\usepackage{amsmath}&#10;\pagestyle{empty}&#10;\begin{document}&#10;&#10;$X_{\text{reduced}} \in {\bf R}^{60000 \times 154}$&#10;&#10;\end{document}"/>
  <p:tag name="IGUANATEXSIZE" val="20"/>
  <p:tag name="IGUANATEXCURSOR" val="130"/>
  <p:tag name="TRANSPARENCY" val="True"/>
  <p:tag name="FILENAME" val=""/>
  <p:tag name="LATEXENGINEID" val="0"/>
  <p:tag name="TEMPFOLDER" val="C:\Users\gyeongjo\Document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"/>
  <p:tag name="ORIGINALWIDTH" val="79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{m}&#10;\end{align*}&#10;&#10;&#10;\end{document}"/>
  <p:tag name="IGUANATEXSIZE" val="20"/>
  <p:tag name="IGUANATEXCURSOR" val="353"/>
  <p:tag name="TRANSPARENCY" val="True"/>
  <p:tag name="FILENAME" val=""/>
  <p:tag name="LATEXENGINEID" val="0"/>
  <p:tag name="TEMPFOLDER" val="/private/var/folders/7_/tm9mvk7d6p1dzjznn30k206h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pagestyle{empty}&#10;\begin{document}&#10;\[&#10;\vdots&#10;\]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pagestyle{empty}&#10;\begin{document}&#10;\[&#10;\vdots&#10;\]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pagestyle{empty}&#10;\begin{document}&#10;\[&#10;\vdots&#10;\]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316548</TotalTime>
  <Words>1882</Words>
  <Application>Microsoft Office PowerPoint</Application>
  <PresentationFormat>화면 슬라이드 쇼(4:3)</PresentationFormat>
  <Paragraphs>577</Paragraphs>
  <Slides>56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83" baseType="lpstr">
      <vt:lpstr>cmbx10</vt:lpstr>
      <vt:lpstr>cmbx7</vt:lpstr>
      <vt:lpstr>cmex10</vt:lpstr>
      <vt:lpstr>cmmi10</vt:lpstr>
      <vt:lpstr>cmmi5</vt:lpstr>
      <vt:lpstr>cmmi7</vt:lpstr>
      <vt:lpstr>cmmib10</vt:lpstr>
      <vt:lpstr>cmr10</vt:lpstr>
      <vt:lpstr>cmr5</vt:lpstr>
      <vt:lpstr>cmr7</vt:lpstr>
      <vt:lpstr>cmss10</vt:lpstr>
      <vt:lpstr>cmss8</vt:lpstr>
      <vt:lpstr>cmsy10orig</vt:lpstr>
      <vt:lpstr>cmsy5</vt:lpstr>
      <vt:lpstr>cmsy7</vt:lpstr>
      <vt:lpstr>CMTI10</vt:lpstr>
      <vt:lpstr>Monaco</vt:lpstr>
      <vt:lpstr>msam10</vt:lpstr>
      <vt:lpstr>msam7</vt:lpstr>
      <vt:lpstr>MSBM10</vt:lpstr>
      <vt:lpstr>msbm7</vt:lpstr>
      <vt:lpstr>굴림</vt:lpstr>
      <vt:lpstr>Arial</vt:lpstr>
      <vt:lpstr>Courier New</vt:lpstr>
      <vt:lpstr>Times New Roman</vt:lpstr>
      <vt:lpstr>Wingdings</vt:lpstr>
      <vt:lpstr>1_JobTalk3</vt:lpstr>
      <vt:lpstr>PowerPoint 프레젠테이션</vt:lpstr>
      <vt:lpstr>Recap: Task</vt:lpstr>
      <vt:lpstr>Recap: DNN architecture</vt:lpstr>
      <vt:lpstr>Recap: Coding for regularization &amp; He’s init.</vt:lpstr>
      <vt:lpstr>Recap: Coding for callbacks</vt:lpstr>
      <vt:lpstr>Recap: Coding for callbacks</vt:lpstr>
      <vt:lpstr>Recap: Coding for cross validation</vt:lpstr>
      <vt:lpstr>Recap: Coding for hyperparameter search</vt:lpstr>
      <vt:lpstr>Recap: Coding for hyperparameter search</vt:lpstr>
      <vt:lpstr>Checkpoint</vt:lpstr>
      <vt:lpstr>Checkpoint</vt:lpstr>
      <vt:lpstr>Checkpoint</vt:lpstr>
      <vt:lpstr>Today’s contents</vt:lpstr>
      <vt:lpstr>PowerPoint 프레젠테이션</vt:lpstr>
      <vt:lpstr>Task</vt:lpstr>
      <vt:lpstr>Dataset</vt:lpstr>
      <vt:lpstr>Data organization</vt:lpstr>
      <vt:lpstr>Visualization</vt:lpstr>
      <vt:lpstr>Data augmentation</vt:lpstr>
      <vt:lpstr>Cropping</vt:lpstr>
      <vt:lpstr>Cropping</vt:lpstr>
      <vt:lpstr>Flipping and rotation</vt:lpstr>
      <vt:lpstr>Code for data augmentation</vt:lpstr>
      <vt:lpstr>Model</vt:lpstr>
      <vt:lpstr>Techniques that we will use</vt:lpstr>
      <vt:lpstr>DNN architecture</vt:lpstr>
      <vt:lpstr>Simplified AlexNet architecture</vt:lpstr>
      <vt:lpstr>ResNet-18 architecture </vt:lpstr>
      <vt:lpstr>Continue …</vt:lpstr>
      <vt:lpstr>Continue …</vt:lpstr>
      <vt:lpstr>Checkpoints in Day 9’s morning</vt:lpstr>
      <vt:lpstr>PowerPoint 프레젠테이션</vt:lpstr>
      <vt:lpstr>Task</vt:lpstr>
      <vt:lpstr>Dataset</vt:lpstr>
      <vt:lpstr>Data load &amp; visualization</vt:lpstr>
      <vt:lpstr>Pre-processing</vt:lpstr>
      <vt:lpstr>Data split</vt:lpstr>
      <vt:lpstr>Time window T</vt:lpstr>
      <vt:lpstr>Code for time-series data generation</vt:lpstr>
      <vt:lpstr>Model</vt:lpstr>
      <vt:lpstr>DNN architecture</vt:lpstr>
      <vt:lpstr>CNN architecture</vt:lpstr>
      <vt:lpstr>RNN architecture</vt:lpstr>
      <vt:lpstr>GP3: Checkpoints in Day 9’s morning</vt:lpstr>
      <vt:lpstr>PowerPoint 프레젠테이션</vt:lpstr>
      <vt:lpstr>Prominent techniques</vt:lpstr>
      <vt:lpstr>PCA</vt:lpstr>
      <vt:lpstr>PCA in picture</vt:lpstr>
      <vt:lpstr>How to choose      ?</vt:lpstr>
      <vt:lpstr>Code for PCA and Kernel PCA</vt:lpstr>
      <vt:lpstr>t-SNE</vt:lpstr>
      <vt:lpstr>t-SNE in words</vt:lpstr>
      <vt:lpstr>t-SNE in words</vt:lpstr>
      <vt:lpstr>MNIST example</vt:lpstr>
      <vt:lpstr>t-SNE vs PCA</vt:lpstr>
      <vt:lpstr>Code for t-SNE</vt:lpstr>
    </vt:vector>
  </TitlesOfParts>
  <Company>UC-Berkeley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Suh Changho</cp:lastModifiedBy>
  <cp:revision>5755</cp:revision>
  <cp:lastPrinted>2020-10-14T02:42:08Z</cp:lastPrinted>
  <dcterms:created xsi:type="dcterms:W3CDTF">2006-01-25T19:50:38Z</dcterms:created>
  <dcterms:modified xsi:type="dcterms:W3CDTF">2020-10-27T23:48:22Z</dcterms:modified>
</cp:coreProperties>
</file>