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4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5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44"/>
  </p:notesMasterIdLst>
  <p:handoutMasterIdLst>
    <p:handoutMasterId r:id="rId45"/>
  </p:handoutMasterIdLst>
  <p:sldIdLst>
    <p:sldId id="2086" r:id="rId2"/>
    <p:sldId id="1579" r:id="rId3"/>
    <p:sldId id="2093" r:id="rId4"/>
    <p:sldId id="2105" r:id="rId5"/>
    <p:sldId id="2106" r:id="rId6"/>
    <p:sldId id="2094" r:id="rId7"/>
    <p:sldId id="2095" r:id="rId8"/>
    <p:sldId id="2116" r:id="rId9"/>
    <p:sldId id="2117" r:id="rId10"/>
    <p:sldId id="2118" r:id="rId11"/>
    <p:sldId id="2119" r:id="rId12"/>
    <p:sldId id="2120" r:id="rId13"/>
    <p:sldId id="2121" r:id="rId14"/>
    <p:sldId id="2122" r:id="rId15"/>
    <p:sldId id="2123" r:id="rId16"/>
    <p:sldId id="2124" r:id="rId17"/>
    <p:sldId id="2104" r:id="rId18"/>
    <p:sldId id="2082" r:id="rId19"/>
    <p:sldId id="2087" r:id="rId20"/>
    <p:sldId id="2088" r:id="rId21"/>
    <p:sldId id="2089" r:id="rId22"/>
    <p:sldId id="2090" r:id="rId23"/>
    <p:sldId id="2091" r:id="rId24"/>
    <p:sldId id="2092" r:id="rId25"/>
    <p:sldId id="2072" r:id="rId26"/>
    <p:sldId id="2115" r:id="rId27"/>
    <p:sldId id="2107" r:id="rId28"/>
    <p:sldId id="2108" r:id="rId29"/>
    <p:sldId id="2109" r:id="rId30"/>
    <p:sldId id="2110" r:id="rId31"/>
    <p:sldId id="2111" r:id="rId32"/>
    <p:sldId id="2112" r:id="rId33"/>
    <p:sldId id="2113" r:id="rId34"/>
    <p:sldId id="2114" r:id="rId35"/>
    <p:sldId id="2133" r:id="rId36"/>
    <p:sldId id="2126" r:id="rId37"/>
    <p:sldId id="2127" r:id="rId38"/>
    <p:sldId id="2128" r:id="rId39"/>
    <p:sldId id="2129" r:id="rId40"/>
    <p:sldId id="2130" r:id="rId41"/>
    <p:sldId id="2131" r:id="rId42"/>
    <p:sldId id="2132" r:id="rId43"/>
  </p:sldIdLst>
  <p:sldSz cx="9144000" cy="6858000" type="screen4x3"/>
  <p:notesSz cx="6881813" cy="9296400"/>
  <p:custDataLst>
    <p:tags r:id="rId46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FFFF"/>
    <a:srgbClr val="FFFFFF"/>
    <a:srgbClr val="FF5050"/>
    <a:srgbClr val="760000"/>
    <a:srgbClr val="E1491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327" autoAdjust="0"/>
    <p:restoredTop sz="80203" autoAdjust="0"/>
  </p:normalViewPr>
  <p:slideViewPr>
    <p:cSldViewPr snapToObjects="1">
      <p:cViewPr varScale="1">
        <p:scale>
          <a:sx n="92" d="100"/>
          <a:sy n="92" d="100"/>
        </p:scale>
        <p:origin x="-2748" y="-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1382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 Changho" userId="13114506_tp_dropbox" providerId="OAuth2" clId="{AB7EF552-8926-E342-9B30-AA018C22F480}"/>
    <pc:docChg chg="custSel addSld modSld">
      <pc:chgData name="Suh Changho" userId="13114506_tp_dropbox" providerId="OAuth2" clId="{AB7EF552-8926-E342-9B30-AA018C22F480}" dt="2020-05-02T04:01:21.927" v="1" actId="7634"/>
      <pc:docMkLst>
        <pc:docMk/>
      </pc:docMkLst>
      <pc:sldChg chg="addSp new">
        <pc:chgData name="Suh Changho" userId="13114506_tp_dropbox" providerId="OAuth2" clId="{AB7EF552-8926-E342-9B30-AA018C22F480}" dt="2020-05-02T04:01:21.927" v="1" actId="7634"/>
        <pc:sldMkLst>
          <pc:docMk/>
          <pc:sldMk cId="2494481017" sldId="2134"/>
        </pc:sldMkLst>
        <pc:inkChg chg="add">
          <ac:chgData name="Suh Changho" userId="13114506_tp_dropbox" providerId="OAuth2" clId="{AB7EF552-8926-E342-9B30-AA018C22F480}" dt="2020-05-02T04:01:21.927" v="1" actId="7634"/>
          <ac:inkMkLst>
            <pc:docMk/>
            <pc:sldMk cId="2494481017" sldId="2134"/>
            <ac:inkMk id="5" creationId="{9877339A-C88D-2A48-AC53-7866BB6F3B6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15B0ADF-0FDB-4DBA-AC0D-C31C9F95BC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50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DD3FD89-42C1-47C1-8826-F1CC9A5F6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7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6D826A2-469C-4A54-BD1D-77686404446A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ACCCFD3-B5DB-41E4-9086-1A7EA4465C3C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18613C3-41F7-4C02-A3E8-0BB8CBD385C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D8A5EFF-A20B-4661-BAF6-8A6DDECE085C}" type="slidenum">
              <a:rPr lang="en-US" altLang="ko-KR" smtClean="0">
                <a:latin typeface="굴림" panose="020B0600000101010101" pitchFamily="50" charset="-127"/>
              </a:rPr>
              <a:pPr/>
              <a:t>25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01D872A-BC64-457B-AD7F-9A9C815B2D56}" type="slidenum">
              <a:rPr lang="en-US" altLang="ko-KR" smtClean="0">
                <a:latin typeface="굴림" panose="020B0600000101010101" pitchFamily="50" charset="-127"/>
              </a:rPr>
              <a:pPr/>
              <a:t>34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16139741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BB1A0-8FCD-4800-9A64-688602C9E1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5026543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F778D4D-1DBB-492C-975D-7048466DA7D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19.png"/><Relationship Id="rId26" Type="http://schemas.openxmlformats.org/officeDocument/2006/relationships/image" Target="../media/image30.png"/><Relationship Id="rId3" Type="http://schemas.openxmlformats.org/officeDocument/2006/relationships/tags" Target="../tags/tag39.xml"/><Relationship Id="rId21" Type="http://schemas.openxmlformats.org/officeDocument/2006/relationships/image" Target="../media/image22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18.png"/><Relationship Id="rId25" Type="http://schemas.openxmlformats.org/officeDocument/2006/relationships/image" Target="../media/image29.png"/><Relationship Id="rId2" Type="http://schemas.openxmlformats.org/officeDocument/2006/relationships/tags" Target="../tags/tag3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3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25.png"/><Relationship Id="rId5" Type="http://schemas.openxmlformats.org/officeDocument/2006/relationships/tags" Target="../tags/tag4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10" Type="http://schemas.openxmlformats.org/officeDocument/2006/relationships/tags" Target="../tags/tag46.xml"/><Relationship Id="rId19" Type="http://schemas.openxmlformats.org/officeDocument/2006/relationships/image" Target="../media/image20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3.png"/><Relationship Id="rId27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20.png"/><Relationship Id="rId26" Type="http://schemas.openxmlformats.org/officeDocument/2006/relationships/image" Target="../media/image36.png"/><Relationship Id="rId3" Type="http://schemas.openxmlformats.org/officeDocument/2006/relationships/tags" Target="../tags/tag53.xml"/><Relationship Id="rId21" Type="http://schemas.openxmlformats.org/officeDocument/2006/relationships/image" Target="../media/image23.png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19.png"/><Relationship Id="rId25" Type="http://schemas.openxmlformats.org/officeDocument/2006/relationships/image" Target="../media/image35.png"/><Relationship Id="rId2" Type="http://schemas.openxmlformats.org/officeDocument/2006/relationships/tags" Target="../tags/tag52.xml"/><Relationship Id="rId16" Type="http://schemas.openxmlformats.org/officeDocument/2006/relationships/image" Target="../media/image18.png"/><Relationship Id="rId20" Type="http://schemas.openxmlformats.org/officeDocument/2006/relationships/image" Target="../media/image34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29.png"/><Relationship Id="rId5" Type="http://schemas.openxmlformats.org/officeDocument/2006/relationships/tags" Target="../tags/tag55.xml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tags" Target="../tags/tag60.xml"/><Relationship Id="rId19" Type="http://schemas.openxmlformats.org/officeDocument/2006/relationships/image" Target="../media/image21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19.png"/><Relationship Id="rId26" Type="http://schemas.openxmlformats.org/officeDocument/2006/relationships/image" Target="../media/image35.png"/><Relationship Id="rId3" Type="http://schemas.openxmlformats.org/officeDocument/2006/relationships/tags" Target="../tags/tag66.xml"/><Relationship Id="rId21" Type="http://schemas.openxmlformats.org/officeDocument/2006/relationships/image" Target="../media/image22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18.png"/><Relationship Id="rId25" Type="http://schemas.openxmlformats.org/officeDocument/2006/relationships/image" Target="../media/image29.png"/><Relationship Id="rId2" Type="http://schemas.openxmlformats.org/officeDocument/2006/relationships/tags" Target="../tags/tag6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4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25.png"/><Relationship Id="rId5" Type="http://schemas.openxmlformats.org/officeDocument/2006/relationships/tags" Target="../tags/tag6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4.png"/><Relationship Id="rId28" Type="http://schemas.openxmlformats.org/officeDocument/2006/relationships/image" Target="../media/image39.png"/><Relationship Id="rId10" Type="http://schemas.openxmlformats.org/officeDocument/2006/relationships/tags" Target="../tags/tag73.xml"/><Relationship Id="rId19" Type="http://schemas.openxmlformats.org/officeDocument/2006/relationships/image" Target="../media/image20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23.png"/><Relationship Id="rId27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image" Target="../media/image18.png"/><Relationship Id="rId26" Type="http://schemas.openxmlformats.org/officeDocument/2006/relationships/image" Target="../media/image29.png"/><Relationship Id="rId3" Type="http://schemas.openxmlformats.org/officeDocument/2006/relationships/tags" Target="../tags/tag80.xml"/><Relationship Id="rId21" Type="http://schemas.openxmlformats.org/officeDocument/2006/relationships/image" Target="../media/image21.png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tags" Target="../tags/tag7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9" Type="http://schemas.openxmlformats.org/officeDocument/2006/relationships/image" Target="../media/image39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24.pn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image" Target="../media/image23.png"/><Relationship Id="rId28" Type="http://schemas.openxmlformats.org/officeDocument/2006/relationships/image" Target="../media/image38.png"/><Relationship Id="rId10" Type="http://schemas.openxmlformats.org/officeDocument/2006/relationships/tags" Target="../tags/tag87.xml"/><Relationship Id="rId19" Type="http://schemas.openxmlformats.org/officeDocument/2006/relationships/image" Target="../media/image19.png"/><Relationship Id="rId31" Type="http://schemas.openxmlformats.org/officeDocument/2006/relationships/image" Target="../media/image42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image" Target="../media/image22.png"/><Relationship Id="rId27" Type="http://schemas.openxmlformats.org/officeDocument/2006/relationships/image" Target="../media/image35.png"/><Relationship Id="rId30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tags" Target="../tags/tag95.xml"/><Relationship Id="rId21" Type="http://schemas.openxmlformats.org/officeDocument/2006/relationships/image" Target="../media/image20.png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image" Target="../media/image19.png"/><Relationship Id="rId29" Type="http://schemas.openxmlformats.org/officeDocument/2006/relationships/image" Target="../media/image38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image" Target="../media/image23.png"/><Relationship Id="rId32" Type="http://schemas.openxmlformats.org/officeDocument/2006/relationships/image" Target="../media/image43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image" Target="../media/image22.png"/><Relationship Id="rId28" Type="http://schemas.openxmlformats.org/officeDocument/2006/relationships/image" Target="../media/image35.png"/><Relationship Id="rId10" Type="http://schemas.openxmlformats.org/officeDocument/2006/relationships/tags" Target="../tags/tag102.xml"/><Relationship Id="rId19" Type="http://schemas.openxmlformats.org/officeDocument/2006/relationships/image" Target="../media/image18.png"/><Relationship Id="rId31" Type="http://schemas.openxmlformats.org/officeDocument/2006/relationships/image" Target="../media/image41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21.png"/><Relationship Id="rId27" Type="http://schemas.openxmlformats.org/officeDocument/2006/relationships/image" Target="../media/image29.png"/><Relationship Id="rId30" Type="http://schemas.openxmlformats.org/officeDocument/2006/relationships/image" Target="../media/image39.png"/><Relationship Id="rId8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image" Target="../media/image18.png"/><Relationship Id="rId26" Type="http://schemas.openxmlformats.org/officeDocument/2006/relationships/image" Target="../media/image29.png"/><Relationship Id="rId3" Type="http://schemas.openxmlformats.org/officeDocument/2006/relationships/tags" Target="../tags/tag111.xml"/><Relationship Id="rId21" Type="http://schemas.openxmlformats.org/officeDocument/2006/relationships/image" Target="../media/image21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tags" Target="../tags/tag11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9" Type="http://schemas.openxmlformats.org/officeDocument/2006/relationships/image" Target="../media/image39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24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23.png"/><Relationship Id="rId28" Type="http://schemas.openxmlformats.org/officeDocument/2006/relationships/image" Target="../media/image38.png"/><Relationship Id="rId10" Type="http://schemas.openxmlformats.org/officeDocument/2006/relationships/tags" Target="../tags/tag118.xml"/><Relationship Id="rId19" Type="http://schemas.openxmlformats.org/officeDocument/2006/relationships/image" Target="../media/image19.png"/><Relationship Id="rId31" Type="http://schemas.openxmlformats.org/officeDocument/2006/relationships/image" Target="../media/image43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22.png"/><Relationship Id="rId27" Type="http://schemas.openxmlformats.org/officeDocument/2006/relationships/image" Target="../media/image35.png"/><Relationship Id="rId30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126.xml"/><Relationship Id="rId7" Type="http://schemas.openxmlformats.org/officeDocument/2006/relationships/image" Target="../media/image45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128.xml"/><Relationship Id="rId10" Type="http://schemas.openxmlformats.org/officeDocument/2006/relationships/image" Target="../media/image48.png"/><Relationship Id="rId4" Type="http://schemas.openxmlformats.org/officeDocument/2006/relationships/tags" Target="../tags/tag127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131.xml"/><Relationship Id="rId21" Type="http://schemas.openxmlformats.org/officeDocument/2006/relationships/image" Target="../media/image59.png"/><Relationship Id="rId7" Type="http://schemas.openxmlformats.org/officeDocument/2006/relationships/tags" Target="../tags/tag135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130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5" Type="http://schemas.openxmlformats.org/officeDocument/2006/relationships/image" Target="../media/image53.png"/><Relationship Id="rId10" Type="http://schemas.openxmlformats.org/officeDocument/2006/relationships/tags" Target="../tags/tag138.xml"/><Relationship Id="rId19" Type="http://schemas.openxmlformats.org/officeDocument/2006/relationships/image" Target="../media/image57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tags" Target="../tags/tag141.xml"/><Relationship Id="rId21" Type="http://schemas.openxmlformats.org/officeDocument/2006/relationships/image" Target="../media/image65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tags" Target="../tags/tag140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image" Target="../media/image68.png"/><Relationship Id="rId5" Type="http://schemas.openxmlformats.org/officeDocument/2006/relationships/tags" Target="../tags/tag14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67.png"/><Relationship Id="rId10" Type="http://schemas.openxmlformats.org/officeDocument/2006/relationships/tags" Target="../tags/tag148.xml"/><Relationship Id="rId19" Type="http://schemas.openxmlformats.org/officeDocument/2006/relationships/image" Target="../media/image63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73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7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tags" Target="../tags/tag1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0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79.png"/><Relationship Id="rId5" Type="http://schemas.openxmlformats.org/officeDocument/2006/relationships/tags" Target="../tags/tag165.xml"/><Relationship Id="rId10" Type="http://schemas.openxmlformats.org/officeDocument/2006/relationships/image" Target="../media/image78.png"/><Relationship Id="rId4" Type="http://schemas.openxmlformats.org/officeDocument/2006/relationships/tags" Target="../tags/tag164.xml"/><Relationship Id="rId9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69.xml"/><Relationship Id="rId7" Type="http://schemas.openxmlformats.org/officeDocument/2006/relationships/image" Target="../media/image83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0.xml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73.xml"/><Relationship Id="rId7" Type="http://schemas.openxmlformats.org/officeDocument/2006/relationships/image" Target="../media/image86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tags" Target="../tags/tag175.xml"/><Relationship Id="rId10" Type="http://schemas.openxmlformats.org/officeDocument/2006/relationships/image" Target="../media/image89.png"/><Relationship Id="rId4" Type="http://schemas.openxmlformats.org/officeDocument/2006/relationships/tags" Target="../tags/tag174.xml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78.xml"/><Relationship Id="rId16" Type="http://schemas.openxmlformats.org/officeDocument/2006/relationships/image" Target="../media/image22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17.png"/><Relationship Id="rId5" Type="http://schemas.openxmlformats.org/officeDocument/2006/relationships/tags" Target="../tags/tag181.xml"/><Relationship Id="rId15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5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1.png"/><Relationship Id="rId3" Type="http://schemas.openxmlformats.org/officeDocument/2006/relationships/tags" Target="../tags/tag188.xml"/><Relationship Id="rId21" Type="http://schemas.openxmlformats.org/officeDocument/2006/relationships/image" Target="../media/image24.png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image" Target="../media/image20.png"/><Relationship Id="rId25" Type="http://schemas.openxmlformats.org/officeDocument/2006/relationships/image" Target="../media/image92.png"/><Relationship Id="rId2" Type="http://schemas.openxmlformats.org/officeDocument/2006/relationships/tags" Target="../tags/tag18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24" Type="http://schemas.openxmlformats.org/officeDocument/2006/relationships/image" Target="../media/image91.png"/><Relationship Id="rId5" Type="http://schemas.openxmlformats.org/officeDocument/2006/relationships/tags" Target="../tags/tag190.xml"/><Relationship Id="rId15" Type="http://schemas.openxmlformats.org/officeDocument/2006/relationships/image" Target="../media/image18.png"/><Relationship Id="rId23" Type="http://schemas.openxmlformats.org/officeDocument/2006/relationships/image" Target="../media/image29.png"/><Relationship Id="rId10" Type="http://schemas.openxmlformats.org/officeDocument/2006/relationships/tags" Target="../tags/tag195.xml"/><Relationship Id="rId19" Type="http://schemas.openxmlformats.org/officeDocument/2006/relationships/image" Target="../media/image22.png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1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4.png"/><Relationship Id="rId3" Type="http://schemas.openxmlformats.org/officeDocument/2006/relationships/tags" Target="../tags/tag200.xml"/><Relationship Id="rId21" Type="http://schemas.openxmlformats.org/officeDocument/2006/relationships/image" Target="../media/image19.png"/><Relationship Id="rId34" Type="http://schemas.openxmlformats.org/officeDocument/2006/relationships/image" Target="../media/image94.png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image" Target="../media/image23.png"/><Relationship Id="rId33" Type="http://schemas.openxmlformats.org/officeDocument/2006/relationships/image" Target="../media/image93.png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image" Target="../media/image18.png"/><Relationship Id="rId29" Type="http://schemas.openxmlformats.org/officeDocument/2006/relationships/image" Target="../media/image92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image" Target="../media/image22.png"/><Relationship Id="rId32" Type="http://schemas.openxmlformats.org/officeDocument/2006/relationships/image" Target="../media/image32.png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image" Target="../media/image21.png"/><Relationship Id="rId28" Type="http://schemas.openxmlformats.org/officeDocument/2006/relationships/image" Target="../media/image29.png"/><Relationship Id="rId10" Type="http://schemas.openxmlformats.org/officeDocument/2006/relationships/tags" Target="../tags/tag207.xml"/><Relationship Id="rId19" Type="http://schemas.openxmlformats.org/officeDocument/2006/relationships/image" Target="../media/image17.png"/><Relationship Id="rId31" Type="http://schemas.openxmlformats.org/officeDocument/2006/relationships/image" Target="../media/image31.png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35.png"/><Relationship Id="rId8" Type="http://schemas.openxmlformats.org/officeDocument/2006/relationships/tags" Target="../tags/tag20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image" Target="../media/image18.png"/><Relationship Id="rId26" Type="http://schemas.openxmlformats.org/officeDocument/2006/relationships/image" Target="../media/image29.png"/><Relationship Id="rId3" Type="http://schemas.openxmlformats.org/officeDocument/2006/relationships/tags" Target="../tags/tag217.xml"/><Relationship Id="rId21" Type="http://schemas.openxmlformats.org/officeDocument/2006/relationships/image" Target="../media/image21.png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tags" Target="../tags/tag216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9" Type="http://schemas.openxmlformats.org/officeDocument/2006/relationships/image" Target="../media/image38.png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24" Type="http://schemas.openxmlformats.org/officeDocument/2006/relationships/image" Target="../media/image24.png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23" Type="http://schemas.openxmlformats.org/officeDocument/2006/relationships/image" Target="../media/image23.png"/><Relationship Id="rId28" Type="http://schemas.openxmlformats.org/officeDocument/2006/relationships/image" Target="../media/image95.png"/><Relationship Id="rId10" Type="http://schemas.openxmlformats.org/officeDocument/2006/relationships/tags" Target="../tags/tag224.xml"/><Relationship Id="rId19" Type="http://schemas.openxmlformats.org/officeDocument/2006/relationships/image" Target="../media/image19.png"/><Relationship Id="rId31" Type="http://schemas.openxmlformats.org/officeDocument/2006/relationships/image" Target="../media/image97.png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Relationship Id="rId22" Type="http://schemas.openxmlformats.org/officeDocument/2006/relationships/image" Target="../media/image22.png"/><Relationship Id="rId27" Type="http://schemas.openxmlformats.org/officeDocument/2006/relationships/image" Target="../media/image35.png"/><Relationship Id="rId30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242.xml"/><Relationship Id="rId18" Type="http://schemas.openxmlformats.org/officeDocument/2006/relationships/tags" Target="../tags/tag247.xml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34" Type="http://schemas.openxmlformats.org/officeDocument/2006/relationships/image" Target="../media/image39.png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17" Type="http://schemas.openxmlformats.org/officeDocument/2006/relationships/tags" Target="../tags/tag246.xml"/><Relationship Id="rId25" Type="http://schemas.openxmlformats.org/officeDocument/2006/relationships/image" Target="../media/image22.png"/><Relationship Id="rId33" Type="http://schemas.openxmlformats.org/officeDocument/2006/relationships/image" Target="../media/image99.png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20" Type="http://schemas.openxmlformats.org/officeDocument/2006/relationships/image" Target="../media/image17.png"/><Relationship Id="rId29" Type="http://schemas.openxmlformats.org/officeDocument/2006/relationships/image" Target="../media/image29.png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24" Type="http://schemas.openxmlformats.org/officeDocument/2006/relationships/image" Target="../media/image21.png"/><Relationship Id="rId32" Type="http://schemas.openxmlformats.org/officeDocument/2006/relationships/image" Target="../media/image38.png"/><Relationship Id="rId37" Type="http://schemas.openxmlformats.org/officeDocument/2006/relationships/image" Target="../media/image102.png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101.png"/><Relationship Id="rId10" Type="http://schemas.openxmlformats.org/officeDocument/2006/relationships/tags" Target="../tags/tag239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98.png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35.png"/><Relationship Id="rId35" Type="http://schemas.openxmlformats.org/officeDocument/2006/relationships/image" Target="../media/image100.png"/><Relationship Id="rId8" Type="http://schemas.openxmlformats.org/officeDocument/2006/relationships/tags" Target="../tags/tag237.xml"/><Relationship Id="rId3" Type="http://schemas.openxmlformats.org/officeDocument/2006/relationships/tags" Target="../tags/tag23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image" Target="../media/image21.png"/><Relationship Id="rId39" Type="http://schemas.openxmlformats.org/officeDocument/2006/relationships/image" Target="../media/image98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39.png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tags" Target="../tags/tag267.xml"/><Relationship Id="rId29" Type="http://schemas.openxmlformats.org/officeDocument/2006/relationships/image" Target="../media/image24.png"/><Relationship Id="rId41" Type="http://schemas.openxmlformats.org/officeDocument/2006/relationships/image" Target="../media/image102.png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image" Target="../media/image19.png"/><Relationship Id="rId32" Type="http://schemas.openxmlformats.org/officeDocument/2006/relationships/image" Target="../media/image35.png"/><Relationship Id="rId37" Type="http://schemas.openxmlformats.org/officeDocument/2006/relationships/image" Target="../media/image104.png"/><Relationship Id="rId40" Type="http://schemas.openxmlformats.org/officeDocument/2006/relationships/image" Target="../media/image99.png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41.png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image" Target="../media/image29.png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103.png"/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image" Target="../media/image20.png"/><Relationship Id="rId33" Type="http://schemas.openxmlformats.org/officeDocument/2006/relationships/image" Target="../media/image38.png"/><Relationship Id="rId38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280.xml"/><Relationship Id="rId18" Type="http://schemas.openxmlformats.org/officeDocument/2006/relationships/tags" Target="../tags/tag285.xml"/><Relationship Id="rId26" Type="http://schemas.openxmlformats.org/officeDocument/2006/relationships/image" Target="../media/image19.png"/><Relationship Id="rId39" Type="http://schemas.openxmlformats.org/officeDocument/2006/relationships/image" Target="../media/image98.png"/><Relationship Id="rId21" Type="http://schemas.openxmlformats.org/officeDocument/2006/relationships/tags" Target="../tags/tag288.xml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6" Type="http://schemas.openxmlformats.org/officeDocument/2006/relationships/tags" Target="../tags/tag283.xml"/><Relationship Id="rId29" Type="http://schemas.openxmlformats.org/officeDocument/2006/relationships/image" Target="../media/image22.png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tags" Target="../tags/tag278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103.png"/><Relationship Id="rId40" Type="http://schemas.openxmlformats.org/officeDocument/2006/relationships/image" Target="../media/image99.png"/><Relationship Id="rId45" Type="http://schemas.openxmlformats.org/officeDocument/2006/relationships/image" Target="../media/image102.png"/><Relationship Id="rId5" Type="http://schemas.openxmlformats.org/officeDocument/2006/relationships/tags" Target="../tags/tag272.xml"/><Relationship Id="rId15" Type="http://schemas.openxmlformats.org/officeDocument/2006/relationships/tags" Target="../tags/tag282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21.png"/><Relationship Id="rId36" Type="http://schemas.openxmlformats.org/officeDocument/2006/relationships/image" Target="../media/image39.png"/><Relationship Id="rId10" Type="http://schemas.openxmlformats.org/officeDocument/2006/relationships/tags" Target="../tags/tag277.xml"/><Relationship Id="rId19" Type="http://schemas.openxmlformats.org/officeDocument/2006/relationships/tags" Target="../tags/tag286.xml"/><Relationship Id="rId31" Type="http://schemas.openxmlformats.org/officeDocument/2006/relationships/image" Target="../media/image24.png"/><Relationship Id="rId44" Type="http://schemas.openxmlformats.org/officeDocument/2006/relationships/image" Target="../media/image107.png"/><Relationship Id="rId4" Type="http://schemas.openxmlformats.org/officeDocument/2006/relationships/tags" Target="../tags/tag271.xml"/><Relationship Id="rId9" Type="http://schemas.openxmlformats.org/officeDocument/2006/relationships/tags" Target="../tags/tag276.xml"/><Relationship Id="rId14" Type="http://schemas.openxmlformats.org/officeDocument/2006/relationships/tags" Target="../tags/tag281.xml"/><Relationship Id="rId22" Type="http://schemas.openxmlformats.org/officeDocument/2006/relationships/tags" Target="../tags/tag289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38.png"/><Relationship Id="rId43" Type="http://schemas.openxmlformats.org/officeDocument/2006/relationships/image" Target="../media/image44.png"/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12" Type="http://schemas.openxmlformats.org/officeDocument/2006/relationships/tags" Target="../tags/tag279.xml"/><Relationship Id="rId17" Type="http://schemas.openxmlformats.org/officeDocument/2006/relationships/tags" Target="../tags/tag284.xml"/><Relationship Id="rId25" Type="http://schemas.openxmlformats.org/officeDocument/2006/relationships/image" Target="../media/image18.png"/><Relationship Id="rId33" Type="http://schemas.openxmlformats.org/officeDocument/2006/relationships/image" Target="../media/image29.png"/><Relationship Id="rId38" Type="http://schemas.openxmlformats.org/officeDocument/2006/relationships/image" Target="../media/image41.png"/><Relationship Id="rId20" Type="http://schemas.openxmlformats.org/officeDocument/2006/relationships/tags" Target="../tags/tag287.xml"/><Relationship Id="rId41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302.xml"/><Relationship Id="rId18" Type="http://schemas.openxmlformats.org/officeDocument/2006/relationships/tags" Target="../tags/tag307.xml"/><Relationship Id="rId26" Type="http://schemas.openxmlformats.org/officeDocument/2006/relationships/image" Target="../media/image20.png"/><Relationship Id="rId39" Type="http://schemas.openxmlformats.org/officeDocument/2006/relationships/image" Target="../media/image99.png"/><Relationship Id="rId21" Type="http://schemas.openxmlformats.org/officeDocument/2006/relationships/tags" Target="../tags/tag310.xml"/><Relationship Id="rId34" Type="http://schemas.openxmlformats.org/officeDocument/2006/relationships/image" Target="../media/image38.png"/><Relationship Id="rId42" Type="http://schemas.openxmlformats.org/officeDocument/2006/relationships/image" Target="../media/image106.png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6" Type="http://schemas.openxmlformats.org/officeDocument/2006/relationships/tags" Target="../tags/tag305.xml"/><Relationship Id="rId20" Type="http://schemas.openxmlformats.org/officeDocument/2006/relationships/tags" Target="../tags/tag309.xml"/><Relationship Id="rId29" Type="http://schemas.openxmlformats.org/officeDocument/2006/relationships/image" Target="../media/image23.png"/><Relationship Id="rId41" Type="http://schemas.openxmlformats.org/officeDocument/2006/relationships/image" Target="../media/image108.png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24" Type="http://schemas.openxmlformats.org/officeDocument/2006/relationships/image" Target="../media/image18.png"/><Relationship Id="rId32" Type="http://schemas.openxmlformats.org/officeDocument/2006/relationships/image" Target="../media/image29.png"/><Relationship Id="rId37" Type="http://schemas.openxmlformats.org/officeDocument/2006/relationships/image" Target="../media/image41.png"/><Relationship Id="rId40" Type="http://schemas.openxmlformats.org/officeDocument/2006/relationships/image" Target="../media/image43.png"/><Relationship Id="rId5" Type="http://schemas.openxmlformats.org/officeDocument/2006/relationships/tags" Target="../tags/tag294.xml"/><Relationship Id="rId15" Type="http://schemas.openxmlformats.org/officeDocument/2006/relationships/tags" Target="../tags/tag304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103.png"/><Relationship Id="rId10" Type="http://schemas.openxmlformats.org/officeDocument/2006/relationships/tags" Target="../tags/tag299.xml"/><Relationship Id="rId19" Type="http://schemas.openxmlformats.org/officeDocument/2006/relationships/tags" Target="../tags/tag308.xml"/><Relationship Id="rId31" Type="http://schemas.openxmlformats.org/officeDocument/2006/relationships/image" Target="../media/image25.png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tags" Target="../tags/tag30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39.png"/><Relationship Id="rId43" Type="http://schemas.openxmlformats.org/officeDocument/2006/relationships/image" Target="../media/image102.png"/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5" Type="http://schemas.openxmlformats.org/officeDocument/2006/relationships/image" Target="../media/image19.png"/><Relationship Id="rId33" Type="http://schemas.openxmlformats.org/officeDocument/2006/relationships/image" Target="../media/image35.png"/><Relationship Id="rId38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image" Target="../media/image45.png"/><Relationship Id="rId18" Type="http://schemas.openxmlformats.org/officeDocument/2006/relationships/image" Target="../media/image109.png"/><Relationship Id="rId3" Type="http://schemas.openxmlformats.org/officeDocument/2006/relationships/tags" Target="../tags/tag314.xml"/><Relationship Id="rId21" Type="http://schemas.openxmlformats.org/officeDocument/2006/relationships/image" Target="../media/image112.png"/><Relationship Id="rId7" Type="http://schemas.openxmlformats.org/officeDocument/2006/relationships/tags" Target="../tags/tag3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" Type="http://schemas.openxmlformats.org/officeDocument/2006/relationships/tags" Target="../tags/tag313.xml"/><Relationship Id="rId16" Type="http://schemas.openxmlformats.org/officeDocument/2006/relationships/image" Target="../media/image48.png"/><Relationship Id="rId20" Type="http://schemas.openxmlformats.org/officeDocument/2006/relationships/image" Target="../media/image111.png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image" Target="../media/image47.png"/><Relationship Id="rId23" Type="http://schemas.openxmlformats.org/officeDocument/2006/relationships/image" Target="../media/image114.png"/><Relationship Id="rId10" Type="http://schemas.openxmlformats.org/officeDocument/2006/relationships/tags" Target="../tags/tag321.xml"/><Relationship Id="rId19" Type="http://schemas.openxmlformats.org/officeDocument/2006/relationships/image" Target="../media/image110.png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image" Target="../media/image46.png"/><Relationship Id="rId22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9.png"/><Relationship Id="rId3" Type="http://schemas.openxmlformats.org/officeDocument/2006/relationships/tags" Target="../tags/tag325.xml"/><Relationship Id="rId21" Type="http://schemas.openxmlformats.org/officeDocument/2006/relationships/image" Target="../media/image50.png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image" Target="../media/image48.png"/><Relationship Id="rId25" Type="http://schemas.openxmlformats.org/officeDocument/2006/relationships/image" Target="../media/image54.png"/><Relationship Id="rId2" Type="http://schemas.openxmlformats.org/officeDocument/2006/relationships/tags" Target="../tags/tag324.xml"/><Relationship Id="rId16" Type="http://schemas.openxmlformats.org/officeDocument/2006/relationships/image" Target="../media/image47.png"/><Relationship Id="rId20" Type="http://schemas.openxmlformats.org/officeDocument/2006/relationships/image" Target="../media/image115.png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image" Target="../media/image53.png"/><Relationship Id="rId5" Type="http://schemas.openxmlformats.org/officeDocument/2006/relationships/tags" Target="../tags/tag327.xml"/><Relationship Id="rId15" Type="http://schemas.openxmlformats.org/officeDocument/2006/relationships/image" Target="../media/image46.png"/><Relationship Id="rId23" Type="http://schemas.openxmlformats.org/officeDocument/2006/relationships/image" Target="../media/image52.png"/><Relationship Id="rId10" Type="http://schemas.openxmlformats.org/officeDocument/2006/relationships/tags" Target="../tags/tag332.xml"/><Relationship Id="rId19" Type="http://schemas.openxmlformats.org/officeDocument/2006/relationships/image" Target="../media/image109.png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image" Target="../media/image45.png"/><Relationship Id="rId22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116.png"/><Relationship Id="rId18" Type="http://schemas.openxmlformats.org/officeDocument/2006/relationships/image" Target="../media/image120.png"/><Relationship Id="rId3" Type="http://schemas.openxmlformats.org/officeDocument/2006/relationships/tags" Target="../tags/tag337.xml"/><Relationship Id="rId21" Type="http://schemas.openxmlformats.org/officeDocument/2006/relationships/image" Target="../media/image123.png"/><Relationship Id="rId7" Type="http://schemas.openxmlformats.org/officeDocument/2006/relationships/tags" Target="../tags/tag341.xml"/><Relationship Id="rId12" Type="http://schemas.openxmlformats.org/officeDocument/2006/relationships/image" Target="../media/image50.png"/><Relationship Id="rId17" Type="http://schemas.openxmlformats.org/officeDocument/2006/relationships/image" Target="../media/image119.png"/><Relationship Id="rId2" Type="http://schemas.openxmlformats.org/officeDocument/2006/relationships/tags" Target="../tags/tag336.xml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12.png"/><Relationship Id="rId10" Type="http://schemas.openxmlformats.org/officeDocument/2006/relationships/tags" Target="../tags/tag344.xml"/><Relationship Id="rId19" Type="http://schemas.openxmlformats.org/officeDocument/2006/relationships/image" Target="../media/image121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13" Type="http://schemas.openxmlformats.org/officeDocument/2006/relationships/image" Target="../media/image126.png"/><Relationship Id="rId18" Type="http://schemas.openxmlformats.org/officeDocument/2006/relationships/image" Target="../media/image129.png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image" Target="../media/image125.png"/><Relationship Id="rId17" Type="http://schemas.openxmlformats.org/officeDocument/2006/relationships/image" Target="../media/image50.png"/><Relationship Id="rId2" Type="http://schemas.openxmlformats.org/officeDocument/2006/relationships/tags" Target="../tags/tag346.xml"/><Relationship Id="rId16" Type="http://schemas.openxmlformats.org/officeDocument/2006/relationships/image" Target="../media/image128.png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image" Target="../media/image124.png"/><Relationship Id="rId5" Type="http://schemas.openxmlformats.org/officeDocument/2006/relationships/tags" Target="../tags/tag349.xml"/><Relationship Id="rId15" Type="http://schemas.openxmlformats.org/officeDocument/2006/relationships/image" Target="../media/image127.png"/><Relationship Id="rId10" Type="http://schemas.openxmlformats.org/officeDocument/2006/relationships/image" Target="../media/image51.png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image" Target="../media/image130.png"/><Relationship Id="rId18" Type="http://schemas.openxmlformats.org/officeDocument/2006/relationships/image" Target="../media/image51.png"/><Relationship Id="rId3" Type="http://schemas.openxmlformats.org/officeDocument/2006/relationships/tags" Target="../tags/tag355.xml"/><Relationship Id="rId21" Type="http://schemas.openxmlformats.org/officeDocument/2006/relationships/image" Target="../media/image129.png"/><Relationship Id="rId7" Type="http://schemas.openxmlformats.org/officeDocument/2006/relationships/tags" Target="../tags/tag3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4.png"/><Relationship Id="rId2" Type="http://schemas.openxmlformats.org/officeDocument/2006/relationships/tags" Target="../tags/tag354.xml"/><Relationship Id="rId16" Type="http://schemas.openxmlformats.org/officeDocument/2006/relationships/image" Target="../media/image133.png"/><Relationship Id="rId20" Type="http://schemas.openxmlformats.org/officeDocument/2006/relationships/image" Target="../media/image50.png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image" Target="../media/image137.png"/><Relationship Id="rId5" Type="http://schemas.openxmlformats.org/officeDocument/2006/relationships/tags" Target="../tags/tag357.xml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10" Type="http://schemas.openxmlformats.org/officeDocument/2006/relationships/tags" Target="../tags/tag362.xml"/><Relationship Id="rId19" Type="http://schemas.openxmlformats.org/officeDocument/2006/relationships/image" Target="../media/image52.png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376.xml"/><Relationship Id="rId18" Type="http://schemas.openxmlformats.org/officeDocument/2006/relationships/tags" Target="../tags/tag381.xml"/><Relationship Id="rId26" Type="http://schemas.openxmlformats.org/officeDocument/2006/relationships/image" Target="../media/image23.png"/><Relationship Id="rId21" Type="http://schemas.openxmlformats.org/officeDocument/2006/relationships/image" Target="../media/image138.png"/><Relationship Id="rId34" Type="http://schemas.openxmlformats.org/officeDocument/2006/relationships/image" Target="../media/image146.png"/><Relationship Id="rId7" Type="http://schemas.openxmlformats.org/officeDocument/2006/relationships/tags" Target="../tags/tag370.xml"/><Relationship Id="rId12" Type="http://schemas.openxmlformats.org/officeDocument/2006/relationships/tags" Target="../tags/tag375.xml"/><Relationship Id="rId17" Type="http://schemas.openxmlformats.org/officeDocument/2006/relationships/tags" Target="../tags/tag380.xml"/><Relationship Id="rId25" Type="http://schemas.openxmlformats.org/officeDocument/2006/relationships/image" Target="../media/image140.png"/><Relationship Id="rId33" Type="http://schemas.openxmlformats.org/officeDocument/2006/relationships/image" Target="../media/image145.png"/><Relationship Id="rId2" Type="http://schemas.openxmlformats.org/officeDocument/2006/relationships/tags" Target="../tags/tag365.xml"/><Relationship Id="rId16" Type="http://schemas.openxmlformats.org/officeDocument/2006/relationships/tags" Target="../tags/tag379.xml"/><Relationship Id="rId20" Type="http://schemas.openxmlformats.org/officeDocument/2006/relationships/image" Target="../media/image17.png"/><Relationship Id="rId29" Type="http://schemas.openxmlformats.org/officeDocument/2006/relationships/image" Target="../media/image141.png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24" Type="http://schemas.openxmlformats.org/officeDocument/2006/relationships/image" Target="../media/image21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5" Type="http://schemas.openxmlformats.org/officeDocument/2006/relationships/tags" Target="../tags/tag368.xml"/><Relationship Id="rId15" Type="http://schemas.openxmlformats.org/officeDocument/2006/relationships/tags" Target="../tags/tag378.xml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148.png"/><Relationship Id="rId10" Type="http://schemas.openxmlformats.org/officeDocument/2006/relationships/tags" Target="../tags/tag373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43.png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tags" Target="../tags/tag377.xml"/><Relationship Id="rId22" Type="http://schemas.openxmlformats.org/officeDocument/2006/relationships/image" Target="../media/image139.png"/><Relationship Id="rId27" Type="http://schemas.openxmlformats.org/officeDocument/2006/relationships/image" Target="../media/image24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tags" Target="../tags/tag371.xml"/><Relationship Id="rId3" Type="http://schemas.openxmlformats.org/officeDocument/2006/relationships/tags" Target="../tags/tag366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394.xml"/><Relationship Id="rId18" Type="http://schemas.openxmlformats.org/officeDocument/2006/relationships/tags" Target="../tags/tag399.xml"/><Relationship Id="rId26" Type="http://schemas.openxmlformats.org/officeDocument/2006/relationships/image" Target="../media/image154.png"/><Relationship Id="rId39" Type="http://schemas.openxmlformats.org/officeDocument/2006/relationships/image" Target="../media/image162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0.png"/><Relationship Id="rId7" Type="http://schemas.openxmlformats.org/officeDocument/2006/relationships/tags" Target="../tags/tag388.xml"/><Relationship Id="rId2" Type="http://schemas.openxmlformats.org/officeDocument/2006/relationships/tags" Target="../tags/tag383.xml"/><Relationship Id="rId16" Type="http://schemas.openxmlformats.org/officeDocument/2006/relationships/tags" Target="../tags/tag397.xml"/><Relationship Id="rId20" Type="http://schemas.openxmlformats.org/officeDocument/2006/relationships/tags" Target="../tags/tag401.xml"/><Relationship Id="rId29" Type="http://schemas.openxmlformats.org/officeDocument/2006/relationships/image" Target="../media/image157.png"/><Relationship Id="rId41" Type="http://schemas.openxmlformats.org/officeDocument/2006/relationships/image" Target="../media/image164.png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24" Type="http://schemas.openxmlformats.org/officeDocument/2006/relationships/image" Target="../media/image152.png"/><Relationship Id="rId32" Type="http://schemas.openxmlformats.org/officeDocument/2006/relationships/image" Target="../media/image160.png"/><Relationship Id="rId37" Type="http://schemas.openxmlformats.org/officeDocument/2006/relationships/image" Target="../media/image69.png"/><Relationship Id="rId40" Type="http://schemas.openxmlformats.org/officeDocument/2006/relationships/image" Target="../media/image163.png"/><Relationship Id="rId5" Type="http://schemas.openxmlformats.org/officeDocument/2006/relationships/tags" Target="../tags/tag386.xml"/><Relationship Id="rId15" Type="http://schemas.openxmlformats.org/officeDocument/2006/relationships/tags" Target="../tags/tag396.xml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36" Type="http://schemas.openxmlformats.org/officeDocument/2006/relationships/image" Target="../media/image62.png"/><Relationship Id="rId10" Type="http://schemas.openxmlformats.org/officeDocument/2006/relationships/tags" Target="../tags/tag391.xml"/><Relationship Id="rId19" Type="http://schemas.openxmlformats.org/officeDocument/2006/relationships/tags" Target="../tags/tag400.xml"/><Relationship Id="rId31" Type="http://schemas.openxmlformats.org/officeDocument/2006/relationships/image" Target="../media/image159.png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tags" Target="../tags/tag395.xml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Relationship Id="rId35" Type="http://schemas.openxmlformats.org/officeDocument/2006/relationships/image" Target="../media/image61.png"/><Relationship Id="rId8" Type="http://schemas.openxmlformats.org/officeDocument/2006/relationships/tags" Target="../tags/tag389.xml"/><Relationship Id="rId3" Type="http://schemas.openxmlformats.org/officeDocument/2006/relationships/tags" Target="../tags/tag384.xml"/><Relationship Id="rId12" Type="http://schemas.openxmlformats.org/officeDocument/2006/relationships/tags" Target="../tags/tag393.xml"/><Relationship Id="rId17" Type="http://schemas.openxmlformats.org/officeDocument/2006/relationships/tags" Target="../tags/tag398.xml"/><Relationship Id="rId25" Type="http://schemas.openxmlformats.org/officeDocument/2006/relationships/image" Target="../media/image153.png"/><Relationship Id="rId33" Type="http://schemas.openxmlformats.org/officeDocument/2006/relationships/image" Target="../media/image161.png"/><Relationship Id="rId38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11.xml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3.png"/><Relationship Id="rId5" Type="http://schemas.openxmlformats.org/officeDocument/2006/relationships/tags" Target="../tags/tag16.xml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9.xml"/><Relationship Id="rId16" Type="http://schemas.openxmlformats.org/officeDocument/2006/relationships/image" Target="../media/image2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7.png"/><Relationship Id="rId5" Type="http://schemas.openxmlformats.org/officeDocument/2006/relationships/tags" Target="../tags/tag22.xml"/><Relationship Id="rId15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29.xml"/><Relationship Id="rId21" Type="http://schemas.openxmlformats.org/officeDocument/2006/relationships/image" Target="../media/image27.png"/><Relationship Id="rId7" Type="http://schemas.openxmlformats.org/officeDocument/2006/relationships/tags" Target="../tags/tag33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28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image" Target="../media/image20.png"/><Relationship Id="rId10" Type="http://schemas.openxmlformats.org/officeDocument/2006/relationships/tags" Target="../tags/tag36.xml"/><Relationship Id="rId19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5576" y="4606925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Oct. 20,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754313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5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820738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Deep learning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EB584-B39D-4612-996C-2F0993D7192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pic>
        <p:nvPicPr>
          <p:cNvPr id="18436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7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8439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40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8442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4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45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8447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8449" name="그림 55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0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51" name="그림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2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53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4" name="내용 개체 틀 2 2 1 1"/>
          <p:cNvSpPr txBox="1">
            <a:spLocks/>
          </p:cNvSpPr>
          <p:nvPr/>
        </p:nvSpPr>
        <p:spPr bwMode="auto">
          <a:xfrm>
            <a:off x="4176713" y="4221163"/>
            <a:ext cx="2593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Next consider:</a:t>
            </a:r>
            <a:endParaRPr lang="ko-KR" altLang="en-US" sz="2800"/>
          </a:p>
        </p:txBody>
      </p:sp>
      <p:pic>
        <p:nvPicPr>
          <p:cNvPr id="18455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그림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51000"/>
            <a:ext cx="9382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657350"/>
            <a:ext cx="11985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화살표 연결선 40"/>
          <p:cNvCxnSpPr>
            <a:cxnSpLocks noChangeShapeType="1"/>
          </p:cNvCxnSpPr>
          <p:nvPr/>
        </p:nvCxnSpPr>
        <p:spPr bwMode="auto">
          <a:xfrm flipH="1" flipV="1">
            <a:off x="5343525" y="2025650"/>
            <a:ext cx="2036763" cy="57467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내용 개체 틀 2 2 2"/>
          <p:cNvSpPr txBox="1">
            <a:spLocks/>
          </p:cNvSpPr>
          <p:nvPr/>
        </p:nvSpPr>
        <p:spPr bwMode="auto">
          <a:xfrm>
            <a:off x="5865813" y="1811338"/>
            <a:ext cx="2430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compute from 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내용 개체 틀 2 2 1 2"/>
          <p:cNvSpPr txBox="1">
            <a:spLocks/>
          </p:cNvSpPr>
          <p:nvPr/>
        </p:nvSpPr>
        <p:spPr bwMode="auto">
          <a:xfrm>
            <a:off x="774700" y="1665288"/>
            <a:ext cx="2146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Chain rule:</a:t>
            </a:r>
            <a:endParaRPr lang="ko-KR" altLang="en-US" sz="2800" b="1"/>
          </a:p>
        </p:txBody>
      </p:sp>
      <p:sp>
        <p:nvSpPr>
          <p:cNvPr id="40" name="모서리가 둥근 직사각형 6 2 1 2 1 1"/>
          <p:cNvSpPr>
            <a:spLocks noChangeArrowheads="1"/>
          </p:cNvSpPr>
          <p:nvPr/>
        </p:nvSpPr>
        <p:spPr bwMode="auto">
          <a:xfrm>
            <a:off x="3852863" y="1484313"/>
            <a:ext cx="647700" cy="8651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42" name="내용 개체 틀 2 2 1 3"/>
          <p:cNvSpPr txBox="1">
            <a:spLocks/>
          </p:cNvSpPr>
          <p:nvPr/>
        </p:nvSpPr>
        <p:spPr bwMode="auto">
          <a:xfrm>
            <a:off x="2987675" y="1054100"/>
            <a:ext cx="319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from an earlier stage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모서리가 둥근 직사각형 6 2 1 2 1 2"/>
          <p:cNvSpPr>
            <a:spLocks noChangeArrowheads="1"/>
          </p:cNvSpPr>
          <p:nvPr/>
        </p:nvSpPr>
        <p:spPr bwMode="auto">
          <a:xfrm>
            <a:off x="4552950" y="1497013"/>
            <a:ext cx="569913" cy="8651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2828925"/>
            <a:ext cx="10858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8" grpId="0"/>
      <p:bldP spid="40" grpId="0" animBg="1"/>
      <p:bldP spid="42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AF510-52C5-4B15-848C-08A16CFA2A4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pic>
        <p:nvPicPr>
          <p:cNvPr id="19460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1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463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4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9466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8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9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9471" name="그림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2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9473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74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75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76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77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8" name="내용 개체 틀 2 2"/>
          <p:cNvSpPr txBox="1">
            <a:spLocks/>
          </p:cNvSpPr>
          <p:nvPr/>
        </p:nvSpPr>
        <p:spPr bwMode="auto">
          <a:xfrm>
            <a:off x="4168775" y="5053013"/>
            <a:ext cx="2995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Next consider:</a:t>
            </a:r>
            <a:endParaRPr lang="ko-KR" altLang="en-US" sz="2800"/>
          </a:p>
        </p:txBody>
      </p:sp>
      <p:pic>
        <p:nvPicPr>
          <p:cNvPr id="19479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81" name="직선 화살표 연결선 40"/>
          <p:cNvCxnSpPr>
            <a:cxnSpLocks noChangeShapeType="1"/>
          </p:cNvCxnSpPr>
          <p:nvPr/>
        </p:nvCxnSpPr>
        <p:spPr bwMode="auto">
          <a:xfrm flipH="1">
            <a:off x="7240588" y="4519613"/>
            <a:ext cx="1055687" cy="63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82" name="그림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1597025"/>
            <a:ext cx="23891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직선 연결선 56"/>
          <p:cNvCxnSpPr>
            <a:cxnSpLocks noChangeShapeType="1"/>
          </p:cNvCxnSpPr>
          <p:nvPr/>
        </p:nvCxnSpPr>
        <p:spPr bwMode="auto">
          <a:xfrm>
            <a:off x="5194300" y="3195638"/>
            <a:ext cx="1457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내용 개체 틀 2 2 1 2"/>
          <p:cNvSpPr txBox="1">
            <a:spLocks/>
          </p:cNvSpPr>
          <p:nvPr/>
        </p:nvSpPr>
        <p:spPr bwMode="auto">
          <a:xfrm>
            <a:off x="1158875" y="1628775"/>
            <a:ext cx="2290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Chain rule:</a:t>
            </a:r>
            <a:endParaRPr lang="ko-KR" altLang="en-US" sz="2800" b="1"/>
          </a:p>
        </p:txBody>
      </p:sp>
      <p:sp>
        <p:nvSpPr>
          <p:cNvPr id="37" name="모서리가 둥근 직사각형 6 2 1 2 1 1"/>
          <p:cNvSpPr>
            <a:spLocks noChangeArrowheads="1"/>
          </p:cNvSpPr>
          <p:nvPr/>
        </p:nvSpPr>
        <p:spPr bwMode="auto">
          <a:xfrm>
            <a:off x="4243388" y="1484313"/>
            <a:ext cx="688975" cy="8651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38" name="내용 개체 틀 2 2 1 3"/>
          <p:cNvSpPr txBox="1">
            <a:spLocks/>
          </p:cNvSpPr>
          <p:nvPr/>
        </p:nvSpPr>
        <p:spPr bwMode="auto">
          <a:xfrm>
            <a:off x="3378200" y="1054100"/>
            <a:ext cx="319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from an earlier stage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모서리가 둥근 직사각형 6 2 1 2 1 2"/>
          <p:cNvSpPr>
            <a:spLocks noChangeArrowheads="1"/>
          </p:cNvSpPr>
          <p:nvPr/>
        </p:nvSpPr>
        <p:spPr bwMode="auto">
          <a:xfrm>
            <a:off x="4989513" y="1487488"/>
            <a:ext cx="676275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/>
          <p:cNvCxnSpPr>
            <a:cxnSpLocks noChangeShapeType="1"/>
          </p:cNvCxnSpPr>
          <p:nvPr/>
        </p:nvCxnSpPr>
        <p:spPr bwMode="auto">
          <a:xfrm flipH="1" flipV="1">
            <a:off x="5522913" y="2393950"/>
            <a:ext cx="34925" cy="40957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내용 개체 틀 2 2 2"/>
          <p:cNvSpPr txBox="1">
            <a:spLocks/>
          </p:cNvSpPr>
          <p:nvPr/>
        </p:nvSpPr>
        <p:spPr bwMode="auto">
          <a:xfrm>
            <a:off x="5522913" y="2222500"/>
            <a:ext cx="2430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compute from 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39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BDA29-8A71-468F-8E27-9E23B97E6DF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pic>
        <p:nvPicPr>
          <p:cNvPr id="20484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5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0487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8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490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92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93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495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497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98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99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00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01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05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내용 개체 틀 2 2"/>
          <p:cNvSpPr txBox="1">
            <a:spLocks/>
          </p:cNvSpPr>
          <p:nvPr/>
        </p:nvSpPr>
        <p:spPr bwMode="auto">
          <a:xfrm>
            <a:off x="2122488" y="4200525"/>
            <a:ext cx="27368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Next consider:</a:t>
            </a:r>
            <a:endParaRPr lang="ko-KR" altLang="en-US" sz="2800"/>
          </a:p>
        </p:txBody>
      </p:sp>
      <p:pic>
        <p:nvPicPr>
          <p:cNvPr id="20507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1514475"/>
            <a:ext cx="24780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61"/>
          <p:cNvCxnSpPr>
            <a:cxnSpLocks noChangeShapeType="1"/>
          </p:cNvCxnSpPr>
          <p:nvPr/>
        </p:nvCxnSpPr>
        <p:spPr bwMode="auto">
          <a:xfrm>
            <a:off x="5194300" y="3195638"/>
            <a:ext cx="1457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직선 화살표 연결선 40"/>
          <p:cNvCxnSpPr>
            <a:cxnSpLocks noChangeShapeType="1"/>
          </p:cNvCxnSpPr>
          <p:nvPr/>
        </p:nvCxnSpPr>
        <p:spPr bwMode="auto">
          <a:xfrm flipH="1">
            <a:off x="7240588" y="4519613"/>
            <a:ext cx="1055687" cy="63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내용 개체 틀 2 2 1 2"/>
          <p:cNvSpPr txBox="1">
            <a:spLocks/>
          </p:cNvSpPr>
          <p:nvPr/>
        </p:nvSpPr>
        <p:spPr bwMode="auto">
          <a:xfrm>
            <a:off x="1114425" y="1577975"/>
            <a:ext cx="21621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Chain rule:</a:t>
            </a:r>
            <a:endParaRPr lang="ko-KR" altLang="en-US" sz="2800" b="1"/>
          </a:p>
        </p:txBody>
      </p:sp>
      <p:sp>
        <p:nvSpPr>
          <p:cNvPr id="41" name="모서리가 둥근 직사각형 6 2 1 2 1 1"/>
          <p:cNvSpPr>
            <a:spLocks noChangeArrowheads="1"/>
          </p:cNvSpPr>
          <p:nvPr/>
        </p:nvSpPr>
        <p:spPr bwMode="auto">
          <a:xfrm>
            <a:off x="4338638" y="1447800"/>
            <a:ext cx="749300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42" name="내용 개체 틀 2 2 1 3"/>
          <p:cNvSpPr txBox="1">
            <a:spLocks/>
          </p:cNvSpPr>
          <p:nvPr/>
        </p:nvSpPr>
        <p:spPr bwMode="auto">
          <a:xfrm>
            <a:off x="3378200" y="1054100"/>
            <a:ext cx="319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from an earlier stage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모서리가 둥근 직사각형 6 2 1 2 1 2"/>
          <p:cNvSpPr>
            <a:spLocks noChangeArrowheads="1"/>
          </p:cNvSpPr>
          <p:nvPr/>
        </p:nvSpPr>
        <p:spPr bwMode="auto">
          <a:xfrm>
            <a:off x="5130800" y="1441450"/>
            <a:ext cx="587375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>
            <a:cxnSpLocks noChangeShapeType="1"/>
          </p:cNvCxnSpPr>
          <p:nvPr/>
        </p:nvCxnSpPr>
        <p:spPr bwMode="auto">
          <a:xfrm flipH="1" flipV="1">
            <a:off x="5662613" y="2347913"/>
            <a:ext cx="36512" cy="40957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내용 개체 틀 2 2 2"/>
          <p:cNvSpPr txBox="1">
            <a:spLocks/>
          </p:cNvSpPr>
          <p:nvPr/>
        </p:nvSpPr>
        <p:spPr bwMode="auto">
          <a:xfrm>
            <a:off x="5662613" y="2227263"/>
            <a:ext cx="2430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compute from 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  <p:bldP spid="43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A37C7-8E96-49BB-802F-A8CAC0F17E3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pic>
        <p:nvPicPr>
          <p:cNvPr id="21508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9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1511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2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1514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16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7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1519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1521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22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23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24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25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29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30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31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내용 개체 틀 2 2 1"/>
          <p:cNvSpPr txBox="1">
            <a:spLocks/>
          </p:cNvSpPr>
          <p:nvPr/>
        </p:nvSpPr>
        <p:spPr bwMode="auto">
          <a:xfrm>
            <a:off x="1062038" y="4224338"/>
            <a:ext cx="10874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Next:</a:t>
            </a:r>
            <a:endParaRPr lang="ko-KR" altLang="en-US" sz="2800"/>
          </a:p>
        </p:txBody>
      </p:sp>
      <p:pic>
        <p:nvPicPr>
          <p:cNvPr id="21533" name="그림 5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4973638"/>
            <a:ext cx="14779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직선 연결선 70"/>
          <p:cNvCxnSpPr>
            <a:cxnSpLocks noChangeShapeType="1"/>
          </p:cNvCxnSpPr>
          <p:nvPr/>
        </p:nvCxnSpPr>
        <p:spPr bwMode="auto">
          <a:xfrm>
            <a:off x="2697163" y="3195638"/>
            <a:ext cx="18875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직선 화살표 연결선 40"/>
          <p:cNvCxnSpPr>
            <a:cxnSpLocks noChangeShapeType="1"/>
          </p:cNvCxnSpPr>
          <p:nvPr/>
        </p:nvCxnSpPr>
        <p:spPr bwMode="auto">
          <a:xfrm flipH="1">
            <a:off x="7240588" y="4519613"/>
            <a:ext cx="1055687" cy="63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모서리가 둥근 직사각형 6 2 1 2 1 1"/>
          <p:cNvSpPr>
            <a:spLocks noChangeArrowheads="1"/>
          </p:cNvSpPr>
          <p:nvPr/>
        </p:nvSpPr>
        <p:spPr bwMode="auto">
          <a:xfrm>
            <a:off x="2236788" y="4878388"/>
            <a:ext cx="679450" cy="8651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46" name="내용 개체 틀 2 2 1 3"/>
          <p:cNvSpPr txBox="1">
            <a:spLocks/>
          </p:cNvSpPr>
          <p:nvPr/>
        </p:nvSpPr>
        <p:spPr bwMode="auto">
          <a:xfrm>
            <a:off x="2236788" y="5821363"/>
            <a:ext cx="319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from an earlier stage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>
            <a:off x="3221038" y="3260725"/>
            <a:ext cx="0" cy="16002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내용 개체 틀 2 2 2"/>
          <p:cNvSpPr txBox="1">
            <a:spLocks/>
          </p:cNvSpPr>
          <p:nvPr/>
        </p:nvSpPr>
        <p:spPr bwMode="auto">
          <a:xfrm>
            <a:off x="3203575" y="360680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compute from 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모서리가 둥근 직사각형 6 2 1 2 1 2"/>
          <p:cNvSpPr>
            <a:spLocks noChangeArrowheads="1"/>
          </p:cNvSpPr>
          <p:nvPr/>
        </p:nvSpPr>
        <p:spPr bwMode="auto">
          <a:xfrm>
            <a:off x="2940050" y="4899025"/>
            <a:ext cx="588963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8" grpId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5F07C-0E00-49F4-99DA-11EE45C9A2E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pic>
        <p:nvPicPr>
          <p:cNvPr id="22532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2535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36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2538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40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41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2543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2545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46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47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48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49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53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54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55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56" name="그림 5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57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내용 개체 틀 2 2 1"/>
          <p:cNvSpPr txBox="1">
            <a:spLocks/>
          </p:cNvSpPr>
          <p:nvPr/>
        </p:nvSpPr>
        <p:spPr bwMode="auto">
          <a:xfrm>
            <a:off x="1104900" y="5045075"/>
            <a:ext cx="10763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Next:</a:t>
            </a:r>
            <a:endParaRPr lang="ko-KR" altLang="en-US" sz="2800"/>
          </a:p>
        </p:txBody>
      </p:sp>
      <p:pic>
        <p:nvPicPr>
          <p:cNvPr id="22559" name="그림 6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5084763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054600"/>
            <a:ext cx="13350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직선 화살표 연결선 72"/>
          <p:cNvCxnSpPr>
            <a:cxnSpLocks noChangeShapeType="1"/>
          </p:cNvCxnSpPr>
          <p:nvPr/>
        </p:nvCxnSpPr>
        <p:spPr bwMode="auto">
          <a:xfrm>
            <a:off x="2333625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연결선 75"/>
          <p:cNvCxnSpPr>
            <a:cxnSpLocks noChangeShapeType="1"/>
          </p:cNvCxnSpPr>
          <p:nvPr/>
        </p:nvCxnSpPr>
        <p:spPr bwMode="auto">
          <a:xfrm>
            <a:off x="781050" y="3195638"/>
            <a:ext cx="12795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직선 화살표 연결선 40"/>
          <p:cNvCxnSpPr>
            <a:cxnSpLocks noChangeShapeType="1"/>
          </p:cNvCxnSpPr>
          <p:nvPr/>
        </p:nvCxnSpPr>
        <p:spPr bwMode="auto">
          <a:xfrm flipH="1">
            <a:off x="7240588" y="4519613"/>
            <a:ext cx="1055687" cy="63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모서리가 둥근 직사각형 6 2 1 2 1 1"/>
          <p:cNvSpPr>
            <a:spLocks noChangeArrowheads="1"/>
          </p:cNvSpPr>
          <p:nvPr/>
        </p:nvSpPr>
        <p:spPr bwMode="auto">
          <a:xfrm>
            <a:off x="2957513" y="4902200"/>
            <a:ext cx="590550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48" name="내용 개체 틀 2 2 1 3"/>
          <p:cNvSpPr txBox="1">
            <a:spLocks/>
          </p:cNvSpPr>
          <p:nvPr/>
        </p:nvSpPr>
        <p:spPr bwMode="auto">
          <a:xfrm>
            <a:off x="2719388" y="5822950"/>
            <a:ext cx="319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from an earlier stage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모서리가 둥근 직사각형 6 2 1 2 1 2"/>
          <p:cNvSpPr>
            <a:spLocks noChangeArrowheads="1"/>
          </p:cNvSpPr>
          <p:nvPr/>
        </p:nvSpPr>
        <p:spPr bwMode="auto">
          <a:xfrm>
            <a:off x="3584575" y="4899025"/>
            <a:ext cx="588963" cy="86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>
            <a:cxnSpLocks noChangeShapeType="1"/>
            <a:endCxn id="49" idx="0"/>
          </p:cNvCxnSpPr>
          <p:nvPr/>
        </p:nvCxnSpPr>
        <p:spPr bwMode="auto">
          <a:xfrm>
            <a:off x="1692275" y="3263900"/>
            <a:ext cx="2185988" cy="163512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내용 개체 틀 2 2 2"/>
          <p:cNvSpPr txBox="1">
            <a:spLocks/>
          </p:cNvSpPr>
          <p:nvPr/>
        </p:nvSpPr>
        <p:spPr bwMode="auto">
          <a:xfrm>
            <a:off x="2235200" y="341630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compute from 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3D22D-7F18-4926-B2A1-8C2C348C1EB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pic>
        <p:nvPicPr>
          <p:cNvPr id="23556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7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59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0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3562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4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5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3567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3569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70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1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72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3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77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8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79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80" name="그림 5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81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82" name="그림 6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5084763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83" name="직선 화살표 연결선 72"/>
          <p:cNvCxnSpPr>
            <a:cxnSpLocks noChangeShapeType="1"/>
          </p:cNvCxnSpPr>
          <p:nvPr/>
        </p:nvCxnSpPr>
        <p:spPr bwMode="auto">
          <a:xfrm>
            <a:off x="2333625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직선 화살표 연결선 40"/>
          <p:cNvCxnSpPr>
            <a:cxnSpLocks noChangeShapeType="1"/>
          </p:cNvCxnSpPr>
          <p:nvPr/>
        </p:nvCxnSpPr>
        <p:spPr bwMode="auto">
          <a:xfrm flipH="1">
            <a:off x="7240588" y="4519613"/>
            <a:ext cx="1055687" cy="63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5" name="모서리가 둥근 직사각형 6 2 1 2 1 1"/>
          <p:cNvSpPr>
            <a:spLocks noChangeArrowheads="1"/>
          </p:cNvSpPr>
          <p:nvPr/>
        </p:nvSpPr>
        <p:spPr bwMode="auto">
          <a:xfrm>
            <a:off x="2060575" y="5049838"/>
            <a:ext cx="696913" cy="6651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23586" name="모서리가 둥근 직사각형 6 2 1 2 1 1"/>
          <p:cNvSpPr>
            <a:spLocks noChangeArrowheads="1"/>
          </p:cNvSpPr>
          <p:nvPr/>
        </p:nvSpPr>
        <p:spPr bwMode="auto">
          <a:xfrm>
            <a:off x="6569075" y="5056188"/>
            <a:ext cx="696913" cy="6651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Mathematical formula: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A986B-33A1-4812-8A2E-DC91D0AF608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/>
          </a:p>
        </p:txBody>
      </p:sp>
      <p:pic>
        <p:nvPicPr>
          <p:cNvPr id="24580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609975"/>
            <a:ext cx="25781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그림 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81188"/>
            <a:ext cx="19034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803525"/>
            <a:ext cx="24415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그림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443538"/>
            <a:ext cx="22193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4516438"/>
            <a:ext cx="34099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모서리가 둥근 직사각형 6 2 1"/>
          <p:cNvSpPr>
            <a:spLocks noChangeArrowheads="1"/>
          </p:cNvSpPr>
          <p:nvPr/>
        </p:nvSpPr>
        <p:spPr bwMode="auto">
          <a:xfrm>
            <a:off x="438150" y="1376363"/>
            <a:ext cx="3938588" cy="5256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2" name="내용 개체 틀 2 2 1"/>
          <p:cNvSpPr txBox="1">
            <a:spLocks/>
          </p:cNvSpPr>
          <p:nvPr/>
        </p:nvSpPr>
        <p:spPr bwMode="auto">
          <a:xfrm>
            <a:off x="4643438" y="3213100"/>
            <a:ext cx="4032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See Appendix 1 for detailed derivation.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Mathematical formula: General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6BBF99-47D8-410F-BFFB-0B2C76477BE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pic>
        <p:nvPicPr>
          <p:cNvPr id="25604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924050"/>
            <a:ext cx="20653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2833688"/>
            <a:ext cx="2500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725863"/>
            <a:ext cx="2579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그림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4659313"/>
            <a:ext cx="347821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그림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549900"/>
            <a:ext cx="23129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모서리가 둥근 직사각형 6 2 1 2"/>
          <p:cNvSpPr>
            <a:spLocks noChangeArrowheads="1"/>
          </p:cNvSpPr>
          <p:nvPr/>
        </p:nvSpPr>
        <p:spPr bwMode="auto">
          <a:xfrm>
            <a:off x="179388" y="1339850"/>
            <a:ext cx="4321175" cy="525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3" name="그림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698625"/>
            <a:ext cx="3644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928938"/>
            <a:ext cx="4213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43138"/>
            <a:ext cx="36464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3971925"/>
            <a:ext cx="3375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432175"/>
            <a:ext cx="4195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내용 개체 틀 2 2 1"/>
          <p:cNvSpPr txBox="1">
            <a:spLocks/>
          </p:cNvSpPr>
          <p:nvPr/>
        </p:nvSpPr>
        <p:spPr bwMode="auto">
          <a:xfrm>
            <a:off x="4772025" y="4659313"/>
            <a:ext cx="4032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See Appendix 2 for detailed derivation.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Mathematical formula:</a:t>
            </a:r>
            <a:r>
              <a:rPr lang="en-US" altLang="ko-KR" i="1">
                <a:ea typeface="굴림" panose="020B0600000101010101" pitchFamily="50" charset="-127"/>
              </a:rPr>
              <a:t> L</a:t>
            </a:r>
            <a:r>
              <a:rPr lang="en-US" altLang="ko-KR">
                <a:ea typeface="굴림" panose="020B0600000101010101" pitchFamily="50" charset="-127"/>
              </a:rPr>
              <a:t>-layer DNN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971550" y="1484313"/>
            <a:ext cx="1992313" cy="48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2-layer DNN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E11B8-DA88-4288-9FEC-175DC326FEC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/>
          </a:p>
        </p:txBody>
      </p:sp>
      <p:sp>
        <p:nvSpPr>
          <p:cNvPr id="26629" name="모서리가 둥근 직사각형 6 2 1 1"/>
          <p:cNvSpPr>
            <a:spLocks noChangeArrowheads="1"/>
          </p:cNvSpPr>
          <p:nvPr/>
        </p:nvSpPr>
        <p:spPr bwMode="auto">
          <a:xfrm>
            <a:off x="155575" y="1201738"/>
            <a:ext cx="3624263" cy="54673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6630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473325"/>
            <a:ext cx="1708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170238"/>
            <a:ext cx="206533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그림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02075"/>
            <a:ext cx="21320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635500"/>
            <a:ext cx="2873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그림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5299075"/>
            <a:ext cx="1911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268413"/>
            <a:ext cx="17065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66913"/>
            <a:ext cx="23272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562225"/>
            <a:ext cx="2311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165475"/>
            <a:ext cx="341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4200525"/>
            <a:ext cx="20669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4767263"/>
            <a:ext cx="21320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5351463"/>
            <a:ext cx="28749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6040438"/>
            <a:ext cx="1911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841750"/>
            <a:ext cx="238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모서리가 둥근 직사각형 6 2 1 1"/>
          <p:cNvSpPr>
            <a:spLocks noChangeArrowheads="1"/>
          </p:cNvSpPr>
          <p:nvPr/>
        </p:nvSpPr>
        <p:spPr bwMode="auto">
          <a:xfrm>
            <a:off x="4379913" y="1166813"/>
            <a:ext cx="4295775" cy="54689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4" name="모서리가 둥근 직사각형 6 2 1 1"/>
          <p:cNvSpPr>
            <a:spLocks noChangeArrowheads="1"/>
          </p:cNvSpPr>
          <p:nvPr/>
        </p:nvSpPr>
        <p:spPr bwMode="auto">
          <a:xfrm>
            <a:off x="558800" y="2371725"/>
            <a:ext cx="1944688" cy="6969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5" name="모서리가 둥근 직사각형 6 2 1 1"/>
          <p:cNvSpPr>
            <a:spLocks noChangeArrowheads="1"/>
          </p:cNvSpPr>
          <p:nvPr/>
        </p:nvSpPr>
        <p:spPr bwMode="auto">
          <a:xfrm>
            <a:off x="528638" y="3105150"/>
            <a:ext cx="3170237" cy="21288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6" name="모서리가 둥근 직사각형 6 2 1 1"/>
          <p:cNvSpPr>
            <a:spLocks noChangeArrowheads="1"/>
          </p:cNvSpPr>
          <p:nvPr/>
        </p:nvSpPr>
        <p:spPr bwMode="auto">
          <a:xfrm>
            <a:off x="642938" y="5275263"/>
            <a:ext cx="2057400" cy="6619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xmlns="" id="{428CF3BB-53D6-4698-A01C-E5B8273A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Algorithm in practice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64BEFA-6A00-4BE4-879A-64A5F173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4581525" cy="4810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Recall gradient descent:</a:t>
            </a:r>
            <a:endParaRPr lang="ko-KR" altLang="en-US" sz="2800" b="1" dirty="0">
              <a:ea typeface="굴림" panose="020B0600000101010101" pitchFamily="50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xmlns="" id="{CBFEF2C0-D90A-4576-B57C-6F311F8C9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B5210-CEE1-466E-A10F-7C88CA3F90E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9876CC-DBED-4C04-9039-064805DD2A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24088"/>
            <a:ext cx="45815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BCB7B48E-E46A-484F-A293-42527703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2176463"/>
            <a:ext cx="1223963" cy="60483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2" name="내용 개체 틀 2 3 1">
            <a:extLst>
              <a:ext uri="{FF2B5EF4-FFF2-40B4-BE49-F238E27FC236}">
                <a16:creationId xmlns:a16="http://schemas.microsoft.com/office/drawing/2014/main" xmlns="" id="{43FA5218-F81C-4D36-A001-BAA02F1A03FB}"/>
              </a:ext>
            </a:extLst>
          </p:cNvPr>
          <p:cNvSpPr txBox="1">
            <a:spLocks/>
          </p:cNvSpPr>
          <p:nvPr/>
        </p:nvSpPr>
        <p:spPr bwMode="auto">
          <a:xfrm>
            <a:off x="392113" y="3998913"/>
            <a:ext cx="82089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Computationally heavy for a </a:t>
            </a:r>
            <a:r>
              <a:rPr lang="en-US" altLang="ko-KR" sz="2800">
                <a:solidFill>
                  <a:srgbClr val="FF0000"/>
                </a:solidFill>
              </a:rPr>
              <a:t>large </a:t>
            </a:r>
            <a:r>
              <a:rPr lang="en-US" altLang="ko-KR" sz="2800" i="1">
                <a:solidFill>
                  <a:srgbClr val="FF0000"/>
                </a:solidFill>
              </a:rPr>
              <a:t>m</a:t>
            </a:r>
            <a:r>
              <a:rPr lang="en-US" altLang="ko-KR" sz="2800"/>
              <a:t>.</a:t>
            </a:r>
            <a:endParaRPr lang="ko-KR" altLang="en-US" sz="2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B6CA7B-6253-4188-B7C0-3EF7FC9198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922588"/>
            <a:ext cx="7700962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3 2">
            <a:extLst>
              <a:ext uri="{FF2B5EF4-FFF2-40B4-BE49-F238E27FC236}">
                <a16:creationId xmlns:a16="http://schemas.microsoft.com/office/drawing/2014/main" xmlns="" id="{AB866969-387B-4815-833E-2B47177981FF}"/>
              </a:ext>
            </a:extLst>
          </p:cNvPr>
          <p:cNvSpPr txBox="1">
            <a:spLocks/>
          </p:cNvSpPr>
          <p:nvPr/>
        </p:nvSpPr>
        <p:spPr bwMode="auto">
          <a:xfrm>
            <a:off x="404813" y="4581525"/>
            <a:ext cx="82089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Hence: </a:t>
            </a:r>
            <a:r>
              <a:rPr lang="en-US" altLang="ko-KR" sz="2800" dirty="0"/>
              <a:t>Often use a part, called a </a:t>
            </a:r>
            <a:r>
              <a:rPr lang="en-US" altLang="ko-KR" sz="2800" i="1" dirty="0"/>
              <a:t>batch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9CA83B2-1711-4D01-8540-E81ADB43C6D6}"/>
              </a:ext>
            </a:extLst>
          </p:cNvPr>
          <p:cNvGrpSpPr>
            <a:grpSpLocks/>
          </p:cNvGrpSpPr>
          <p:nvPr/>
        </p:nvGrpSpPr>
        <p:grpSpPr bwMode="auto">
          <a:xfrm>
            <a:off x="539553" y="5301208"/>
            <a:ext cx="6784975" cy="576262"/>
            <a:chOff x="611560" y="5782431"/>
            <a:chExt cx="6784004" cy="576896"/>
          </a:xfrm>
        </p:grpSpPr>
        <p:sp>
          <p:nvSpPr>
            <p:cNvPr id="19470" name="직사각형 10">
              <a:extLst>
                <a:ext uri="{FF2B5EF4-FFF2-40B4-BE49-F238E27FC236}">
                  <a16:creationId xmlns:a16="http://schemas.microsoft.com/office/drawing/2014/main" xmlns="" id="{E3F3DAD8-CD1B-44B7-8B4C-05A474EF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471" name="내용 개체 틀 2 3 3">
              <a:extLst>
                <a:ext uri="{FF2B5EF4-FFF2-40B4-BE49-F238E27FC236}">
                  <a16:creationId xmlns:a16="http://schemas.microsoft.com/office/drawing/2014/main" xmlns="" id="{AA1AACCF-D635-490B-9454-150202233B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0264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batch1</a:t>
              </a:r>
              <a:endParaRPr lang="ko-KR" altLang="en-US"/>
            </a:p>
          </p:txBody>
        </p:sp>
        <p:sp>
          <p:nvSpPr>
            <p:cNvPr id="19472" name="직사각형 13">
              <a:extLst>
                <a:ext uri="{FF2B5EF4-FFF2-40B4-BE49-F238E27FC236}">
                  <a16:creationId xmlns:a16="http://schemas.microsoft.com/office/drawing/2014/main" xmlns="" id="{21F8560B-922D-46BD-B365-A4EAAACDB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26" y="5877619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473" name="내용 개체 틀 2 3 4">
              <a:extLst>
                <a:ext uri="{FF2B5EF4-FFF2-40B4-BE49-F238E27FC236}">
                  <a16:creationId xmlns:a16="http://schemas.microsoft.com/office/drawing/2014/main" xmlns="" id="{F51892FA-12C4-48BB-9AB7-2D1E0D6ADE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7230" y="5877620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batch2</a:t>
              </a:r>
              <a:endParaRPr lang="ko-KR" altLang="en-US"/>
            </a:p>
          </p:txBody>
        </p:sp>
        <p:sp>
          <p:nvSpPr>
            <p:cNvPr id="19474" name="직사각형 16">
              <a:extLst>
                <a:ext uri="{FF2B5EF4-FFF2-40B4-BE49-F238E27FC236}">
                  <a16:creationId xmlns:a16="http://schemas.microsoft.com/office/drawing/2014/main" xmlns="" id="{5AAD5EB8-5F13-4473-A58F-738E6B99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079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475" name="내용 개체 틀 2 3 5">
              <a:extLst>
                <a:ext uri="{FF2B5EF4-FFF2-40B4-BE49-F238E27FC236}">
                  <a16:creationId xmlns:a16="http://schemas.microsoft.com/office/drawing/2014/main" xmlns="" id="{D978E62B-B50E-4849-9748-717B83AC43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3783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batch3</a:t>
              </a:r>
              <a:endParaRPr lang="ko-KR" altLang="en-US"/>
            </a:p>
          </p:txBody>
        </p:sp>
        <p:sp>
          <p:nvSpPr>
            <p:cNvPr id="19476" name="직사각형 18">
              <a:extLst>
                <a:ext uri="{FF2B5EF4-FFF2-40B4-BE49-F238E27FC236}">
                  <a16:creationId xmlns:a16="http://schemas.microsoft.com/office/drawing/2014/main" xmlns="" id="{C1EC5F3E-787D-4997-8DE9-DDF9D07E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045" y="5877967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477" name="직사각형 19">
              <a:extLst>
                <a:ext uri="{FF2B5EF4-FFF2-40B4-BE49-F238E27FC236}">
                  <a16:creationId xmlns:a16="http://schemas.microsoft.com/office/drawing/2014/main" xmlns="" id="{C2249AA3-B51C-4BDE-95FE-8C2D9F08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598" y="5878314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478" name="내용 개체 틀 2 3 6">
              <a:extLst>
                <a:ext uri="{FF2B5EF4-FFF2-40B4-BE49-F238E27FC236}">
                  <a16:creationId xmlns:a16="http://schemas.microsoft.com/office/drawing/2014/main" xmlns="" id="{8264B2EC-82AE-4C09-ADEB-D62C45BCF3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09967" y="5782431"/>
              <a:ext cx="928631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/>
                <a:t>…</a:t>
              </a:r>
              <a:endParaRPr lang="ko-KR" altLang="en-US" sz="2800"/>
            </a:p>
          </p:txBody>
        </p:sp>
      </p:grp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xmlns="" id="{9423A298-BC4C-473F-A896-3D1DCEB45140}"/>
              </a:ext>
            </a:extLst>
          </p:cNvPr>
          <p:cNvSpPr>
            <a:spLocks/>
          </p:cNvSpPr>
          <p:nvPr/>
        </p:nvSpPr>
        <p:spPr bwMode="auto">
          <a:xfrm rot="5400000">
            <a:off x="1096765" y="5401221"/>
            <a:ext cx="242887" cy="1357312"/>
          </a:xfrm>
          <a:prstGeom prst="rightBrace">
            <a:avLst>
              <a:gd name="adj1" fmla="val 9202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55E6DF-90B5-4388-BBB9-0A60A0DB6A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15" y="6220370"/>
            <a:ext cx="4508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내용 개체 틀 2 3 2">
            <a:extLst>
              <a:ext uri="{FF2B5EF4-FFF2-40B4-BE49-F238E27FC236}">
                <a16:creationId xmlns:a16="http://schemas.microsoft.com/office/drawing/2014/main" xmlns="" id="{264129A0-D290-46EF-9809-32B358AF15BB}"/>
              </a:ext>
            </a:extLst>
          </p:cNvPr>
          <p:cNvSpPr txBox="1">
            <a:spLocks/>
          </p:cNvSpPr>
          <p:nvPr/>
        </p:nvSpPr>
        <p:spPr bwMode="auto">
          <a:xfrm>
            <a:off x="1836540" y="6031458"/>
            <a:ext cx="2159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examples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/>
      <p:bldP spid="15" grpId="0"/>
      <p:bldP spid="5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23900" y="2951163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Backpropagation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xmlns="" id="{AF6ACB29-576D-45C0-A7AA-67C6BA6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Algorithm with batch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>
            <a:extLst>
              <a:ext uri="{FF2B5EF4-FFF2-40B4-BE49-F238E27FC236}">
                <a16:creationId xmlns:a16="http://schemas.microsoft.com/office/drawing/2014/main" xmlns="" id="{E070E9A7-6650-4DB7-BEA8-6D385370F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43EC3-D84E-4394-9208-0019ADA62E7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pic>
        <p:nvPicPr>
          <p:cNvPr id="20484" name="그림 5">
            <a:extLst>
              <a:ext uri="{FF2B5EF4-FFF2-40B4-BE49-F238E27FC236}">
                <a16:creationId xmlns:a16="http://schemas.microsoft.com/office/drawing/2014/main" xmlns="" id="{21C46AFD-B004-4E61-80EC-1E318E4930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498600"/>
            <a:ext cx="4581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 1">
            <a:extLst>
              <a:ext uri="{FF2B5EF4-FFF2-40B4-BE49-F238E27FC236}">
                <a16:creationId xmlns:a16="http://schemas.microsoft.com/office/drawing/2014/main" xmlns="" id="{7A3D00C1-7D03-47C6-B74D-5D74CADD5B7E}"/>
              </a:ext>
            </a:extLst>
          </p:cNvPr>
          <p:cNvSpPr txBox="1">
            <a:spLocks/>
          </p:cNvSpPr>
          <p:nvPr/>
        </p:nvSpPr>
        <p:spPr bwMode="auto">
          <a:xfrm>
            <a:off x="395288" y="5100638"/>
            <a:ext cx="777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Operation per batch is called “</a:t>
            </a:r>
            <a:r>
              <a:rPr lang="en-US" altLang="ko-KR" sz="2800" b="1"/>
              <a:t>step</a:t>
            </a:r>
            <a:r>
              <a:rPr lang="en-US" altLang="ko-KR" sz="2800"/>
              <a:t>”.</a:t>
            </a:r>
            <a:endParaRPr lang="ko-KR" altLang="en-US" sz="2800"/>
          </a:p>
        </p:txBody>
      </p:sp>
      <p:sp>
        <p:nvSpPr>
          <p:cNvPr id="12" name="내용 개체 틀 2 3">
            <a:extLst>
              <a:ext uri="{FF2B5EF4-FFF2-40B4-BE49-F238E27FC236}">
                <a16:creationId xmlns:a16="http://schemas.microsoft.com/office/drawing/2014/main" xmlns="" id="{E7C7A618-2ACC-4ABE-BADC-02587B5B27C7}"/>
              </a:ext>
            </a:extLst>
          </p:cNvPr>
          <p:cNvSpPr txBox="1">
            <a:spLocks/>
          </p:cNvSpPr>
          <p:nvPr/>
        </p:nvSpPr>
        <p:spPr bwMode="auto">
          <a:xfrm>
            <a:off x="395288" y="5715000"/>
            <a:ext cx="82089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Operation per entire dataset is called “</a:t>
            </a:r>
            <a:r>
              <a:rPr lang="en-US" altLang="ko-KR" sz="2800" b="1" dirty="0"/>
              <a:t>epoch</a:t>
            </a:r>
            <a:r>
              <a:rPr lang="en-US" altLang="ko-KR" sz="2800" dirty="0"/>
              <a:t>”.</a:t>
            </a:r>
            <a:endParaRPr lang="ko-KR" altLang="en-US" sz="2800" dirty="0"/>
          </a:p>
        </p:txBody>
      </p:sp>
      <p:pic>
        <p:nvPicPr>
          <p:cNvPr id="20487" name="그림 3">
            <a:extLst>
              <a:ext uri="{FF2B5EF4-FFF2-40B4-BE49-F238E27FC236}">
                <a16:creationId xmlns:a16="http://schemas.microsoft.com/office/drawing/2014/main" xmlns="" id="{F4B8FA9F-609A-44C9-8954-A11DADDDD6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52663"/>
            <a:ext cx="7896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8" name="그룹 13">
            <a:extLst>
              <a:ext uri="{FF2B5EF4-FFF2-40B4-BE49-F238E27FC236}">
                <a16:creationId xmlns:a16="http://schemas.microsoft.com/office/drawing/2014/main" xmlns="" id="{0DB2BD51-9DE0-4398-93B9-0624DCEACB1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35375"/>
            <a:ext cx="6783387" cy="576263"/>
            <a:chOff x="611560" y="5782431"/>
            <a:chExt cx="6784004" cy="576896"/>
          </a:xfrm>
        </p:grpSpPr>
        <p:sp>
          <p:nvSpPr>
            <p:cNvPr id="20492" name="직사각형 14">
              <a:extLst>
                <a:ext uri="{FF2B5EF4-FFF2-40B4-BE49-F238E27FC236}">
                  <a16:creationId xmlns:a16="http://schemas.microsoft.com/office/drawing/2014/main" xmlns="" id="{15956165-7CCD-459A-9DBD-171F417F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3" name="내용 개체 틀 2 3 3">
              <a:extLst>
                <a:ext uri="{FF2B5EF4-FFF2-40B4-BE49-F238E27FC236}">
                  <a16:creationId xmlns:a16="http://schemas.microsoft.com/office/drawing/2014/main" xmlns="" id="{B6A97025-FE0C-435A-8D24-F460092956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0264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batch1</a:t>
              </a:r>
              <a:endParaRPr lang="ko-KR" altLang="en-US"/>
            </a:p>
          </p:txBody>
        </p:sp>
        <p:sp>
          <p:nvSpPr>
            <p:cNvPr id="20494" name="직사각형 16">
              <a:extLst>
                <a:ext uri="{FF2B5EF4-FFF2-40B4-BE49-F238E27FC236}">
                  <a16:creationId xmlns:a16="http://schemas.microsoft.com/office/drawing/2014/main" xmlns="" id="{F77C9640-F8F2-48DA-BB0A-38429F498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26" y="5877619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5" name="내용 개체 틀 2 3 4">
              <a:extLst>
                <a:ext uri="{FF2B5EF4-FFF2-40B4-BE49-F238E27FC236}">
                  <a16:creationId xmlns:a16="http://schemas.microsoft.com/office/drawing/2014/main" xmlns="" id="{BFD9ED60-C1B3-4D2F-BE12-4B98A1EA6C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7230" y="5877620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batch2</a:t>
              </a:r>
              <a:endParaRPr lang="ko-KR" altLang="en-US"/>
            </a:p>
          </p:txBody>
        </p:sp>
        <p:sp>
          <p:nvSpPr>
            <p:cNvPr id="20496" name="직사각형 18">
              <a:extLst>
                <a:ext uri="{FF2B5EF4-FFF2-40B4-BE49-F238E27FC236}">
                  <a16:creationId xmlns:a16="http://schemas.microsoft.com/office/drawing/2014/main" xmlns="" id="{604AE607-A109-45E0-9433-5F1F2827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079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7" name="내용 개체 틀 2 3 5">
              <a:extLst>
                <a:ext uri="{FF2B5EF4-FFF2-40B4-BE49-F238E27FC236}">
                  <a16:creationId xmlns:a16="http://schemas.microsoft.com/office/drawing/2014/main" xmlns="" id="{62220BE7-BAC1-4657-8A2E-920D294006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3783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batch3</a:t>
              </a:r>
              <a:endParaRPr lang="ko-KR" altLang="en-US"/>
            </a:p>
          </p:txBody>
        </p:sp>
        <p:sp>
          <p:nvSpPr>
            <p:cNvPr id="20498" name="직사각형 20">
              <a:extLst>
                <a:ext uri="{FF2B5EF4-FFF2-40B4-BE49-F238E27FC236}">
                  <a16:creationId xmlns:a16="http://schemas.microsoft.com/office/drawing/2014/main" xmlns="" id="{3B01CF50-5C46-4725-8134-8D3B8531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045" y="5877967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9" name="직사각형 21">
              <a:extLst>
                <a:ext uri="{FF2B5EF4-FFF2-40B4-BE49-F238E27FC236}">
                  <a16:creationId xmlns:a16="http://schemas.microsoft.com/office/drawing/2014/main" xmlns="" id="{1439D5B6-2BC5-48B8-B7C6-C42BC68F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598" y="5878314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500" name="내용 개체 틀 2 3 6">
              <a:extLst>
                <a:ext uri="{FF2B5EF4-FFF2-40B4-BE49-F238E27FC236}">
                  <a16:creationId xmlns:a16="http://schemas.microsoft.com/office/drawing/2014/main" xmlns="" id="{71F97779-60DB-43DD-B384-055339E68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09967" y="5782431"/>
              <a:ext cx="928631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/>
                <a:t>…</a:t>
              </a:r>
              <a:endParaRPr lang="ko-KR" altLang="en-US" sz="2800"/>
            </a:p>
          </p:txBody>
        </p:sp>
      </p:grpSp>
      <p:sp>
        <p:nvSpPr>
          <p:cNvPr id="20489" name="오른쪽 중괄호 23">
            <a:extLst>
              <a:ext uri="{FF2B5EF4-FFF2-40B4-BE49-F238E27FC236}">
                <a16:creationId xmlns:a16="http://schemas.microsoft.com/office/drawing/2014/main" xmlns="" id="{AEE3F004-DAB7-4AA3-B78E-338B751A3641}"/>
              </a:ext>
            </a:extLst>
          </p:cNvPr>
          <p:cNvSpPr>
            <a:spLocks/>
          </p:cNvSpPr>
          <p:nvPr/>
        </p:nvSpPr>
        <p:spPr bwMode="auto">
          <a:xfrm rot="5400000">
            <a:off x="1240632" y="3736181"/>
            <a:ext cx="242888" cy="1355725"/>
          </a:xfrm>
          <a:prstGeom prst="rightBrace">
            <a:avLst>
              <a:gd name="adj1" fmla="val 9191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490" name="그림 24">
            <a:extLst>
              <a:ext uri="{FF2B5EF4-FFF2-40B4-BE49-F238E27FC236}">
                <a16:creationId xmlns:a16="http://schemas.microsoft.com/office/drawing/2014/main" xmlns="" id="{D90EDE0D-17B3-475C-8B83-530F920007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554538"/>
            <a:ext cx="449263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내용 개체 틀 2 3 2">
            <a:extLst>
              <a:ext uri="{FF2B5EF4-FFF2-40B4-BE49-F238E27FC236}">
                <a16:creationId xmlns:a16="http://schemas.microsoft.com/office/drawing/2014/main" xmlns="" id="{C010618D-0C0A-4B48-A7E5-A82A5D8A47C3}"/>
              </a:ext>
            </a:extLst>
          </p:cNvPr>
          <p:cNvSpPr txBox="1">
            <a:spLocks/>
          </p:cNvSpPr>
          <p:nvPr/>
        </p:nvSpPr>
        <p:spPr bwMode="auto">
          <a:xfrm>
            <a:off x="1979613" y="4365625"/>
            <a:ext cx="21605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examples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xmlns="" id="{24D8B1DA-C294-424C-8488-0A3AF9EE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challenge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>
            <a:extLst>
              <a:ext uri="{FF2B5EF4-FFF2-40B4-BE49-F238E27FC236}">
                <a16:creationId xmlns:a16="http://schemas.microsoft.com/office/drawing/2014/main" xmlns="" id="{9CC28BD6-8634-440E-83B7-98BF07A1F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07009-D7BA-40C0-AA34-9470EA19AE8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pic>
        <p:nvPicPr>
          <p:cNvPr id="21508" name="그림 5">
            <a:extLst>
              <a:ext uri="{FF2B5EF4-FFF2-40B4-BE49-F238E27FC236}">
                <a16:creationId xmlns:a16="http://schemas.microsoft.com/office/drawing/2014/main" xmlns="" id="{93A7E060-26EC-4A6F-92C7-26D00A9DB7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498600"/>
            <a:ext cx="4581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 1">
            <a:extLst>
              <a:ext uri="{FF2B5EF4-FFF2-40B4-BE49-F238E27FC236}">
                <a16:creationId xmlns:a16="http://schemas.microsoft.com/office/drawing/2014/main" xmlns="" id="{1DCF4D3B-40C3-4867-8A5C-848F2179DF17}"/>
              </a:ext>
            </a:extLst>
          </p:cNvPr>
          <p:cNvSpPr txBox="1">
            <a:spLocks/>
          </p:cNvSpPr>
          <p:nvPr/>
        </p:nvSpPr>
        <p:spPr bwMode="auto">
          <a:xfrm>
            <a:off x="395288" y="3422650"/>
            <a:ext cx="777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Note: </a:t>
            </a:r>
            <a:r>
              <a:rPr lang="en-US" altLang="ko-KR" sz="2800"/>
              <a:t>Relies only on the </a:t>
            </a:r>
            <a:r>
              <a:rPr lang="en-US" altLang="ko-KR" sz="2800">
                <a:solidFill>
                  <a:srgbClr val="FF0000"/>
                </a:solidFill>
              </a:rPr>
              <a:t>current </a:t>
            </a:r>
            <a:r>
              <a:rPr lang="en-US" altLang="ko-KR" sz="2800"/>
              <a:t>gradient</a:t>
            </a:r>
            <a:endParaRPr lang="ko-KR" altLang="en-US" sz="280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44E3FD6-684C-4394-91AE-C3EFE492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450975"/>
            <a:ext cx="1584325" cy="604838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" name="내용 개체 틀 2 2">
            <a:extLst>
              <a:ext uri="{FF2B5EF4-FFF2-40B4-BE49-F238E27FC236}">
                <a16:creationId xmlns:a16="http://schemas.microsoft.com/office/drawing/2014/main" xmlns="" id="{5BE2B07F-06E9-4E6D-BB87-09842A1CA763}"/>
              </a:ext>
            </a:extLst>
          </p:cNvPr>
          <p:cNvSpPr txBox="1">
            <a:spLocks/>
          </p:cNvSpPr>
          <p:nvPr/>
        </p:nvSpPr>
        <p:spPr bwMode="auto">
          <a:xfrm>
            <a:off x="379413" y="4140200"/>
            <a:ext cx="7200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The weight update may </a:t>
            </a:r>
            <a:r>
              <a:rPr lang="en-US" altLang="ko-KR" sz="2800" i="1"/>
              <a:t>oscillate too much</a:t>
            </a:r>
            <a:r>
              <a:rPr lang="en-US" altLang="ko-KR" sz="2800"/>
              <a:t>. </a:t>
            </a:r>
            <a:endParaRPr lang="ko-KR" altLang="en-US" sz="2800"/>
          </a:p>
        </p:txBody>
      </p:sp>
      <p:sp>
        <p:nvSpPr>
          <p:cNvPr id="12" name="내용 개체 틀 2 3">
            <a:extLst>
              <a:ext uri="{FF2B5EF4-FFF2-40B4-BE49-F238E27FC236}">
                <a16:creationId xmlns:a16="http://schemas.microsoft.com/office/drawing/2014/main" xmlns="" id="{DC4DBF18-708F-4760-887C-09A0CA5A9630}"/>
              </a:ext>
            </a:extLst>
          </p:cNvPr>
          <p:cNvSpPr txBox="1">
            <a:spLocks/>
          </p:cNvSpPr>
          <p:nvPr/>
        </p:nvSpPr>
        <p:spPr bwMode="auto">
          <a:xfrm>
            <a:off x="395288" y="4840288"/>
            <a:ext cx="82089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What we want is a “gradual (smooth) change”.</a:t>
            </a:r>
          </a:p>
        </p:txBody>
      </p:sp>
      <p:pic>
        <p:nvPicPr>
          <p:cNvPr id="21513" name="그림 3">
            <a:extLst>
              <a:ext uri="{FF2B5EF4-FFF2-40B4-BE49-F238E27FC236}">
                <a16:creationId xmlns:a16="http://schemas.microsoft.com/office/drawing/2014/main" xmlns="" id="{CF48B96D-FFC6-4CD1-BE2D-29F392336B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52663"/>
            <a:ext cx="7896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3">
            <a:extLst>
              <a:ext uri="{FF2B5EF4-FFF2-40B4-BE49-F238E27FC236}">
                <a16:creationId xmlns:a16="http://schemas.microsoft.com/office/drawing/2014/main" xmlns="" id="{77886CDE-6E4A-4D5B-A57C-822CDF3FFE59}"/>
              </a:ext>
            </a:extLst>
          </p:cNvPr>
          <p:cNvSpPr txBox="1">
            <a:spLocks/>
          </p:cNvSpPr>
          <p:nvPr/>
        </p:nvSpPr>
        <p:spPr bwMode="auto">
          <a:xfrm>
            <a:off x="395288" y="5526088"/>
            <a:ext cx="82089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To this end: Often use a variant of GD that exploits </a:t>
            </a:r>
            <a:r>
              <a:rPr lang="en-US" altLang="ko-KR" sz="2800" dirty="0">
                <a:solidFill>
                  <a:schemeClr val="accent2"/>
                </a:solidFill>
              </a:rPr>
              <a:t>past </a:t>
            </a:r>
            <a:r>
              <a:rPr lang="en-US" altLang="ko-KR" sz="2800" dirty="0"/>
              <a:t>gradients.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xmlns="" id="{6934F9F4-3FDB-4C58-A268-51302C9A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Momentum optimizer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>
            <a:extLst>
              <a:ext uri="{FF2B5EF4-FFF2-40B4-BE49-F238E27FC236}">
                <a16:creationId xmlns:a16="http://schemas.microsoft.com/office/drawing/2014/main" xmlns="" id="{E00ED4E3-1DFF-422A-B6C9-0701F4314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0A1522-C353-4222-B5FB-0554AD02FB3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CE786DD-0E7D-4118-901E-C412BB579E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55788"/>
            <a:ext cx="3741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D29529EA-F86E-42AC-9E79-A39C1E10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8713788" cy="50847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EAD2C8-10B4-4124-8840-176945E74B2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79713"/>
            <a:ext cx="65103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내용 개체 틀 2 2">
            <a:extLst>
              <a:ext uri="{FF2B5EF4-FFF2-40B4-BE49-F238E27FC236}">
                <a16:creationId xmlns:a16="http://schemas.microsoft.com/office/drawing/2014/main" xmlns="" id="{18D70E1E-4DDD-4E20-96FA-533C28DAD2B4}"/>
              </a:ext>
            </a:extLst>
          </p:cNvPr>
          <p:cNvSpPr txBox="1">
            <a:spLocks/>
          </p:cNvSpPr>
          <p:nvPr/>
        </p:nvSpPr>
        <p:spPr bwMode="auto">
          <a:xfrm>
            <a:off x="539750" y="3482975"/>
            <a:ext cx="7200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For a small </a:t>
            </a:r>
            <a:r>
              <a:rPr lang="en-US" altLang="ko-KR" sz="2800" i="1" dirty="0"/>
              <a:t>t</a:t>
            </a:r>
            <a:r>
              <a:rPr lang="en-US" altLang="ko-KR" sz="2800" dirty="0"/>
              <a:t> and a typical               : 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8CA626-62FC-4AB6-B71B-A6D12F3868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64" y="5414949"/>
            <a:ext cx="31432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BA54E85-00A6-446E-8A70-002419077C3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97" y="5571220"/>
            <a:ext cx="3741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DE41451-2FC6-43D7-A3A1-1742AFFC9C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97" y="3613960"/>
            <a:ext cx="1235246" cy="35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28B2F83-63B5-413A-B0E9-5A041D8634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7" y="4154925"/>
            <a:ext cx="1726905" cy="372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3387170C-A16F-4D7F-98C6-C7BD7229E20F}"/>
              </a:ext>
            </a:extLst>
          </p:cNvPr>
          <p:cNvCxnSpPr/>
          <p:nvPr/>
        </p:nvCxnSpPr>
        <p:spPr bwMode="auto">
          <a:xfrm>
            <a:off x="3168336" y="4425578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내용 개체 틀 2 2">
            <a:extLst>
              <a:ext uri="{FF2B5EF4-FFF2-40B4-BE49-F238E27FC236}">
                <a16:creationId xmlns:a16="http://schemas.microsoft.com/office/drawing/2014/main" xmlns="" id="{37712657-FA24-464C-8819-6281EA8A1CDB}"/>
              </a:ext>
            </a:extLst>
          </p:cNvPr>
          <p:cNvSpPr txBox="1">
            <a:spLocks/>
          </p:cNvSpPr>
          <p:nvPr/>
        </p:nvSpPr>
        <p:spPr bwMode="auto">
          <a:xfrm>
            <a:off x="4223834" y="4149080"/>
            <a:ext cx="474065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may incur unstable training</a:t>
            </a:r>
            <a:endParaRPr lang="ko-KR" altLang="en-US" sz="2800" dirty="0"/>
          </a:p>
        </p:txBody>
      </p:sp>
      <p:sp>
        <p:nvSpPr>
          <p:cNvPr id="21" name="내용 개체 틀 2 2">
            <a:extLst>
              <a:ext uri="{FF2B5EF4-FFF2-40B4-BE49-F238E27FC236}">
                <a16:creationId xmlns:a16="http://schemas.microsoft.com/office/drawing/2014/main" xmlns="" id="{9B2E7AB3-8B8E-4DB6-AD2C-F9B55C87BE11}"/>
              </a:ext>
            </a:extLst>
          </p:cNvPr>
          <p:cNvSpPr txBox="1">
            <a:spLocks/>
          </p:cNvSpPr>
          <p:nvPr/>
        </p:nvSpPr>
        <p:spPr bwMode="auto">
          <a:xfrm>
            <a:off x="539750" y="4748844"/>
            <a:ext cx="7200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Hence: Apply “bias correction”.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xmlns="" id="{4B008F03-BF41-4691-8B05-76217382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Momentum optimizer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>
            <a:extLst>
              <a:ext uri="{FF2B5EF4-FFF2-40B4-BE49-F238E27FC236}">
                <a16:creationId xmlns:a16="http://schemas.microsoft.com/office/drawing/2014/main" xmlns="" id="{9A655BDC-9526-40C4-8557-96F65AA5D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04474-1C12-4EAF-862C-587F4550382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/>
          </a:p>
        </p:txBody>
      </p:sp>
      <p:pic>
        <p:nvPicPr>
          <p:cNvPr id="23556" name="그림 2">
            <a:extLst>
              <a:ext uri="{FF2B5EF4-FFF2-40B4-BE49-F238E27FC236}">
                <a16:creationId xmlns:a16="http://schemas.microsoft.com/office/drawing/2014/main" xmlns="" id="{E4A23DE3-4A88-4479-9093-EFA0F80451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11325"/>
            <a:ext cx="37417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3">
            <a:extLst>
              <a:ext uri="{FF2B5EF4-FFF2-40B4-BE49-F238E27FC236}">
                <a16:creationId xmlns:a16="http://schemas.microsoft.com/office/drawing/2014/main" xmlns="" id="{99D7D68A-7974-4287-A518-71629BB25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12988"/>
            <a:ext cx="31432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">
            <a:extLst>
              <a:ext uri="{FF2B5EF4-FFF2-40B4-BE49-F238E27FC236}">
                <a16:creationId xmlns:a16="http://schemas.microsoft.com/office/drawing/2014/main" xmlns="" id="{34B5D704-EB36-4628-BB1D-550622EA2DB1}"/>
              </a:ext>
            </a:extLst>
          </p:cNvPr>
          <p:cNvSpPr txBox="1">
            <a:spLocks/>
          </p:cNvSpPr>
          <p:nvPr/>
        </p:nvSpPr>
        <p:spPr bwMode="auto">
          <a:xfrm>
            <a:off x="395288" y="4537075"/>
            <a:ext cx="6048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If                   is too big or too small:</a:t>
            </a:r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01EBE87-6217-472C-8A44-FC1E23636F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68825"/>
            <a:ext cx="15001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내용 개체 틀 2 1 1">
            <a:extLst>
              <a:ext uri="{FF2B5EF4-FFF2-40B4-BE49-F238E27FC236}">
                <a16:creationId xmlns:a16="http://schemas.microsoft.com/office/drawing/2014/main" xmlns="" id="{AB18DE3A-8B74-4E2E-8684-3A15A6B544B1}"/>
              </a:ext>
            </a:extLst>
          </p:cNvPr>
          <p:cNvSpPr txBox="1">
            <a:spLocks/>
          </p:cNvSpPr>
          <p:nvPr/>
        </p:nvSpPr>
        <p:spPr bwMode="auto">
          <a:xfrm>
            <a:off x="1692275" y="5229225"/>
            <a:ext cx="67897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Yields quite different scalings</a:t>
            </a:r>
            <a:endParaRPr lang="ko-KR" altLang="en-US" sz="2800"/>
          </a:p>
        </p:txBody>
      </p:sp>
      <p:sp>
        <p:nvSpPr>
          <p:cNvPr id="23561" name="모서리가 둥근 직사각형 21">
            <a:extLst>
              <a:ext uri="{FF2B5EF4-FFF2-40B4-BE49-F238E27FC236}">
                <a16:creationId xmlns:a16="http://schemas.microsoft.com/office/drawing/2014/main" xmlns="" id="{25E45905-AB43-4A52-BB2D-70FB8016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8713788" cy="280828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" name="내용 개체 틀 2 1 2">
            <a:extLst>
              <a:ext uri="{FF2B5EF4-FFF2-40B4-BE49-F238E27FC236}">
                <a16:creationId xmlns:a16="http://schemas.microsoft.com/office/drawing/2014/main" xmlns="" id="{86B1080F-571F-4390-A579-4E55C941F192}"/>
              </a:ext>
            </a:extLst>
          </p:cNvPr>
          <p:cNvSpPr txBox="1">
            <a:spLocks/>
          </p:cNvSpPr>
          <p:nvPr/>
        </p:nvSpPr>
        <p:spPr bwMode="auto">
          <a:xfrm>
            <a:off x="395288" y="5970588"/>
            <a:ext cx="46831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Motivate to normalize </a:t>
            </a:r>
            <a:endParaRPr lang="ko-KR" altLang="en-US" sz="2800"/>
          </a:p>
        </p:txBody>
      </p:sp>
      <p:pic>
        <p:nvPicPr>
          <p:cNvPr id="23563" name="그림 12">
            <a:extLst>
              <a:ext uri="{FF2B5EF4-FFF2-40B4-BE49-F238E27FC236}">
                <a16:creationId xmlns:a16="http://schemas.microsoft.com/office/drawing/2014/main" xmlns="" id="{6865321E-A3F5-44F2-B3DD-9E8995ED2B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22638"/>
            <a:ext cx="58991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xmlns="" id="{BCEFF055-C399-4506-A66D-B0BAE104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Another variation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>
            <a:extLst>
              <a:ext uri="{FF2B5EF4-FFF2-40B4-BE49-F238E27FC236}">
                <a16:creationId xmlns:a16="http://schemas.microsoft.com/office/drawing/2014/main" xmlns="" id="{C4282B52-468F-41E6-A9AF-681211ED8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D21A9-FD40-4D17-B669-A31F5C91B7A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300"/>
          </a:p>
        </p:txBody>
      </p:sp>
      <p:pic>
        <p:nvPicPr>
          <p:cNvPr id="24580" name="그림 2">
            <a:extLst>
              <a:ext uri="{FF2B5EF4-FFF2-40B4-BE49-F238E27FC236}">
                <a16:creationId xmlns:a16="http://schemas.microsoft.com/office/drawing/2014/main" xmlns="" id="{506DCFFD-D416-4DEC-8B91-1234DD88BD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484313"/>
            <a:ext cx="46402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587B2B-8CBA-4E7F-97EA-A792BAD560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5100638"/>
            <a:ext cx="63642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710C742C-EBD7-40FC-9806-00D1057A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8670925" cy="44243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" name="내용 개체 틀 2 1">
            <a:extLst>
              <a:ext uri="{FF2B5EF4-FFF2-40B4-BE49-F238E27FC236}">
                <a16:creationId xmlns:a16="http://schemas.microsoft.com/office/drawing/2014/main" xmlns="" id="{F83D1FCE-15AB-4782-B465-33F8B523EA4E}"/>
              </a:ext>
            </a:extLst>
          </p:cNvPr>
          <p:cNvSpPr txBox="1">
            <a:spLocks/>
          </p:cNvSpPr>
          <p:nvPr/>
        </p:nvSpPr>
        <p:spPr bwMode="auto">
          <a:xfrm>
            <a:off x="323850" y="6049963"/>
            <a:ext cx="8207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 Called: Adam (Adaptive momentum) optimizer</a:t>
            </a:r>
            <a:endParaRPr lang="ko-KR" altLang="en-US" sz="2800"/>
          </a:p>
        </p:txBody>
      </p:sp>
      <p:sp>
        <p:nvSpPr>
          <p:cNvPr id="16" name="내용 개체 틀 2 2">
            <a:extLst>
              <a:ext uri="{FF2B5EF4-FFF2-40B4-BE49-F238E27FC236}">
                <a16:creationId xmlns:a16="http://schemas.microsoft.com/office/drawing/2014/main" xmlns="" id="{D23C8180-5370-4639-A267-8E042E642354}"/>
              </a:ext>
            </a:extLst>
          </p:cNvPr>
          <p:cNvSpPr txBox="1">
            <a:spLocks/>
          </p:cNvSpPr>
          <p:nvPr/>
        </p:nvSpPr>
        <p:spPr bwMode="auto">
          <a:xfrm>
            <a:off x="4621213" y="4343400"/>
            <a:ext cx="4127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/>
              <a:t>component-wise square</a:t>
            </a:r>
            <a:endParaRPr lang="ko-KR" altLang="en-US" sz="2800"/>
          </a:p>
        </p:txBody>
      </p:sp>
      <p:sp>
        <p:nvSpPr>
          <p:cNvPr id="17" name="내용 개체 틀 2 3">
            <a:extLst>
              <a:ext uri="{FF2B5EF4-FFF2-40B4-BE49-F238E27FC236}">
                <a16:creationId xmlns:a16="http://schemas.microsoft.com/office/drawing/2014/main" xmlns="" id="{111BED93-0F83-4A63-9B32-177035E8504B}"/>
              </a:ext>
            </a:extLst>
          </p:cNvPr>
          <p:cNvSpPr txBox="1">
            <a:spLocks/>
          </p:cNvSpPr>
          <p:nvPr/>
        </p:nvSpPr>
        <p:spPr bwMode="auto">
          <a:xfrm>
            <a:off x="5508625" y="1536700"/>
            <a:ext cx="33099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/>
              <a:t>component-wise</a:t>
            </a:r>
            <a:br>
              <a:rPr lang="en-US" altLang="ko-KR" sz="2800"/>
            </a:br>
            <a:r>
              <a:rPr lang="en-US" altLang="ko-KR" sz="2800"/>
              <a:t>division/square-root</a:t>
            </a:r>
            <a:endParaRPr lang="ko-KR" altLang="en-US" sz="2800"/>
          </a:p>
        </p:txBody>
      </p:sp>
      <p:cxnSp>
        <p:nvCxnSpPr>
          <p:cNvPr id="18" name="직선 화살표 연결선 6 1 1 2 1">
            <a:extLst>
              <a:ext uri="{FF2B5EF4-FFF2-40B4-BE49-F238E27FC236}">
                <a16:creationId xmlns:a16="http://schemas.microsoft.com/office/drawing/2014/main" xmlns="" id="{FAFA2D79-A01D-4BF0-BF0A-255DA5FE3C4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64163" y="1916113"/>
            <a:ext cx="287337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6 1 1 2 2">
            <a:extLst>
              <a:ext uri="{FF2B5EF4-FFF2-40B4-BE49-F238E27FC236}">
                <a16:creationId xmlns:a16="http://schemas.microsoft.com/office/drawing/2014/main" xmlns="" id="{63759AA9-31FF-42DA-8F99-EBE43BD8DC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8850" y="4794250"/>
            <a:ext cx="0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8" name="그림 3">
            <a:extLst>
              <a:ext uri="{FF2B5EF4-FFF2-40B4-BE49-F238E27FC236}">
                <a16:creationId xmlns:a16="http://schemas.microsoft.com/office/drawing/2014/main" xmlns="" id="{92A6B46D-FCDA-4800-8C53-4D5BA98D0D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459038"/>
            <a:ext cx="3160712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그림 4">
            <a:extLst>
              <a:ext uri="{FF2B5EF4-FFF2-40B4-BE49-F238E27FC236}">
                <a16:creationId xmlns:a16="http://schemas.microsoft.com/office/drawing/2014/main" xmlns="" id="{00D92073-FA61-4B0D-BC80-7D16C1A034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530600"/>
            <a:ext cx="6210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4C64E3-2EB6-43EF-AA74-6BD279E843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4056063"/>
            <a:ext cx="283368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Look ahead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26944-CFC9-453D-BC5C-70424714333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/>
          </a:p>
        </p:txBody>
      </p:sp>
      <p:sp>
        <p:nvSpPr>
          <p:cNvPr id="9" name="내용 개체 틀 2 2 2 2 2 3">
            <a:extLst>
              <a:ext uri="{FF2B5EF4-FFF2-40B4-BE49-F238E27FC236}">
                <a16:creationId xmlns:a16="http://schemas.microsoft.com/office/drawing/2014/main" xmlns="" id="{C6E0474F-C6CA-4A96-8842-5238C9DE26B1}"/>
              </a:ext>
            </a:extLst>
          </p:cNvPr>
          <p:cNvSpPr txBox="1">
            <a:spLocks/>
          </p:cNvSpPr>
          <p:nvPr/>
        </p:nvSpPr>
        <p:spPr bwMode="auto">
          <a:xfrm>
            <a:off x="539552" y="2204864"/>
            <a:ext cx="853278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Will investigate generalization technique: </a:t>
            </a:r>
            <a:endParaRPr lang="ko-KR" altLang="en-US" sz="2800" dirty="0"/>
          </a:p>
        </p:txBody>
      </p:sp>
      <p:sp>
        <p:nvSpPr>
          <p:cNvPr id="11" name="내용 개체 틀 2 2 2 2 2 3">
            <a:extLst>
              <a:ext uri="{FF2B5EF4-FFF2-40B4-BE49-F238E27FC236}">
                <a16:creationId xmlns:a16="http://schemas.microsoft.com/office/drawing/2014/main" xmlns="" id="{45BA73E3-8840-49DB-8D6A-71FD2FEED683}"/>
              </a:ext>
            </a:extLst>
          </p:cNvPr>
          <p:cNvSpPr txBox="1">
            <a:spLocks/>
          </p:cNvSpPr>
          <p:nvPr/>
        </p:nvSpPr>
        <p:spPr bwMode="auto">
          <a:xfrm>
            <a:off x="1907704" y="3000275"/>
            <a:ext cx="3816424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Data </a:t>
            </a:r>
            <a:r>
              <a:rPr lang="en-US" altLang="ko-KR" sz="2800" dirty="0">
                <a:sym typeface="Wingdings" panose="05000000000000000000" pitchFamily="2" charset="2"/>
              </a:rPr>
              <a:t>augmentation;</a:t>
            </a:r>
            <a:endParaRPr lang="ko-KR" altLang="en-US" sz="2800" dirty="0"/>
          </a:p>
        </p:txBody>
      </p:sp>
      <p:sp>
        <p:nvSpPr>
          <p:cNvPr id="12" name="내용 개체 틀 2 2 2 2 2 3">
            <a:extLst>
              <a:ext uri="{FF2B5EF4-FFF2-40B4-BE49-F238E27FC236}">
                <a16:creationId xmlns:a16="http://schemas.microsoft.com/office/drawing/2014/main" xmlns="" id="{B0591EA1-1170-46F6-AC9D-F86A8DA9292D}"/>
              </a:ext>
            </a:extLst>
          </p:cNvPr>
          <p:cNvSpPr txBox="1">
            <a:spLocks/>
          </p:cNvSpPr>
          <p:nvPr/>
        </p:nvSpPr>
        <p:spPr bwMode="auto">
          <a:xfrm>
            <a:off x="1907704" y="3647009"/>
            <a:ext cx="267010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Early stopping;</a:t>
            </a:r>
            <a:endParaRPr lang="ko-KR" altLang="en-US" sz="2800" dirty="0"/>
          </a:p>
        </p:txBody>
      </p:sp>
      <p:sp>
        <p:nvSpPr>
          <p:cNvPr id="19" name="내용 개체 틀 2 2 2 2 2 3">
            <a:extLst>
              <a:ext uri="{FF2B5EF4-FFF2-40B4-BE49-F238E27FC236}">
                <a16:creationId xmlns:a16="http://schemas.microsoft.com/office/drawing/2014/main" xmlns="" id="{68132C00-0464-4FF2-9346-ED43F751C86E}"/>
              </a:ext>
            </a:extLst>
          </p:cNvPr>
          <p:cNvSpPr txBox="1">
            <a:spLocks/>
          </p:cNvSpPr>
          <p:nvPr/>
        </p:nvSpPr>
        <p:spPr bwMode="auto">
          <a:xfrm>
            <a:off x="1909826" y="4363209"/>
            <a:ext cx="2670109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D</a:t>
            </a:r>
            <a:r>
              <a:rPr lang="en-US" altLang="ko-KR" sz="2800" dirty="0" smtClean="0">
                <a:sym typeface="Wingdings" panose="05000000000000000000" pitchFamily="2" charset="2"/>
              </a:rPr>
              <a:t>rop </a:t>
            </a:r>
            <a:r>
              <a:rPr lang="en-US" altLang="ko-KR" sz="2800" dirty="0">
                <a:sym typeface="Wingdings" panose="05000000000000000000" pitchFamily="2" charset="2"/>
              </a:rPr>
              <a:t>out.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23900" y="2590800"/>
            <a:ext cx="76327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Appendix 1: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Backpropagation (</a:t>
            </a:r>
            <a:r>
              <a:rPr lang="en-US" altLang="ko-KR" sz="3200" b="1" i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m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=1)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970B34-4C84-41F6-9608-322FDED94AF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300"/>
          </a:p>
        </p:txBody>
      </p:sp>
      <p:pic>
        <p:nvPicPr>
          <p:cNvPr id="22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0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1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4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6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내용 개체 틀 2 2"/>
          <p:cNvSpPr txBox="1">
            <a:spLocks/>
          </p:cNvSpPr>
          <p:nvPr/>
        </p:nvSpPr>
        <p:spPr bwMode="auto">
          <a:xfrm>
            <a:off x="152400" y="1625600"/>
            <a:ext cx="497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Recall the forward path: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  <p:bldP spid="42" grpId="0" animBg="1"/>
      <p:bldP spid="45" grpId="0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AAF0F-DB33-47EE-9EAD-E7F2DDF2A0E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300"/>
          </a:p>
        </p:txBody>
      </p:sp>
      <p:pic>
        <p:nvPicPr>
          <p:cNvPr id="35844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5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5847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848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5850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52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853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5855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5857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58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859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60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861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내용 개체 틀 2 2"/>
          <p:cNvSpPr txBox="1">
            <a:spLocks/>
          </p:cNvSpPr>
          <p:nvPr/>
        </p:nvSpPr>
        <p:spPr bwMode="auto">
          <a:xfrm>
            <a:off x="5210175" y="4246563"/>
            <a:ext cx="3843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Start from </a:t>
            </a:r>
            <a:r>
              <a:rPr lang="en-US" altLang="ko-KR">
                <a:solidFill>
                  <a:srgbClr val="FF0000"/>
                </a:solidFill>
              </a:rPr>
              <a:t>backward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35863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1400175"/>
            <a:ext cx="46259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84363"/>
            <a:ext cx="22875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F0C150-58A8-4251-AD7A-1A992B1098A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300"/>
          </a:p>
        </p:txBody>
      </p:sp>
      <p:pic>
        <p:nvPicPr>
          <p:cNvPr id="36868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69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6871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72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6874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6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77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8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6879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6881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82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83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84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85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6" name="내용 개체 틀 2 2"/>
          <p:cNvSpPr txBox="1">
            <a:spLocks/>
          </p:cNvSpPr>
          <p:nvPr/>
        </p:nvSpPr>
        <p:spPr bwMode="auto">
          <a:xfrm>
            <a:off x="4487863" y="4267200"/>
            <a:ext cx="2430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Next consider:</a:t>
            </a:r>
            <a:endParaRPr lang="ko-KR" altLang="en-US"/>
          </a:p>
        </p:txBody>
      </p:sp>
      <p:pic>
        <p:nvPicPr>
          <p:cNvPr id="36887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그림 2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593850"/>
            <a:ext cx="2287587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그림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51000"/>
            <a:ext cx="9382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657350"/>
            <a:ext cx="11985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638300"/>
            <a:ext cx="27924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822450"/>
            <a:ext cx="798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내용 개체 틀 2 2"/>
          <p:cNvSpPr txBox="1">
            <a:spLocks/>
          </p:cNvSpPr>
          <p:nvPr/>
        </p:nvSpPr>
        <p:spPr bwMode="auto">
          <a:xfrm>
            <a:off x="6580188" y="3486150"/>
            <a:ext cx="2430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compute from </a:t>
            </a:r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0" y="3627438"/>
            <a:ext cx="112713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4FE29-8C5B-40B3-B54F-A698EC932D7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0244" name="내용 개체 틀 2 2 2 3 1"/>
          <p:cNvSpPr txBox="1">
            <a:spLocks/>
          </p:cNvSpPr>
          <p:nvPr/>
        </p:nvSpPr>
        <p:spPr bwMode="auto">
          <a:xfrm>
            <a:off x="287338" y="1730375"/>
            <a:ext cx="8953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0245" name="내용 개체 틀 2 2 2 3 2"/>
          <p:cNvSpPr txBox="1">
            <a:spLocks/>
          </p:cNvSpPr>
          <p:nvPr/>
        </p:nvSpPr>
        <p:spPr bwMode="auto">
          <a:xfrm>
            <a:off x="287338" y="2894013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0246" name="내용 개체 틀 2 1"/>
          <p:cNvSpPr txBox="1">
            <a:spLocks/>
          </p:cNvSpPr>
          <p:nvPr/>
        </p:nvSpPr>
        <p:spPr bwMode="auto">
          <a:xfrm>
            <a:off x="2484438" y="4221163"/>
            <a:ext cx="31670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Backpropagation</a:t>
            </a:r>
            <a:endParaRPr lang="ko-KR" altLang="en-US" sz="2800" b="1"/>
          </a:p>
        </p:txBody>
      </p:sp>
      <p:sp>
        <p:nvSpPr>
          <p:cNvPr id="10247" name="내용 개체 틀 2 4"/>
          <p:cNvSpPr txBox="1">
            <a:spLocks/>
          </p:cNvSpPr>
          <p:nvPr/>
        </p:nvSpPr>
        <p:spPr bwMode="auto">
          <a:xfrm>
            <a:off x="728663" y="1727200"/>
            <a:ext cx="8020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Review gradient descent.</a:t>
            </a:r>
            <a:endParaRPr lang="ko-KR" altLang="en-US" sz="2800" dirty="0"/>
          </a:p>
        </p:txBody>
      </p:sp>
      <p:sp>
        <p:nvSpPr>
          <p:cNvPr id="10248" name="직사각형 1"/>
          <p:cNvSpPr>
            <a:spLocks noChangeArrowheads="1"/>
          </p:cNvSpPr>
          <p:nvPr/>
        </p:nvSpPr>
        <p:spPr bwMode="auto">
          <a:xfrm>
            <a:off x="735013" y="2886075"/>
            <a:ext cx="7920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an efficient way of implementing gradient descent: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55AAE-6873-468A-BEDD-8FADD58308F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300"/>
          </a:p>
        </p:txBody>
      </p:sp>
      <p:pic>
        <p:nvPicPr>
          <p:cNvPr id="37892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3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4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7895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896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7898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00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01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7903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7905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06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07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08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09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내용 개체 틀 2 2"/>
          <p:cNvSpPr txBox="1">
            <a:spLocks/>
          </p:cNvSpPr>
          <p:nvPr/>
        </p:nvSpPr>
        <p:spPr bwMode="auto">
          <a:xfrm>
            <a:off x="4451350" y="513080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Next consider:</a:t>
            </a:r>
            <a:endParaRPr lang="ko-KR" altLang="en-US"/>
          </a:p>
        </p:txBody>
      </p:sp>
      <p:pic>
        <p:nvPicPr>
          <p:cNvPr id="37911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13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14" name="그림 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633538"/>
            <a:ext cx="157321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5" name="그림 4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1624013"/>
            <a:ext cx="21717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647825"/>
            <a:ext cx="1314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직선 화살표 연결선 53"/>
          <p:cNvCxnSpPr>
            <a:cxnSpLocks noChangeShapeType="1"/>
          </p:cNvCxnSpPr>
          <p:nvPr/>
        </p:nvCxnSpPr>
        <p:spPr bwMode="auto">
          <a:xfrm>
            <a:off x="4891088" y="2886075"/>
            <a:ext cx="1897062" cy="21510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직선 연결선 56"/>
          <p:cNvCxnSpPr>
            <a:cxnSpLocks noChangeShapeType="1"/>
          </p:cNvCxnSpPr>
          <p:nvPr/>
        </p:nvCxnSpPr>
        <p:spPr bwMode="auto">
          <a:xfrm>
            <a:off x="5194300" y="3195638"/>
            <a:ext cx="1457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89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7C989-D9AB-4CC2-9EE9-CC40B227CF9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300"/>
          </a:p>
        </p:txBody>
      </p:sp>
      <p:pic>
        <p:nvPicPr>
          <p:cNvPr id="38916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17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8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8919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20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8922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24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25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6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8927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8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8929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30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31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32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33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4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36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37" name="그림 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68413"/>
            <a:ext cx="1430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8" name="그림 4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39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직선 화살표 연결선 53"/>
          <p:cNvCxnSpPr>
            <a:cxnSpLocks noChangeShapeType="1"/>
          </p:cNvCxnSpPr>
          <p:nvPr/>
        </p:nvCxnSpPr>
        <p:spPr bwMode="auto">
          <a:xfrm>
            <a:off x="4891088" y="2886075"/>
            <a:ext cx="1897062" cy="21510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41" name="그림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908175"/>
            <a:ext cx="183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42" name="내용 개체 틀 2 2"/>
          <p:cNvSpPr txBox="1">
            <a:spLocks/>
          </p:cNvSpPr>
          <p:nvPr/>
        </p:nvSpPr>
        <p:spPr bwMode="auto">
          <a:xfrm>
            <a:off x="2428875" y="424815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Next consider:</a:t>
            </a:r>
            <a:endParaRPr lang="ko-KR" altLang="en-US"/>
          </a:p>
        </p:txBody>
      </p:sp>
      <p:pic>
        <p:nvPicPr>
          <p:cNvPr id="38943" name="그림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590675"/>
            <a:ext cx="20478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5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614488"/>
            <a:ext cx="1427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직선 화살표 연결선 59"/>
          <p:cNvCxnSpPr>
            <a:cxnSpLocks noChangeShapeType="1"/>
          </p:cNvCxnSpPr>
          <p:nvPr/>
        </p:nvCxnSpPr>
        <p:spPr bwMode="auto">
          <a:xfrm flipH="1">
            <a:off x="5075238" y="3330575"/>
            <a:ext cx="715962" cy="7905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그림 6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3317875"/>
            <a:ext cx="428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연결선 61"/>
          <p:cNvCxnSpPr>
            <a:cxnSpLocks noChangeShapeType="1"/>
          </p:cNvCxnSpPr>
          <p:nvPr/>
        </p:nvCxnSpPr>
        <p:spPr bwMode="auto">
          <a:xfrm>
            <a:off x="5194300" y="3195638"/>
            <a:ext cx="1457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99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A1F4E-A74D-40DD-9D35-DF79562F359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300"/>
          </a:p>
        </p:txBody>
      </p:sp>
      <p:pic>
        <p:nvPicPr>
          <p:cNvPr id="39940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1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9943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44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9946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8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49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0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9951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9953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54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55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56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57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8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60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61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62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3" name="직선 화살표 연결선 53"/>
          <p:cNvCxnSpPr>
            <a:cxnSpLocks noChangeShapeType="1"/>
          </p:cNvCxnSpPr>
          <p:nvPr/>
        </p:nvCxnSpPr>
        <p:spPr bwMode="auto">
          <a:xfrm>
            <a:off x="4891088" y="2886075"/>
            <a:ext cx="1897062" cy="21510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64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5" name="그림 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549400"/>
            <a:ext cx="21320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66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7" name="직선 화살표 연결선 59"/>
          <p:cNvCxnSpPr>
            <a:cxnSpLocks noChangeShapeType="1"/>
          </p:cNvCxnSpPr>
          <p:nvPr/>
        </p:nvCxnSpPr>
        <p:spPr bwMode="auto">
          <a:xfrm flipH="1">
            <a:off x="5075238" y="3330575"/>
            <a:ext cx="715962" cy="7905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8" name="내용 개체 틀 2 2 1"/>
          <p:cNvSpPr txBox="1">
            <a:spLocks/>
          </p:cNvSpPr>
          <p:nvPr/>
        </p:nvSpPr>
        <p:spPr bwMode="auto">
          <a:xfrm>
            <a:off x="-34925" y="425450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Next consider:</a:t>
            </a:r>
            <a:endParaRPr lang="ko-KR" altLang="en-US"/>
          </a:p>
        </p:txBody>
      </p:sp>
      <p:pic>
        <p:nvPicPr>
          <p:cNvPr id="39969" name="그림 5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99025"/>
            <a:ext cx="12223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530850"/>
            <a:ext cx="1925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내용 개체 틀 2 2 2"/>
          <p:cNvSpPr txBox="1">
            <a:spLocks/>
          </p:cNvSpPr>
          <p:nvPr/>
        </p:nvSpPr>
        <p:spPr bwMode="auto">
          <a:xfrm>
            <a:off x="2986088" y="6169025"/>
            <a:ext cx="46101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component-wise</a:t>
            </a:r>
            <a:r>
              <a:rPr lang="en-US" altLang="ko-KR"/>
              <a:t> multiplication</a:t>
            </a:r>
            <a:endParaRPr lang="ko-KR" altLang="en-US"/>
          </a:p>
        </p:txBody>
      </p: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 flipH="1" flipV="1">
            <a:off x="2724150" y="5951538"/>
            <a:ext cx="288925" cy="3190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화살표 연결선 66"/>
          <p:cNvCxnSpPr>
            <a:cxnSpLocks noChangeShapeType="1"/>
          </p:cNvCxnSpPr>
          <p:nvPr/>
        </p:nvCxnSpPr>
        <p:spPr bwMode="auto">
          <a:xfrm>
            <a:off x="2384425" y="2919413"/>
            <a:ext cx="0" cy="122713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76" name="그림 6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68413"/>
            <a:ext cx="1430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7" name="그림 6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908175"/>
            <a:ext cx="183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8" name="그림 6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3317875"/>
            <a:ext cx="428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직선 연결선 70"/>
          <p:cNvCxnSpPr>
            <a:cxnSpLocks noChangeShapeType="1"/>
          </p:cNvCxnSpPr>
          <p:nvPr/>
        </p:nvCxnSpPr>
        <p:spPr bwMode="auto">
          <a:xfrm>
            <a:off x="2697163" y="3195638"/>
            <a:ext cx="18875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27F2E-82A9-4D1C-8034-BA1DDCAB417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300"/>
          </a:p>
        </p:txBody>
      </p:sp>
      <p:pic>
        <p:nvPicPr>
          <p:cNvPr id="40964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5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40967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68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0970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72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73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0975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6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0977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78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79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0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1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4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5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6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직선 화살표 연결선 53"/>
          <p:cNvCxnSpPr>
            <a:cxnSpLocks noChangeShapeType="1"/>
          </p:cNvCxnSpPr>
          <p:nvPr/>
        </p:nvCxnSpPr>
        <p:spPr bwMode="auto">
          <a:xfrm>
            <a:off x="4891088" y="2886075"/>
            <a:ext cx="1897062" cy="21510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8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9" name="그림 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549400"/>
            <a:ext cx="21320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90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직선 화살표 연결선 59"/>
          <p:cNvCxnSpPr>
            <a:cxnSpLocks noChangeShapeType="1"/>
          </p:cNvCxnSpPr>
          <p:nvPr/>
        </p:nvCxnSpPr>
        <p:spPr bwMode="auto">
          <a:xfrm flipH="1">
            <a:off x="5075238" y="3330575"/>
            <a:ext cx="715962" cy="7905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92" name="그림 5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93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직선 화살표 연결선 66"/>
          <p:cNvCxnSpPr>
            <a:cxnSpLocks noChangeShapeType="1"/>
          </p:cNvCxnSpPr>
          <p:nvPr/>
        </p:nvCxnSpPr>
        <p:spPr bwMode="auto">
          <a:xfrm>
            <a:off x="2384425" y="2919413"/>
            <a:ext cx="0" cy="122713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95" name="그림 6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68413"/>
            <a:ext cx="1430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6" name="그림 6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908175"/>
            <a:ext cx="183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7" name="그림 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262063"/>
            <a:ext cx="2563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8" name="내용 개체 틀 2 2 1"/>
          <p:cNvSpPr txBox="1">
            <a:spLocks/>
          </p:cNvSpPr>
          <p:nvPr/>
        </p:nvSpPr>
        <p:spPr bwMode="auto">
          <a:xfrm>
            <a:off x="-71438" y="5092700"/>
            <a:ext cx="243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Next consider:</a:t>
            </a:r>
            <a:endParaRPr lang="ko-KR" altLang="en-US"/>
          </a:p>
        </p:txBody>
      </p:sp>
      <p:pic>
        <p:nvPicPr>
          <p:cNvPr id="40999" name="그림 6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5084763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5695950"/>
            <a:ext cx="13350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5729288"/>
            <a:ext cx="10302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직선 화살표 연결선 72"/>
          <p:cNvCxnSpPr>
            <a:cxnSpLocks noChangeShapeType="1"/>
          </p:cNvCxnSpPr>
          <p:nvPr/>
        </p:nvCxnSpPr>
        <p:spPr bwMode="auto">
          <a:xfrm>
            <a:off x="2333625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화살표 연결선 73"/>
          <p:cNvCxnSpPr>
            <a:cxnSpLocks noChangeShapeType="1"/>
          </p:cNvCxnSpPr>
          <p:nvPr/>
        </p:nvCxnSpPr>
        <p:spPr bwMode="auto">
          <a:xfrm>
            <a:off x="373063" y="3079750"/>
            <a:ext cx="1870075" cy="192563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04" name="그림 7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3317875"/>
            <a:ext cx="428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직선 연결선 75"/>
          <p:cNvCxnSpPr>
            <a:cxnSpLocks noChangeShapeType="1"/>
          </p:cNvCxnSpPr>
          <p:nvPr/>
        </p:nvCxnSpPr>
        <p:spPr bwMode="auto">
          <a:xfrm>
            <a:off x="781050" y="3195638"/>
            <a:ext cx="12795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4C2C8-5CAA-43ED-9C3B-4C7707C8365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300"/>
          </a:p>
        </p:txBody>
      </p:sp>
      <p:pic>
        <p:nvPicPr>
          <p:cNvPr id="41988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89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41991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92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1994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96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97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1999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0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2001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02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03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04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05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6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7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83075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08" name="직선 화살표 연결선 40"/>
          <p:cNvCxnSpPr>
            <a:cxnSpLocks noChangeShapeType="1"/>
          </p:cNvCxnSpPr>
          <p:nvPr/>
        </p:nvCxnSpPr>
        <p:spPr bwMode="auto">
          <a:xfrm flipH="1">
            <a:off x="7308850" y="3195638"/>
            <a:ext cx="1308100" cy="10715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09" name="그림 4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106988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10" name="직선 화살표 연결선 52"/>
          <p:cNvCxnSpPr>
            <a:cxnSpLocks noChangeShapeType="1"/>
          </p:cNvCxnSpPr>
          <p:nvPr/>
        </p:nvCxnSpPr>
        <p:spPr bwMode="auto">
          <a:xfrm>
            <a:off x="6926263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직선 화살표 연결선 53"/>
          <p:cNvCxnSpPr>
            <a:cxnSpLocks noChangeShapeType="1"/>
          </p:cNvCxnSpPr>
          <p:nvPr/>
        </p:nvCxnSpPr>
        <p:spPr bwMode="auto">
          <a:xfrm>
            <a:off x="4891088" y="2886075"/>
            <a:ext cx="1897062" cy="21510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12" name="그림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9263"/>
            <a:ext cx="547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3" name="그림 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549400"/>
            <a:ext cx="21320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14" name="직선 화살표 연결선 58"/>
          <p:cNvCxnSpPr>
            <a:cxnSpLocks noChangeShapeType="1"/>
          </p:cNvCxnSpPr>
          <p:nvPr/>
        </p:nvCxnSpPr>
        <p:spPr bwMode="auto">
          <a:xfrm flipH="1">
            <a:off x="5348288" y="4513263"/>
            <a:ext cx="11287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직선 화살표 연결선 59"/>
          <p:cNvCxnSpPr>
            <a:cxnSpLocks noChangeShapeType="1"/>
          </p:cNvCxnSpPr>
          <p:nvPr/>
        </p:nvCxnSpPr>
        <p:spPr bwMode="auto">
          <a:xfrm flipH="1">
            <a:off x="5075238" y="3330575"/>
            <a:ext cx="715962" cy="7905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16" name="그림 5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259263"/>
            <a:ext cx="547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17" name="직선 화살표 연결선 65"/>
          <p:cNvCxnSpPr>
            <a:cxnSpLocks noChangeShapeType="1"/>
          </p:cNvCxnSpPr>
          <p:nvPr/>
        </p:nvCxnSpPr>
        <p:spPr bwMode="auto">
          <a:xfrm flipH="1">
            <a:off x="2954338" y="4513263"/>
            <a:ext cx="1352550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직선 화살표 연결선 66"/>
          <p:cNvCxnSpPr>
            <a:cxnSpLocks noChangeShapeType="1"/>
          </p:cNvCxnSpPr>
          <p:nvPr/>
        </p:nvCxnSpPr>
        <p:spPr bwMode="auto">
          <a:xfrm>
            <a:off x="2384425" y="2919413"/>
            <a:ext cx="0" cy="122713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19" name="그림 6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68413"/>
            <a:ext cx="1430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20" name="그림 6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908175"/>
            <a:ext cx="183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21" name="그림 6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5084763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22" name="그림 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871663"/>
            <a:ext cx="166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023" name="직선 화살표 연결선 72"/>
          <p:cNvCxnSpPr>
            <a:cxnSpLocks noChangeShapeType="1"/>
          </p:cNvCxnSpPr>
          <p:nvPr/>
        </p:nvCxnSpPr>
        <p:spPr bwMode="auto">
          <a:xfrm>
            <a:off x="2333625" y="4789488"/>
            <a:ext cx="0" cy="2476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직선 화살표 연결선 73"/>
          <p:cNvCxnSpPr>
            <a:cxnSpLocks noChangeShapeType="1"/>
          </p:cNvCxnSpPr>
          <p:nvPr/>
        </p:nvCxnSpPr>
        <p:spPr bwMode="auto">
          <a:xfrm>
            <a:off x="373063" y="3079750"/>
            <a:ext cx="1870075" cy="192563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25" name="그림 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262063"/>
            <a:ext cx="2563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26" name="그림 6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3317875"/>
            <a:ext cx="428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7" name="모서리가 둥근 직사각형 6 2 1"/>
          <p:cNvSpPr>
            <a:spLocks noChangeArrowheads="1"/>
          </p:cNvSpPr>
          <p:nvPr/>
        </p:nvSpPr>
        <p:spPr bwMode="auto">
          <a:xfrm>
            <a:off x="273050" y="1171575"/>
            <a:ext cx="7994650" cy="13446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850" y="2590800"/>
            <a:ext cx="81676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Appendix 2: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Backpropagation (general </a:t>
            </a:r>
            <a:r>
              <a:rPr lang="en-US" altLang="ko-KR" sz="3200" b="1" i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m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General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0A64F-28B7-4A78-9B58-61826C88575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300"/>
          </a:p>
        </p:txBody>
      </p:sp>
      <p:pic>
        <p:nvPicPr>
          <p:cNvPr id="45060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89363"/>
            <a:ext cx="25781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그림 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0575"/>
            <a:ext cx="19034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그림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982913"/>
            <a:ext cx="24415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그림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622925"/>
            <a:ext cx="22193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695825"/>
            <a:ext cx="34099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모서리가 둥근 직사각형 6 2 1"/>
          <p:cNvSpPr>
            <a:spLocks noChangeArrowheads="1"/>
          </p:cNvSpPr>
          <p:nvPr/>
        </p:nvSpPr>
        <p:spPr bwMode="auto">
          <a:xfrm>
            <a:off x="201613" y="1268413"/>
            <a:ext cx="3938587" cy="5256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5066" name="그림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452563"/>
            <a:ext cx="10350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4311650" y="1773238"/>
            <a:ext cx="4729163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>
                <a:ea typeface="굴림" panose="020B0600000101010101" pitchFamily="50" charset="-127"/>
              </a:rPr>
              <a:t>Matrix</a:t>
            </a:r>
            <a:r>
              <a:rPr lang="en-US" altLang="ko-KR" sz="2800">
                <a:ea typeface="굴림" panose="020B0600000101010101" pitchFamily="50" charset="-127"/>
              </a:rPr>
              <a:t> notation helps: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636838"/>
            <a:ext cx="40100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868738"/>
            <a:ext cx="46355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181350"/>
            <a:ext cx="40116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913313"/>
            <a:ext cx="3711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371975"/>
            <a:ext cx="46148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General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60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26AC3-3C1F-44AE-A1F5-B6CA344618D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ko-KR" sz="1300"/>
          </a:p>
        </p:txBody>
      </p:sp>
      <p:pic>
        <p:nvPicPr>
          <p:cNvPr id="46084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89363"/>
            <a:ext cx="25781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그림 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0575"/>
            <a:ext cx="19034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그림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982913"/>
            <a:ext cx="24415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그림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622925"/>
            <a:ext cx="22193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695825"/>
            <a:ext cx="34099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그림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452563"/>
            <a:ext cx="10350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그림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22400"/>
            <a:ext cx="1563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내용 개체 틀 2 1"/>
          <p:cNvSpPr>
            <a:spLocks noGrp="1"/>
          </p:cNvSpPr>
          <p:nvPr>
            <p:ph idx="1"/>
          </p:nvPr>
        </p:nvSpPr>
        <p:spPr>
          <a:xfrm>
            <a:off x="4554538" y="1312863"/>
            <a:ext cx="2016125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>
                <a:ea typeface="굴림" panose="020B0600000101010101" pitchFamily="50" charset="-127"/>
              </a:rPr>
              <a:t>Claim:</a:t>
            </a:r>
            <a:endParaRPr lang="ko-KR" altLang="en-US" sz="2800" b="1">
              <a:ea typeface="굴림" panose="020B0600000101010101" pitchFamily="50" charset="-127"/>
            </a:endParaRPr>
          </a:p>
        </p:txBody>
      </p:sp>
      <p:pic>
        <p:nvPicPr>
          <p:cNvPr id="46092" name="그림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087563"/>
            <a:ext cx="20653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997200"/>
            <a:ext cx="2500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889375"/>
            <a:ext cx="2579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822825"/>
            <a:ext cx="34782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5713413"/>
            <a:ext cx="23129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7" name="모서리가 둥근 직사각형 6 2 1 1"/>
          <p:cNvSpPr>
            <a:spLocks noChangeArrowheads="1"/>
          </p:cNvSpPr>
          <p:nvPr/>
        </p:nvSpPr>
        <p:spPr bwMode="auto">
          <a:xfrm>
            <a:off x="201613" y="1268413"/>
            <a:ext cx="3938587" cy="5256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6098" name="모서리가 둥근 직사각형 6 2 1 2"/>
          <p:cNvSpPr>
            <a:spLocks noChangeArrowheads="1"/>
          </p:cNvSpPr>
          <p:nvPr/>
        </p:nvSpPr>
        <p:spPr bwMode="auto">
          <a:xfrm>
            <a:off x="4359275" y="1236663"/>
            <a:ext cx="4389438" cy="525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Proof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71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BD72C-B114-4BE7-985A-D270D8AD1B6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ko-KR" sz="1300"/>
          </a:p>
        </p:txBody>
      </p:sp>
      <p:pic>
        <p:nvPicPr>
          <p:cNvPr id="47108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84313"/>
            <a:ext cx="20669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모서리가 둥근 직사각형 6 2 1 2"/>
          <p:cNvSpPr>
            <a:spLocks noChangeArrowheads="1"/>
          </p:cNvSpPr>
          <p:nvPr/>
        </p:nvSpPr>
        <p:spPr bwMode="auto">
          <a:xfrm>
            <a:off x="5580063" y="1236663"/>
            <a:ext cx="3168650" cy="11842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63813"/>
            <a:ext cx="686911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51250"/>
            <a:ext cx="66119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428750"/>
            <a:ext cx="40116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562475"/>
            <a:ext cx="27765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599113"/>
            <a:ext cx="45974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003425"/>
            <a:ext cx="20447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841875"/>
            <a:ext cx="29114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4624388"/>
            <a:ext cx="28273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6183313"/>
            <a:ext cx="1130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Proof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C8A4A-A694-4F92-8411-D2C663BE15E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1300"/>
          </a:p>
        </p:txBody>
      </p:sp>
      <p:sp>
        <p:nvSpPr>
          <p:cNvPr id="48132" name="모서리가 둥근 직사각형 6 2 1 2"/>
          <p:cNvSpPr>
            <a:spLocks noChangeArrowheads="1"/>
          </p:cNvSpPr>
          <p:nvPr/>
        </p:nvSpPr>
        <p:spPr bwMode="auto">
          <a:xfrm>
            <a:off x="5580063" y="1236663"/>
            <a:ext cx="3168650" cy="29130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8133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22525"/>
            <a:ext cx="2500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2890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60525"/>
            <a:ext cx="19113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09963"/>
            <a:ext cx="18113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그림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9775"/>
            <a:ext cx="2579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08500"/>
            <a:ext cx="2790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567363"/>
            <a:ext cx="172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그림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1528763"/>
            <a:ext cx="20669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 2" descr="Image result for check mar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368425"/>
            <a:ext cx="787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 2 2 1" descr="Image result for check mar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249488"/>
            <a:ext cx="787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 2 2 2" descr="Image result for check mar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3124200"/>
            <a:ext cx="7858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Gradient descent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700CB-C1F1-4441-9756-D86BFC4A7EF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16113"/>
            <a:ext cx="48244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1444625" y="4481513"/>
            <a:ext cx="5762625" cy="1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 flipV="1">
            <a:off x="5292725" y="3395663"/>
            <a:ext cx="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587875"/>
            <a:ext cx="6096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1 1 1 1"/>
          <p:cNvSpPr txBox="1">
            <a:spLocks/>
          </p:cNvSpPr>
          <p:nvPr/>
        </p:nvSpPr>
        <p:spPr bwMode="auto">
          <a:xfrm>
            <a:off x="250825" y="1300163"/>
            <a:ext cx="34575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Iterative algorithm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 noChangeShapeType="1"/>
          </p:cNvCxnSpPr>
          <p:nvPr/>
        </p:nvCxnSpPr>
        <p:spPr bwMode="auto">
          <a:xfrm flipV="1">
            <a:off x="4643438" y="2570163"/>
            <a:ext cx="1322387" cy="159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2781300"/>
            <a:ext cx="13652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5260975"/>
            <a:ext cx="479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 2 1 1 1 2"/>
          <p:cNvSpPr txBox="1">
            <a:spLocks/>
          </p:cNvSpPr>
          <p:nvPr/>
        </p:nvSpPr>
        <p:spPr bwMode="auto">
          <a:xfrm>
            <a:off x="4137025" y="5805488"/>
            <a:ext cx="37195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learning rate (&gt;0)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 flipV="1">
            <a:off x="4787900" y="5711825"/>
            <a:ext cx="0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내용 개체 틀 2 2 1 1 1 3"/>
          <p:cNvSpPr txBox="1">
            <a:spLocks/>
          </p:cNvSpPr>
          <p:nvPr/>
        </p:nvSpPr>
        <p:spPr bwMode="auto">
          <a:xfrm>
            <a:off x="1042988" y="5827713"/>
            <a:ext cx="31988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move to the left!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32" name="내용 개체 틀 2 2 1 1 1 4"/>
          <p:cNvSpPr txBox="1">
            <a:spLocks/>
          </p:cNvSpPr>
          <p:nvPr/>
        </p:nvSpPr>
        <p:spPr bwMode="auto">
          <a:xfrm>
            <a:off x="5775325" y="2698750"/>
            <a:ext cx="13525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slope: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33" name="내용 개체 틀 2 2 1 1 1 5"/>
          <p:cNvSpPr txBox="1">
            <a:spLocks/>
          </p:cNvSpPr>
          <p:nvPr/>
        </p:nvSpPr>
        <p:spPr bwMode="auto">
          <a:xfrm>
            <a:off x="5878513" y="4625975"/>
            <a:ext cx="254158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i="1" kern="0" dirty="0">
                <a:ea typeface="굴림" panose="020B0600000101010101" pitchFamily="50" charset="-127"/>
              </a:rPr>
              <a:t>t-</a:t>
            </a:r>
            <a:r>
              <a:rPr lang="en-US" altLang="ko-KR" sz="2000" i="1" kern="0" dirty="0" err="1">
                <a:ea typeface="굴림" panose="020B0600000101010101" pitchFamily="50" charset="-127"/>
              </a:rPr>
              <a:t>th</a:t>
            </a:r>
            <a:r>
              <a:rPr lang="en-US" altLang="ko-KR" sz="2800" kern="0" dirty="0">
                <a:ea typeface="굴림" panose="020B0600000101010101" pitchFamily="50" charset="-127"/>
              </a:rPr>
              <a:t> estimate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Proof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91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F967C-54C3-41CF-9010-823DF1A10DA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ko-KR" sz="130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2790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92300"/>
            <a:ext cx="24114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09963"/>
            <a:ext cx="28876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08500"/>
            <a:ext cx="2890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567363"/>
            <a:ext cx="14620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모서리가 둥근 직사각형 6 2 1 2"/>
          <p:cNvSpPr>
            <a:spLocks noChangeArrowheads="1"/>
          </p:cNvSpPr>
          <p:nvPr/>
        </p:nvSpPr>
        <p:spPr bwMode="auto">
          <a:xfrm>
            <a:off x="5580063" y="1420813"/>
            <a:ext cx="3384550" cy="50720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9162" name="그림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22525"/>
            <a:ext cx="2500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그림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9775"/>
            <a:ext cx="2579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그림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1528763"/>
            <a:ext cx="20669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 2 1" descr="Image result for check mark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368425"/>
            <a:ext cx="787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 2 2 1" descr="Image result for check mark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249488"/>
            <a:ext cx="787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그림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4314825"/>
            <a:ext cx="31623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그림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5267325"/>
            <a:ext cx="21034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 2 2 2" descr="Image result for check mark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3124200"/>
            <a:ext cx="7858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 2 2 3 1" descr="Image result for check mark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4154488"/>
            <a:ext cx="7858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420813"/>
            <a:ext cx="17192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 2 2 3 2" descr="Image result for check mark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5078413"/>
            <a:ext cx="7858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2-layer DNN with bias terms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01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0FF08-2637-40AF-BB08-8888EEA259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ko-KR" sz="1300"/>
          </a:p>
        </p:txBody>
      </p:sp>
      <p:pic>
        <p:nvPicPr>
          <p:cNvPr id="50180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31975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181" name="직선 화살표 연결선 5"/>
          <p:cNvCxnSpPr>
            <a:cxnSpLocks noChangeShapeType="1"/>
          </p:cNvCxnSpPr>
          <p:nvPr/>
        </p:nvCxnSpPr>
        <p:spPr bwMode="auto">
          <a:xfrm>
            <a:off x="536575" y="1922463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2" name="직사각형 6"/>
          <p:cNvSpPr>
            <a:spLocks noChangeArrowheads="1"/>
          </p:cNvSpPr>
          <p:nvPr/>
        </p:nvSpPr>
        <p:spPr bwMode="auto">
          <a:xfrm>
            <a:off x="819150" y="1635125"/>
            <a:ext cx="1503363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50183" name="직선 화살표 연결선 7"/>
          <p:cNvCxnSpPr>
            <a:cxnSpLocks noChangeShapeType="1"/>
            <a:stCxn id="50182" idx="3"/>
          </p:cNvCxnSpPr>
          <p:nvPr/>
        </p:nvCxnSpPr>
        <p:spPr bwMode="auto">
          <a:xfrm>
            <a:off x="2322513" y="1924050"/>
            <a:ext cx="374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84" name="그림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812925"/>
            <a:ext cx="13827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직사각형 9"/>
          <p:cNvSpPr>
            <a:spLocks noChangeArrowheads="1"/>
          </p:cNvSpPr>
          <p:nvPr/>
        </p:nvSpPr>
        <p:spPr bwMode="auto">
          <a:xfrm>
            <a:off x="2705100" y="1628775"/>
            <a:ext cx="1744663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0186" name="그림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1785938"/>
            <a:ext cx="1509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그림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1598613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188" name="직선 화살표 연결선 12"/>
          <p:cNvCxnSpPr>
            <a:cxnSpLocks noChangeShapeType="1"/>
          </p:cNvCxnSpPr>
          <p:nvPr/>
        </p:nvCxnSpPr>
        <p:spPr bwMode="auto">
          <a:xfrm flipV="1">
            <a:off x="4449763" y="1924050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89" name="그림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1616075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0" name="직사각형 14"/>
          <p:cNvSpPr>
            <a:spLocks noChangeArrowheads="1"/>
          </p:cNvSpPr>
          <p:nvPr/>
        </p:nvSpPr>
        <p:spPr bwMode="auto">
          <a:xfrm>
            <a:off x="4941888" y="1628775"/>
            <a:ext cx="183356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0191" name="그림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1830388"/>
            <a:ext cx="16875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2" name="직사각형 16"/>
          <p:cNvSpPr>
            <a:spLocks noChangeArrowheads="1"/>
          </p:cNvSpPr>
          <p:nvPr/>
        </p:nvSpPr>
        <p:spPr bwMode="auto">
          <a:xfrm>
            <a:off x="7205663" y="1628775"/>
            <a:ext cx="12192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0193" name="그림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765300"/>
            <a:ext cx="10858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194" name="직선 화살표 연결선 18"/>
          <p:cNvCxnSpPr>
            <a:cxnSpLocks noChangeShapeType="1"/>
          </p:cNvCxnSpPr>
          <p:nvPr/>
        </p:nvCxnSpPr>
        <p:spPr bwMode="auto">
          <a:xfrm>
            <a:off x="6775450" y="1947863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95" name="그림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62242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196" name="직선 화살표 연결선 20"/>
          <p:cNvCxnSpPr>
            <a:cxnSpLocks noChangeShapeType="1"/>
          </p:cNvCxnSpPr>
          <p:nvPr/>
        </p:nvCxnSpPr>
        <p:spPr bwMode="auto">
          <a:xfrm flipV="1">
            <a:off x="8424863" y="1951038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97" name="그림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1816100"/>
            <a:ext cx="1127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689350"/>
            <a:ext cx="22463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462463"/>
            <a:ext cx="2130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6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098800"/>
            <a:ext cx="1571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6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783013"/>
            <a:ext cx="2017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802313"/>
            <a:ext cx="18335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56188"/>
            <a:ext cx="2817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700338"/>
            <a:ext cx="9413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모서리가 둥근 직사각형 6 2 1 1"/>
          <p:cNvSpPr>
            <a:spLocks noChangeArrowheads="1"/>
          </p:cNvSpPr>
          <p:nvPr/>
        </p:nvSpPr>
        <p:spPr bwMode="auto">
          <a:xfrm>
            <a:off x="155575" y="2492375"/>
            <a:ext cx="3624263" cy="41767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5" name="그림 4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3725863"/>
            <a:ext cx="9398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5715000"/>
            <a:ext cx="17113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2-layer DNN with bias terms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12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52BF3-31DC-4AFC-8A49-83FAE3C8D52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ko-KR" sz="1300"/>
          </a:p>
        </p:txBody>
      </p:sp>
      <p:pic>
        <p:nvPicPr>
          <p:cNvPr id="51204" name="그림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1500"/>
            <a:ext cx="22066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05" name="직선 화살표 연결선 5"/>
          <p:cNvCxnSpPr>
            <a:cxnSpLocks noChangeShapeType="1"/>
          </p:cNvCxnSpPr>
          <p:nvPr/>
        </p:nvCxnSpPr>
        <p:spPr bwMode="auto">
          <a:xfrm>
            <a:off x="536575" y="1922463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6" name="직사각형 6"/>
          <p:cNvSpPr>
            <a:spLocks noChangeArrowheads="1"/>
          </p:cNvSpPr>
          <p:nvPr/>
        </p:nvSpPr>
        <p:spPr bwMode="auto">
          <a:xfrm>
            <a:off x="819150" y="1635125"/>
            <a:ext cx="1503363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51207" name="직선 화살표 연결선 7"/>
          <p:cNvCxnSpPr>
            <a:cxnSpLocks noChangeShapeType="1"/>
            <a:stCxn id="51206" idx="3"/>
          </p:cNvCxnSpPr>
          <p:nvPr/>
        </p:nvCxnSpPr>
        <p:spPr bwMode="auto">
          <a:xfrm>
            <a:off x="2322513" y="1924050"/>
            <a:ext cx="374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08" name="그림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63725"/>
            <a:ext cx="13477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직사각형 9"/>
          <p:cNvSpPr>
            <a:spLocks noChangeArrowheads="1"/>
          </p:cNvSpPr>
          <p:nvPr/>
        </p:nvSpPr>
        <p:spPr bwMode="auto">
          <a:xfrm>
            <a:off x="2705100" y="1628775"/>
            <a:ext cx="1744663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1210" name="그림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812925"/>
            <a:ext cx="14573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그림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609725"/>
            <a:ext cx="317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12" name="직선 화살표 연결선 12"/>
          <p:cNvCxnSpPr>
            <a:cxnSpLocks noChangeShapeType="1"/>
          </p:cNvCxnSpPr>
          <p:nvPr/>
        </p:nvCxnSpPr>
        <p:spPr bwMode="auto">
          <a:xfrm flipV="1">
            <a:off x="4449763" y="1924050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13" name="그림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1625600"/>
            <a:ext cx="320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4" name="직사각형 14"/>
          <p:cNvSpPr>
            <a:spLocks noChangeArrowheads="1"/>
          </p:cNvSpPr>
          <p:nvPr/>
        </p:nvSpPr>
        <p:spPr bwMode="auto">
          <a:xfrm>
            <a:off x="4941888" y="1628775"/>
            <a:ext cx="183356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1215" name="그림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835150"/>
            <a:ext cx="16160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6" name="직사각형 16"/>
          <p:cNvSpPr>
            <a:spLocks noChangeArrowheads="1"/>
          </p:cNvSpPr>
          <p:nvPr/>
        </p:nvSpPr>
        <p:spPr bwMode="auto">
          <a:xfrm>
            <a:off x="7205663" y="1628775"/>
            <a:ext cx="12192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1217" name="그림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1817688"/>
            <a:ext cx="11001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18" name="직선 화살표 연결선 18"/>
          <p:cNvCxnSpPr>
            <a:cxnSpLocks noChangeShapeType="1"/>
          </p:cNvCxnSpPr>
          <p:nvPr/>
        </p:nvCxnSpPr>
        <p:spPr bwMode="auto">
          <a:xfrm>
            <a:off x="6775450" y="1947863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19" name="그림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1633538"/>
            <a:ext cx="315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20" name="직선 화살표 연결선 20"/>
          <p:cNvCxnSpPr>
            <a:cxnSpLocks noChangeShapeType="1"/>
          </p:cNvCxnSpPr>
          <p:nvPr/>
        </p:nvCxnSpPr>
        <p:spPr bwMode="auto">
          <a:xfrm flipV="1">
            <a:off x="8424863" y="1951038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21" name="그림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1827213"/>
            <a:ext cx="1603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675063"/>
            <a:ext cx="22923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3" name="그림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654300"/>
            <a:ext cx="14224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4" name="모서리가 둥근 직사각형 6 2 1 1"/>
          <p:cNvSpPr>
            <a:spLocks noChangeArrowheads="1"/>
          </p:cNvSpPr>
          <p:nvPr/>
        </p:nvSpPr>
        <p:spPr bwMode="auto">
          <a:xfrm>
            <a:off x="155575" y="2492375"/>
            <a:ext cx="3624263" cy="41767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5" name="그림 5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868988"/>
            <a:ext cx="24590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6" name="그림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3152775"/>
            <a:ext cx="1708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7" name="그림 3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849688"/>
            <a:ext cx="20669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8" name="그림 3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581525"/>
            <a:ext cx="21320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9" name="그림 4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314950"/>
            <a:ext cx="28749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0" name="그림 4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978525"/>
            <a:ext cx="1911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4414838"/>
            <a:ext cx="37687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4168775"/>
            <a:ext cx="4841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5016500"/>
            <a:ext cx="16843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Gradient descent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E01A21-9708-4C8C-872B-2104847F9ED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pic>
        <p:nvPicPr>
          <p:cNvPr id="12292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16113"/>
            <a:ext cx="48244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1444625" y="4481513"/>
            <a:ext cx="5762625" cy="1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 flipV="1">
            <a:off x="4716463" y="3921125"/>
            <a:ext cx="0" cy="560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295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602163"/>
            <a:ext cx="10080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1 1 1 1"/>
          <p:cNvSpPr txBox="1">
            <a:spLocks/>
          </p:cNvSpPr>
          <p:nvPr/>
        </p:nvSpPr>
        <p:spPr bwMode="auto">
          <a:xfrm>
            <a:off x="250825" y="1300163"/>
            <a:ext cx="62674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(</a:t>
            </a:r>
            <a:r>
              <a:rPr lang="en-US" altLang="ko-KR" sz="2800" i="1" kern="0" dirty="0">
                <a:ea typeface="굴림" panose="020B0600000101010101" pitchFamily="50" charset="-127"/>
              </a:rPr>
              <a:t>t</a:t>
            </a:r>
            <a:r>
              <a:rPr lang="en-US" altLang="ko-KR" sz="2800" kern="0" dirty="0">
                <a:ea typeface="굴림" panose="020B0600000101010101" pitchFamily="50" charset="-127"/>
              </a:rPr>
              <a:t>+1)</a:t>
            </a:r>
            <a:r>
              <a:rPr lang="en-US" altLang="ko-KR" sz="2800" i="1" kern="0" dirty="0">
                <a:ea typeface="굴림" panose="020B0600000101010101" pitchFamily="50" charset="-127"/>
              </a:rPr>
              <a:t>-</a:t>
            </a:r>
            <a:r>
              <a:rPr lang="en-US" altLang="ko-KR" sz="2800" i="1" kern="0" dirty="0" err="1">
                <a:ea typeface="굴림" panose="020B0600000101010101" pitchFamily="50" charset="-127"/>
              </a:rPr>
              <a:t>th</a:t>
            </a:r>
            <a:r>
              <a:rPr lang="en-US" altLang="ko-KR" sz="2800" kern="0" dirty="0">
                <a:ea typeface="굴림" panose="020B0600000101010101" pitchFamily="50" charset="-127"/>
              </a:rPr>
              <a:t> step: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 noChangeShapeType="1"/>
          </p:cNvCxnSpPr>
          <p:nvPr/>
        </p:nvCxnSpPr>
        <p:spPr bwMode="auto">
          <a:xfrm flipV="1">
            <a:off x="3924300" y="3271838"/>
            <a:ext cx="1917700" cy="1116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3071813"/>
            <a:ext cx="17240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57788"/>
            <a:ext cx="59769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550863" y="5803900"/>
            <a:ext cx="4891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</a:t>
            </a:r>
            <a:endParaRPr lang="ko-KR" altLang="en-US" sz="2800" b="1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864225"/>
            <a:ext cx="17208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왼쪽 화살표 24"/>
          <p:cNvSpPr>
            <a:spLocks noChangeArrowheads="1"/>
          </p:cNvSpPr>
          <p:nvPr/>
        </p:nvSpPr>
        <p:spPr bwMode="auto">
          <a:xfrm>
            <a:off x="5394325" y="4786313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왼쪽 화살표 29"/>
          <p:cNvSpPr>
            <a:spLocks noChangeArrowheads="1"/>
          </p:cNvSpPr>
          <p:nvPr/>
        </p:nvSpPr>
        <p:spPr bwMode="auto">
          <a:xfrm>
            <a:off x="4273550" y="4781550"/>
            <a:ext cx="206375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5" name="내용 개체 틀 2 2 1 1 1 2"/>
          <p:cNvSpPr txBox="1">
            <a:spLocks/>
          </p:cNvSpPr>
          <p:nvPr/>
        </p:nvSpPr>
        <p:spPr bwMode="auto">
          <a:xfrm>
            <a:off x="5829300" y="2997200"/>
            <a:ext cx="1263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slope: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5991225"/>
            <a:ext cx="14398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Gradient descent for DNN 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832BF-5754-4A16-90DE-2C6E412148E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pic>
        <p:nvPicPr>
          <p:cNvPr id="13316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84313"/>
            <a:ext cx="79708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4181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모서리가 둥근 직사각형 6 2"/>
          <p:cNvSpPr>
            <a:spLocks noChangeArrowheads="1"/>
          </p:cNvSpPr>
          <p:nvPr/>
        </p:nvSpPr>
        <p:spPr bwMode="auto">
          <a:xfrm>
            <a:off x="152400" y="1268413"/>
            <a:ext cx="8769350" cy="19446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모서리가 둥근 직사각형 6 2 1 2 1"/>
          <p:cNvSpPr>
            <a:spLocks noChangeArrowheads="1"/>
          </p:cNvSpPr>
          <p:nvPr/>
        </p:nvSpPr>
        <p:spPr bwMode="auto">
          <a:xfrm>
            <a:off x="2263775" y="1398588"/>
            <a:ext cx="6340475" cy="10747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DECD3E-D590-46EF-B03B-5F8A127341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559050"/>
            <a:ext cx="146093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29000"/>
            <a:ext cx="4813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cxnSpLocks noChangeShapeType="1"/>
          </p:cNvCxnSpPr>
          <p:nvPr/>
        </p:nvCxnSpPr>
        <p:spPr bwMode="auto">
          <a:xfrm>
            <a:off x="468313" y="2417763"/>
            <a:ext cx="17954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33850"/>
            <a:ext cx="62118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892675"/>
            <a:ext cx="62118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6 2 1 2 2"/>
          <p:cNvSpPr>
            <a:spLocks noChangeArrowheads="1"/>
          </p:cNvSpPr>
          <p:nvPr/>
        </p:nvSpPr>
        <p:spPr bwMode="auto">
          <a:xfrm>
            <a:off x="5651500" y="4076700"/>
            <a:ext cx="2160588" cy="5619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29" name="모서리가 둥근 직사각형 6 2 1 2 3"/>
          <p:cNvSpPr>
            <a:spLocks noChangeArrowheads="1"/>
          </p:cNvSpPr>
          <p:nvPr/>
        </p:nvSpPr>
        <p:spPr bwMode="auto">
          <a:xfrm>
            <a:off x="5635625" y="4838700"/>
            <a:ext cx="2176463" cy="5619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32" name="내용 개체 틀 2 2"/>
          <p:cNvSpPr txBox="1">
            <a:spLocks/>
          </p:cNvSpPr>
          <p:nvPr/>
        </p:nvSpPr>
        <p:spPr bwMode="auto">
          <a:xfrm>
            <a:off x="517525" y="5581650"/>
            <a:ext cx="78708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 efficient way of computing the </a:t>
            </a:r>
            <a:r>
              <a:rPr lang="en-US" altLang="ko-KR" sz="2800">
                <a:solidFill>
                  <a:schemeClr val="accent2"/>
                </a:solidFill>
              </a:rPr>
              <a:t>two gradients</a:t>
            </a:r>
            <a:r>
              <a:rPr lang="en-US" altLang="ko-KR" sz="2800"/>
              <a:t>: </a:t>
            </a:r>
            <a:endParaRPr lang="ko-KR" altLang="en-US" sz="2800"/>
          </a:p>
        </p:txBody>
      </p:sp>
      <p:sp>
        <p:nvSpPr>
          <p:cNvPr id="33" name="내용 개체 틀 2 3"/>
          <p:cNvSpPr txBox="1">
            <a:spLocks/>
          </p:cNvSpPr>
          <p:nvPr/>
        </p:nvSpPr>
        <p:spPr bwMode="auto">
          <a:xfrm>
            <a:off x="2327275" y="6076950"/>
            <a:ext cx="35036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Backpropagation</a:t>
            </a:r>
            <a:r>
              <a:rPr lang="en-US" altLang="ko-KR" sz="2800"/>
              <a:t>!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29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5787B-66A7-4A47-9E60-E3B734CAAE4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14340" name="직사각형 18"/>
          <p:cNvSpPr>
            <a:spLocks noChangeArrowheads="1"/>
          </p:cNvSpPr>
          <p:nvPr/>
        </p:nvSpPr>
        <p:spPr bwMode="auto">
          <a:xfrm>
            <a:off x="6237288" y="5345113"/>
            <a:ext cx="329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Seppo Linnainmaa ‘70</a:t>
            </a:r>
            <a:endParaRPr lang="ko-KR" altLang="en-US" sz="2000"/>
          </a:p>
        </p:txBody>
      </p:sp>
      <p:sp>
        <p:nvSpPr>
          <p:cNvPr id="28" name="내용 개체 틀 2 2"/>
          <p:cNvSpPr txBox="1">
            <a:spLocks/>
          </p:cNvSpPr>
          <p:nvPr/>
        </p:nvSpPr>
        <p:spPr bwMode="auto">
          <a:xfrm>
            <a:off x="242888" y="2852738"/>
            <a:ext cx="61293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Idea: </a:t>
            </a:r>
            <a:r>
              <a:rPr lang="en-US" altLang="ko-KR" sz="2800"/>
              <a:t>Successively compute gradients in a </a:t>
            </a:r>
            <a:r>
              <a:rPr lang="en-US" altLang="ko-KR" sz="2800">
                <a:solidFill>
                  <a:srgbClr val="FF0000"/>
                </a:solidFill>
              </a:rPr>
              <a:t>backward</a:t>
            </a:r>
            <a:r>
              <a:rPr lang="en-US" altLang="ko-KR" sz="2800"/>
              <a:t> manner by using a </a:t>
            </a:r>
            <a:r>
              <a:rPr lang="en-US" altLang="ko-KR" sz="2800">
                <a:solidFill>
                  <a:schemeClr val="accent2"/>
                </a:solidFill>
              </a:rPr>
              <a:t>chain rule </a:t>
            </a:r>
            <a:r>
              <a:rPr lang="en-US" altLang="ko-KR" sz="2800"/>
              <a:t>for derivatives! </a:t>
            </a:r>
            <a:endParaRPr lang="ko-KR" altLang="en-US" sz="2800"/>
          </a:p>
        </p:txBody>
      </p:sp>
      <p:sp>
        <p:nvSpPr>
          <p:cNvPr id="31" name="내용 개체 틀 2 2"/>
          <p:cNvSpPr txBox="1">
            <a:spLocks/>
          </p:cNvSpPr>
          <p:nvPr/>
        </p:nvSpPr>
        <p:spPr bwMode="auto">
          <a:xfrm>
            <a:off x="242888" y="4700588"/>
            <a:ext cx="5903912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Will provide a high-level explanation in a simple context: </a:t>
            </a:r>
            <a:r>
              <a:rPr lang="en-US" altLang="ko-KR" sz="2800" i="1"/>
              <a:t>m</a:t>
            </a:r>
            <a:r>
              <a:rPr lang="en-US" altLang="ko-KR" sz="2800"/>
              <a:t>=1.</a:t>
            </a:r>
            <a:endParaRPr lang="ko-KR" altLang="en-US" sz="2800"/>
          </a:p>
        </p:txBody>
      </p:sp>
      <p:pic>
        <p:nvPicPr>
          <p:cNvPr id="14343" name="Picture 2" descr="Image result for seppo linnainm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173288"/>
            <a:ext cx="20161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내용 개체 틀 2 2"/>
          <p:cNvSpPr txBox="1">
            <a:spLocks/>
          </p:cNvSpPr>
          <p:nvPr/>
        </p:nvSpPr>
        <p:spPr bwMode="auto">
          <a:xfrm>
            <a:off x="242888" y="1628775"/>
            <a:ext cx="59039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Invented in 1970 by a Finnish mathematician, Seppo Linnainmaa.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C7544C-D433-4193-9D07-A43CC1A2390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pic>
        <p:nvPicPr>
          <p:cNvPr id="22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30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1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4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6" name="그림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내용 개체 틀 2 2"/>
          <p:cNvSpPr txBox="1">
            <a:spLocks/>
          </p:cNvSpPr>
          <p:nvPr/>
        </p:nvSpPr>
        <p:spPr bwMode="auto">
          <a:xfrm>
            <a:off x="152400" y="1625600"/>
            <a:ext cx="4970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Recall the forward path: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  <p:bldP spid="42" grpId="0" animBg="1"/>
      <p:bldP spid="45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Backpropagation: </a:t>
            </a:r>
            <a:r>
              <a:rPr lang="en-US" altLang="ko-KR" i="1"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=1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F24A0-6471-4AA7-88B6-B84C26036B6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pic>
        <p:nvPicPr>
          <p:cNvPr id="17412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0838"/>
            <a:ext cx="147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3" name="직선 화살표 연결선 26"/>
          <p:cNvCxnSpPr>
            <a:cxnSpLocks noChangeShapeType="1"/>
          </p:cNvCxnSpPr>
          <p:nvPr/>
        </p:nvCxnSpPr>
        <p:spPr bwMode="auto">
          <a:xfrm>
            <a:off x="463550" y="2981325"/>
            <a:ext cx="2825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직사각형 23"/>
          <p:cNvSpPr>
            <a:spLocks noChangeArrowheads="1"/>
          </p:cNvSpPr>
          <p:nvPr/>
        </p:nvSpPr>
        <p:spPr bwMode="auto">
          <a:xfrm>
            <a:off x="746125" y="2693988"/>
            <a:ext cx="1376363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7415" name="직선 화살표 연결선 29"/>
          <p:cNvCxnSpPr>
            <a:cxnSpLocks noChangeShapeType="1"/>
          </p:cNvCxnSpPr>
          <p:nvPr/>
        </p:nvCxnSpPr>
        <p:spPr bwMode="auto">
          <a:xfrm flipV="1">
            <a:off x="2122488" y="2987675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6" name="그림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840038"/>
            <a:ext cx="1250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직사각형 33"/>
          <p:cNvSpPr>
            <a:spLocks noChangeArrowheads="1"/>
          </p:cNvSpPr>
          <p:nvPr/>
        </p:nvSpPr>
        <p:spPr bwMode="auto">
          <a:xfrm>
            <a:off x="2632075" y="2687638"/>
            <a:ext cx="2027238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7418" name="그림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33688"/>
            <a:ext cx="18272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657475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20" name="직선 화살표 연결선 39"/>
          <p:cNvCxnSpPr>
            <a:cxnSpLocks noChangeShapeType="1"/>
          </p:cNvCxnSpPr>
          <p:nvPr/>
        </p:nvCxnSpPr>
        <p:spPr bwMode="auto">
          <a:xfrm flipV="1">
            <a:off x="4659313" y="2982913"/>
            <a:ext cx="463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1" name="그림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52713"/>
            <a:ext cx="3000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직사각형 41"/>
          <p:cNvSpPr>
            <a:spLocks noChangeArrowheads="1"/>
          </p:cNvSpPr>
          <p:nvPr/>
        </p:nvSpPr>
        <p:spPr bwMode="auto">
          <a:xfrm>
            <a:off x="5122863" y="2687638"/>
            <a:ext cx="1579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7423" name="그림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52738"/>
            <a:ext cx="1430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직사각형 44"/>
          <p:cNvSpPr>
            <a:spLocks noChangeArrowheads="1"/>
          </p:cNvSpPr>
          <p:nvPr/>
        </p:nvSpPr>
        <p:spPr bwMode="auto">
          <a:xfrm>
            <a:off x="7132638" y="2687638"/>
            <a:ext cx="12192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7425" name="그림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824163"/>
            <a:ext cx="1085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26" name="직선 화살표 연결선 46"/>
          <p:cNvCxnSpPr>
            <a:cxnSpLocks noChangeShapeType="1"/>
          </p:cNvCxnSpPr>
          <p:nvPr/>
        </p:nvCxnSpPr>
        <p:spPr bwMode="auto">
          <a:xfrm>
            <a:off x="6702425" y="3006725"/>
            <a:ext cx="430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7" name="그림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81288"/>
            <a:ext cx="292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28" name="직선 화살표 연결선 54"/>
          <p:cNvCxnSpPr>
            <a:cxnSpLocks noChangeShapeType="1"/>
          </p:cNvCxnSpPr>
          <p:nvPr/>
        </p:nvCxnSpPr>
        <p:spPr bwMode="auto">
          <a:xfrm flipV="1">
            <a:off x="8351838" y="3009900"/>
            <a:ext cx="2651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9" name="그림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874963"/>
            <a:ext cx="1127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내용 개체 틀 2 2"/>
          <p:cNvSpPr txBox="1">
            <a:spLocks/>
          </p:cNvSpPr>
          <p:nvPr/>
        </p:nvSpPr>
        <p:spPr bwMode="auto">
          <a:xfrm>
            <a:off x="4838700" y="4206875"/>
            <a:ext cx="3843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Start from </a:t>
            </a:r>
            <a:r>
              <a:rPr lang="en-US" altLang="ko-KR" sz="2800">
                <a:solidFill>
                  <a:srgbClr val="FF0000"/>
                </a:solidFill>
              </a:rPr>
              <a:t>backward</a:t>
            </a:r>
            <a:r>
              <a:rPr lang="en-US" altLang="ko-KR" sz="2800"/>
              <a:t>:</a:t>
            </a:r>
            <a:endParaRPr lang="ko-KR" altLang="en-US" sz="2800"/>
          </a:p>
        </p:txBody>
      </p:sp>
      <p:pic>
        <p:nvPicPr>
          <p:cNvPr id="17431" name="그림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4265613"/>
            <a:ext cx="5476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548.18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)} {\longrightarrow} w^* 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816.64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z^{[1]}} \frac{d z^{[1]}}{d W^{[1]} } 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04.68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as }t \rightarrow \infty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028.8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min_{w = (W^{[1]}, W^{[2]}) } \frac{1}{m} \sum_{i=1}^m  &#10;-y^{(i)} \log \hat{y}^{(i)}  - (1- y^{(i)}) \log ( 1 - \hat{y}^{(i)} )&#10;\end{align*}&#10;&#10;&#10;\end{document}"/>
  <p:tag name="IGUANATEXSIZE" val="20"/>
  <p:tag name="IGUANATEXCURSOR" val="3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20.6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95.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 \sigma \left( W^{[2]} \max \left( 0,  W^{[1]} x^{(i)} \right)&#10; \right)&#10;\end{align*}&#10;&#10;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676.0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:= \left[&#10;      \begin{array}{cccc}&#10;        y^{(1)} &amp; y^{(2)} &amp; \cdots &amp; y^{(m)} \\&#10;      \end{array}&#10;    \right ]&#10;\end{align*}&#10;&#10;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131.2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i]}:= \left[&#10;      \begin{array}{cccc}&#10;        a^{[i],(1)} &amp; a^{[i],(2)} &amp; \cdots &amp; a^{[i],(m)} \\&#10;      \end{array}&#10;    \right ]\end{align*}&#10;&#10;&#10;\end{document}"/>
  <p:tag name="IGUANATEXSIZE" val="20"/>
  <p:tag name="IGUANATEXCURSOR" val="4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676.0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\left[&#10;      \begin{array}{cccc}&#10;        \hat{y}^{(1)} &amp; \hat{y}^{(2)} &amp; \cdots &amp; \hat{y}^{(m)} \\&#10;      \end{array}&#10;    \right ]&#10;\end{align*}&#10;&#10;&#10;\end{document}"/>
  <p:tag name="IGUANATEXSIZE" val="20"/>
  <p:tag name="IGUANATEXCURSOR" val="4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706.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:= \left[&#10;      \begin{array}{cccc}&#10;        x^{(1)} &amp; x^{(2)} &amp; \cdots &amp; x^{(m)} \\&#10;      \end{array}&#10;    \right ]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121.4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i]}:= \left[&#10;      \begin{array}{cccc}&#10;        z^{[i],(1)} &amp; z^{[i],(2)} &amp; \cdots &amp; z^{[i],(m)} \\&#10;      \end{array}&#10;    \right ]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16.94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: \blue{J(w)}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L]}} =  \hat{Y }  - Y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295.0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L]}} = \frac{dJ(w)}{d Z^{[L]}} A^{[L-1]T} &#10;\end{align*}&#10;&#10;&#10;\end{document}"/>
  <p:tag name="IGUANATEXSIZE" val="20"/>
  <p:tag name="IGUANATEXCURSOR" val="3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285.33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L-1]}}&#10;= W^{[L] T} \frac{dJ(w)}{d Z^{[L]}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01.0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L-1]}}  &#10;= \frac{dJ(w)}{d A^{[L-1]}} \red{.*} {\bf 1} \{ Z^{[L-1]} \geq 0 \} &#10;\end{align*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662.5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- \alpha^{(t)} \nabla_w J (w^{(t)})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60.0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-  \alpha \nabla J(w^{(t)})  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926.1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J(w^{(t)}) :=  \frac{1}{m} \sum_{i=1}^{\red{m}}  &#10;-y^{(i)} \log \hat{y}^{(i)}  - (1- y^{(i)}) \log ( 1 - \hat{y}^{(i)} )&#10;\end{align*}&#10;&#10;&#10;\end{document}"/>
  <p:tag name="IGUANATEXSIZE" val="20"/>
  <p:tag name="IGUANATEXCURSOR" val="3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70.9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m_{\cal B} 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60.0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-  \alpha \nabla J(w^{(t)})  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3000.3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J(w^{(t)}) :=  \frac{1}{m_{\cal B}} \sum_{i=1}^{\blue{m_{\cal B}}}  &#10;-y^{(i)} \log \hat{y}^{(i)}  - (1- y^{(i)}) \log ( 1 - \hat{y}^{(i)} )&#10;\end{align*}&#10;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70.9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m_{\cal B} 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60.0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-  \alpha \nabla J(w^{(t)})  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146.2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2],(t+1)} \leftarrow W^{[2],(t)} - \alpha^{(t)} \blue{ \nabla_{W^{[2]}} J (w^{(t)}) }&#10;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3000.3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J(w^{(t)}) :=  \frac{1}{m_{\cal B}} \sum_{i=1}^{\blue{m_{\cal B}}}  &#10;-y^{(i)} \log \hat{y}^{(i)}  - (1- y^{(i)}) \log ( 1 - \hat{y}^{(i)} )&#10;\end{align*}&#10;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192.35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+  \alpha \blue{ m^{(t)} }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074.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^{(t)} \leftarrow \beta \blue{ m^{(t-1)} } +   (1-\beta) \red{ ( - \nabla J (w^{(t)}) )} &#10;\end{align*}&#10;&#10;&#10;\end{document}"/>
  <p:tag name="IGUANATEXSIZE" val="20"/>
  <p:tag name="IGUANATEXCURSOR" val="3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1001.8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m}^{(t)} \leftarrow \green{ \frac{1}{1 - \beta^{t}} } m^{(t)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192.35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+  \alpha \green{ \hat{m}^{(t)} }&#10;\end{align*}&#10;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93.70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eta = 0.9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550.43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^{(t)} \textrm{ small } 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192.35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+  \alpha  \hat{m}^{(t)}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1001.8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m}^{(t)} \leftarrow { \frac{1}{1 - \beta^{t}} } m^{(t)}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478.4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nabla J ( w^{(t)} 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146.2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1],(t+1)} \leftarrow W^{[1],(t)} - \alpha^{(t)} \blue{ \nabla_{W^{[1]}} J (w^{(t)}) }&#10;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880.0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^{(t)} \leftarrow  \beta m^{(t-1)} -  (1-\beta) \nabla J (w^{(t)}) &#10;\end{align*}&#10;&#10;&#10;\end{document}"/>
  <p:tag name="IGUANATEXSIZE" val="20"/>
  <p:tag name="IGUANATEXCURSOR" val="3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478.8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+  \alpha \frac{ \hat{m}^{(t)} }{ \sqrt{ \hat{s}^{(t)}  + \epsilon }}&#10;\end{align*}&#10;&#10;&#10;\end{document}"/>
  <p:tag name="IGUANATEXSIZE" val="20"/>
  <p:tag name="IGUANATEXCURSOR" val="3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028.49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^{(t)} \leftarrow \beta_2 s^{(t-1)} +  (1-\beta_2) (\nabla J (w^{(t)}))^2 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1007.12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m}^{(t)} \leftarrow { \frac{1}{1 - \beta_1^{t}} } m^{(t)}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79.0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^{(t)} \leftarrow  \beta_1 m^{(t-1)} -  (1-\beta_1) \nabla J (w^{(t)}) &#10;\end{align*}&#10;&#10;&#10;\end{document}"/>
  <p:tag name="IGUANATEXSIZE" val="20"/>
  <p:tag name="IGUANATEXCURSOR" val="3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902.88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s}^{(t)} \leftarrow { \frac{1}{1 - \beta_2^{t}} } s^{(t)}&#10;\end{align*}&#10;&#10;&#10;\end{document}"/>
  <p:tag name="IGUANATEXSIZE" val="20"/>
  <p:tag name="IGUANATEXCURSOR" val="3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33.2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w)=  -y \log \hat{y}  - (1- y) \log ( 1 - \hat{y} )&#10;\end{align*}&#10;&#10;&#10;\end{document}"/>
  <p:tag name="IGUANATEXSIZE" val="20"/>
  <p:tag name="IGUANATEXCURSOR" val="3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1156.3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 =  -\frac{y}{ \hat{y} } + \frac{ 1- y }{ 1 - \hat{y} }&#10;\end{align*}&#10;&#10;&#10;\end{document}"/>
  <p:tag name="IGUANATEXSIZE" val="20"/>
  <p:tag name="IGUANATEXCURSOR" val="3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1156.3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 =  -\frac{y}{ \hat{y} } + \frac{ 1- y }{ 1 - \hat{y} }&#10;\end{align*}&#10;&#10;&#10;\end{document}"/>
  <p:tag name="IGUANATEXSIZE" val="20"/>
  <p:tag name="IGUANATEXCURSOR" val="3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473.94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605.92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hat{y}} \frac{d \hat{y}}{ d z^{[2]} }&#10;\end{align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12.8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left( -\frac{y}{ \hat{y} } + \frac{ 1- y }{ 1 - \hat{y} } \right) \hat{y} (1- \hat{y})&#10;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04.19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hat{y }  - y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208.0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\frac{d z^{[2]}}{d W^{[2]} }   &#10;\end{align*}&#10;&#10;&#10;\end{document}"/>
  <p:tag name="IGUANATEXSIZE" val="20"/>
  <p:tag name="IGUANATEXCURSOR" val="3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31.158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frac{dJ(w)}{d z^{[2]}} a^{[1]T}   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39.1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= \frac{dJ(w)}{d z^{[2]}} \frac{d z^{[2]}}{d a^{[1]}}  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150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W^{[2] T} \frac{dJ(w)}{d z^{[2]}} 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^{[2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747.65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a^{[1]}} \frac{d a^{[1]}}{d z^{[1]} } &#10;\end{align*}&#10;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77.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a^{[1]}} \red{.*} {\bf 1} \{ z^{[1]} \geq 0 \} 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^{[2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816.64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z^{[1]}} \frac{d z^{[1]}}{d W^{[1]} } 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629.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z^{[1]}} x^T&#10;\end{align*}&#10;&#10;&#10;\end{document}"/>
  <p:tag name="IGUANATEXSIZE" val="20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^{[2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20.6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W^{[2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20.6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92.95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=1: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676.0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:= \left[&#10;      \begin{array}{cccc}&#10;        y^{(1)} &amp; y^{(2)} &amp; \cdots &amp; y^{(m)} \\&#10;      \end{array}&#10;    \right ]&#10;\end{align*}&#10;&#10;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131.2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i]}:= \left[&#10;      \begin{array}{cccc}&#10;        a^{[i],(1)} &amp; a^{[i],(2)} &amp; \cdots &amp; a^{[i],(m)} \\&#10;      \end{array}&#10;    \right ]\end{align*}&#10;&#10;&#10;\end{document}"/>
  <p:tag name="IGUANATEXSIZE" val="20"/>
  <p:tag name="IGUANATEXCURSOR" val="4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676.0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\left[&#10;      \begin{array}{cccc}&#10;        \hat{y}^{(1)} &amp; \hat{y}^{(2)} &amp; \cdots &amp; \hat{y}^{(m)} \\&#10;      \end{array}&#10;    \right ]&#10;\end{align*}&#10;&#10;&#10;\end{document}"/>
  <p:tag name="IGUANATEXSIZE" val="20"/>
  <p:tag name="IGUANATEXCURSOR" val="4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706.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:= \left[&#10;      \begin{array}{cccc}&#10;        x^{(1)} &amp; x^{(2)} &amp; \cdots &amp; x^{(m)} \\&#10;      \end{array}&#10;    \right ]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121.4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i]}:= \left[&#10;      \begin{array}{cccc}&#10;        z^{[i],(1)} &amp; z^{[i],(2)} &amp; \cdots &amp; z^{[i],(m)} \\&#10;      \end{array}&#10;    \right ]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20.6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92.95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=1: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3.92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general } m: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\hat{y}} = \sigma (z^{[2]})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610.42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w) = \sum_{i=1}^m  &#10;-y^{(i)} \log \hat{y}^{(i)}  - (1- y^{(i)}) \log ( 1 - \hat{y}^{(i)} )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2764.1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\hat{Y}} = \left[&#10;      \begin{array}{ccc}&#10;        -\frac{y^{(1)}}{ \hat{y}^{(1)} } + \frac{ 1- y^{(1)} }{ 1 - \hat{y}^{(1)} }&#10; &amp;  \cdots &amp; -\frac{y^{(m)}}{ \hat{y}^{(m)} } + \frac{ 1- y^{(m)} }{ 1 - \hat{y}^{(m)} }&#10;\\&#10;      \end{array}&#10;    \right ]&#10;\end{align*}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676.0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:= \left[&#10;      \begin{array}{cccc}&#10;        \hat{y}^{(1)} &amp; \hat{y}^{(2)} &amp; \cdots &amp; \hat{y}^{(m)} \\&#10;      \end{array}&#10;    \right ]&#10;\end{align*}&#10;&#10;&#10;\end{document}"/>
  <p:tag name="IGUANATEXSIZE" val="20"/>
  <p:tag name="IGUANATEXCURSOR" val="4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1160.1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Z^{[2]}} = \frac{d J(w)}{d \hat{Y}} \frac{d \hat{Y} }{d Z^{[2]}}&#10;\end{align*}&#10;&#10;&#10;\end{document}"/>
  <p:tag name="IGUANATEXSIZE" val="20"/>
  <p:tag name="IGUANATEXCURSOR" val="3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921.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left[&#10;      \begin{array}{ccc}&#10;         \hat{y}^{(1)} -  y^{(1)}  &amp;  \cdots &amp; \hat{y}^{(m)} -  y^{(m)}&#10;\\&#10;      \end{array}&#10;    \right ]&#10;\end{align*}&#10;&#10;&#10;\end{document}"/>
  <p:tag name="IGUANATEXSIZE" val="20"/>
  <p:tag name="IGUANATEXCURSOR" val="4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54.14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1)} = \sigma (z^{[2],(1)})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71.9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left[&#10;      \begin{array}{ccc}&#10;        -\frac{y^{(1)}}{ \hat{y}^{(1)} } + \frac{ 1- y^{(1)} }{ 1 - \hat{y}^{(1)} }&#10; &amp;  \cdots &amp; -\frac{y^{(m)}}{ \hat{y}^{(m)} } + \frac{ 1- y^{(m)} }{ 1 - \hat{y}^{(m)} }&#10;\\&#10;      \end{array}&#10;    \right ]&#10;\end{align*}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3.1833"/>
  <p:tag name="ORIGINALWIDTH" val="2120.7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\left[&#10;  \begin{array}{ccc}&#10;    \hat{y}^{(1)} (1- \hat{y}^{(1)})  &amp; \cdots  &amp; 0 \\&#10;    \vdots &amp; \ddots &amp; \vdots \\&#10;    0 &amp; \cdots &amp; \hat{y}^{(m)} (1- \hat{y}^{(m)}) \\&#10;  \end{array}&#10;\right] 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72.44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hat{Y} - Y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&#10;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208.0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W^{[2]}} = \frac{d J(w)}{d Z^{[2]}} \frac{d Z^{[2]}}{ dW^{[2]}}&#10;\end{align*}&#10;&#10;&#10;\end{document}"/>
  <p:tag name="IGUANATEXSIZE" val="20"/>
  <p:tag name="IGUANATEXCURSOR" val="3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99.400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57.40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frac{d J(w)}{d Z^{[2]}} A^{[1]T}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66.8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A^{[1]}} = \frac{d J(w)}{d Z^{[2]}} \frac{d Z^{[2]}}{ dA^{[1]}}&#10;\end{align*}&#10;&#10;&#10;\end{document}"/>
  <p:tag name="IGUANATEXSIZE" val="20"/>
  <p:tag name="IGUANATEXCURSOR" val="3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150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W^{[2] T} \frac{dJ(w)}{d Z^{[2]}} 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66.8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Z^{[1]}} = \frac{d J(w)}{d A^{[1]}} \frac{d A^{[1]}}{ dZ^{[1]}}&#10;\end{align*}&#10;&#10;&#10;\end{document}"/>
  <p:tag name="IGUANATEXSIZE" val="20"/>
  <p:tag name="IGUANATEXCURSOR" val="3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007.87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207.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frac{dJ(w)}{d A^{[1]}} \red{.*} {\bf 1} \{ Z^{[1]} \geq 0 \} &#10;\end{align*}&#10;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208.0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 J(w)}{d W^{[1]}} = \frac{d J(w)}{d Z^{[1]}} \frac{d Z^{[1]}}{ dW^{[1]}}&#10;\end{align*}&#10;&#10;&#10;\end{document}"/>
  <p:tag name="IGUANATEXSIZE" val="20"/>
  <p:tag name="IGUANATEXCURSOR" val="3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671.91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Z^{[1]}} X^T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&#10;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\blue{d\hat{y}}}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18.41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954.63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+ \blue{ b^{[1]} }&#10;\end{align*}&#10;&#10;&#10;\end{document}"/>
  <p:tag name="IGUANATEXSIZE" val="20"/>
  <p:tag name="IGUANATEXCURSOR" val="3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061.1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+ \blue{b^{[2]}} &#10;\end{align*}&#10;&#10;&#10;\end{document}"/>
  <p:tag name="IGUANATEXSIZE" val="20"/>
  <p:tag name="IGUANATEXCURSOR" val="3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36.8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blue{b^{[2]}}} =&#10;\frac{dJ(w)}{d z^{[2]}} \frac{d z^{[2] }}{ d \blue{b^{[2]} } } &#10;\end{align*}&#10;&#10;&#10;\end{document}"/>
  <p:tag name="IGUANATEXSIZE" val="20"/>
  <p:tag name="IGUANATEXCURSOR" val="4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4.90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\hat{y }  - y &#10;\end{align*}&#10;&#10;&#10;\end{document}"/>
  <p:tag name="IGUANATEXSIZE" val="20"/>
  <p:tag name="IGUANATEXCURSOR" val="3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22.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&#10;\frac{dJ(w)}{d z^{[2]}} a^{[1]T}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20.6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68.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92.95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=1: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474.69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&#10;\frac{dJ(w)}{d z^{[2]}} 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6.14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blue{b^{[1]}}} =&#10;\frac{dJ(w)}{d z^{[1]}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025.1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+ \blue{ b^{[1]} }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007.87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81.47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83.7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118.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+ \blue{b^{[2]}}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628.42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81.47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91.48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60.1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blue{b^{[2]}}} =&#10;\frac{dJ(w)}{d Z^{[2]}} \frac{d Z^{[2] }}{ d \blue{b^{[2]} } } &#10;\end{align*}&#10;&#10;&#10;\end{document}"/>
  <p:tag name="IGUANATEXSIZE" val="20"/>
  <p:tag name="IGUANATEXCURSOR" val="3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3.92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general }m:&#10;\end{align*}&#10;&#10;&#10;\end{document}"/>
  <p:tag name="IGUANATEXSIZE" val="20"/>
  <p:tag name="IGUANATEXCURSOR" val="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44.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blue{b^{[1]}}} = \sum_{i=1}^m&#10;\left[ \frac{dJ(w)}{d Z^{[1]}} \right]_i&#10;\end{align*}&#10;&#10;&#10;\end{document}"/>
  <p:tag name="IGUANATEXSIZE" val="20"/>
  <p:tag name="IGUANATEXCURSOR" val="3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863.14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 \hat{Y }  - Y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149.6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A^{[1]T}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185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&#10;= W^{[2] T} \frac{dJ(w)}{d Z^{[2]}} 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599.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= \frac{dJ(w)}{d A^{[1]}} \red{.*} {\bf 1} \{ Z^{[1]} \geq 0 \} &#10;\end{align*}&#10;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1062.6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1]}}  &#10;= \frac{dJ(w)}{d Z^{[1]}} X^T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1733.0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left[&#10;      \begin{array}{ccc}&#10;        \left[\frac{dJ(w)}{d Z^{[2]}} \right]_1&#10; &amp;  \cdots &amp;  \left[\frac{dJ(w)}{d Z^{[2]}} \right]_m&#10;\\&#10;      \end{array}&#10;    \right ]&#10;\end{align*}&#10;&#10;&#10;\end{document}"/>
  <p:tag name="IGUANATEXSIZE" val="20"/>
  <p:tag name="IGUANATEXCURSOR" val="4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94.97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)}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72.21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\left[&#10;  \begin{array}{c}&#10;    1  \\&#10;    \vdots \\&#10;    1  \\&#10;  \end{array}&#10;\right] &#10;\end{align*}&#10;&#10;\end{document}"/>
  <p:tag name="IGUANATEXSIZE" val="20"/>
  <p:tag name="IGUANATEXCURSOR" val="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51.893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sum_{i=1}^m&#10;\left[ \frac{dJ(w)}{d Z^{[2]}} \right]_i&#10;\end{align*}&#10;&#10;&#10;\end{document}"/>
  <p:tag name="IGUANATEXSIZE" val="20"/>
  <p:tag name="IGUANATEXCURSOR" val="3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z^{[2]}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\blue{d z^{[2]}}}  &#10;\end{align*}&#10;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473.94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= 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605.92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\hat{y}} \frac{d \hat{y}}{ d z^{[2]} }&#10;\end{align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478.4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 w^{(t)})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\hat{y} = \sigma (z^{[2]})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\blue{W^{[2]}} a^{[1]}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26.8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\red{-} \alpha^{(t)} \nabla J(w^{(t)}) 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\blue{d W^{[2]}}}  &#10;\end{align*}&#10;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208.0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= \frac{dJ(w)}{d z^{[2]}} \frac{d z^{[2]}}{d W^{[2]} }   &#10;\end{align*}&#10;&#10;&#10;\end{document}"/>
  <p:tag name="IGUANATEXSIZE" val="20"/>
  <p:tag name="IGUANATEXCURSOR" val="3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320.959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139.1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= \frac{dJ(w)}{d z^{[2]}} \frac{d z^{[2]}}{d a^{[1]}}  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604.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 w^{(t+1)})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\hat{y}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2]}} 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W^{[2]}}  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04.7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2)} \leftarrow w^{(t+1)} \red{-} \alpha^{(t+1)} \nabla J(w^{(t+1)}) 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a^{[1]}} 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5.20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dJ(w)}{d z^{[1]}}  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747.65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dJ(w)}{d a^{[1]}} \frac{d a^{[1]}}{d z^{[1]} } &#10;\end{align*}&#10;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48.63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max (0, z^{[1]}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743.15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2]} = W^{[2]} a^{[1]} 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63.9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 (z^{[2]}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314611</TotalTime>
  <Words>611</Words>
  <Application>Microsoft Office PowerPoint</Application>
  <PresentationFormat>화면 슬라이드 쇼(4:3)</PresentationFormat>
  <Paragraphs>184</Paragraphs>
  <Slides>42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1_JobTalk3</vt:lpstr>
      <vt:lpstr>PowerPoint 프레젠테이션</vt:lpstr>
      <vt:lpstr>PowerPoint 프레젠테이션</vt:lpstr>
      <vt:lpstr>Outline</vt:lpstr>
      <vt:lpstr>Gradient descent</vt:lpstr>
      <vt:lpstr>Gradient descent</vt:lpstr>
      <vt:lpstr>Gradient descent for DNN </vt:lpstr>
      <vt:lpstr>Backpropagation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Mathematical formula: m=1</vt:lpstr>
      <vt:lpstr>Mathematical formula: General m </vt:lpstr>
      <vt:lpstr>Mathematical formula: L-layer DNN</vt:lpstr>
      <vt:lpstr>Algorithm in practice</vt:lpstr>
      <vt:lpstr>Algorithm with batch</vt:lpstr>
      <vt:lpstr>A challenge</vt:lpstr>
      <vt:lpstr>Momentum optimizer</vt:lpstr>
      <vt:lpstr>Momentum optimizer</vt:lpstr>
      <vt:lpstr>Another variation</vt:lpstr>
      <vt:lpstr>Look ahead</vt:lpstr>
      <vt:lpstr>PowerPoint 프레젠테이션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Backpropagation: m=1 </vt:lpstr>
      <vt:lpstr>PowerPoint 프레젠테이션</vt:lpstr>
      <vt:lpstr>Backpropagation: General m </vt:lpstr>
      <vt:lpstr>Backpropagation: General m </vt:lpstr>
      <vt:lpstr>Proof</vt:lpstr>
      <vt:lpstr>Proof</vt:lpstr>
      <vt:lpstr>Proof</vt:lpstr>
      <vt:lpstr>2-layer DNN with bias terms</vt:lpstr>
      <vt:lpstr>2-layer DNN with bias terms</vt:lpstr>
    </vt:vector>
  </TitlesOfParts>
  <Company>UC-Berkeley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NGV05</cp:lastModifiedBy>
  <cp:revision>4857</cp:revision>
  <dcterms:created xsi:type="dcterms:W3CDTF">2006-01-25T19:50:38Z</dcterms:created>
  <dcterms:modified xsi:type="dcterms:W3CDTF">2020-10-20T03:27:59Z</dcterms:modified>
</cp:coreProperties>
</file>