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17"/>
  </p:notesMasterIdLst>
  <p:handoutMasterIdLst>
    <p:handoutMasterId r:id="rId18"/>
  </p:handoutMasterIdLst>
  <p:sldIdLst>
    <p:sldId id="973" r:id="rId2"/>
    <p:sldId id="1579" r:id="rId3"/>
    <p:sldId id="2002" r:id="rId4"/>
    <p:sldId id="2056" r:id="rId5"/>
    <p:sldId id="2055" r:id="rId6"/>
    <p:sldId id="2057" r:id="rId7"/>
    <p:sldId id="2048" r:id="rId8"/>
    <p:sldId id="2061" r:id="rId9"/>
    <p:sldId id="2062" r:id="rId10"/>
    <p:sldId id="2064" r:id="rId11"/>
    <p:sldId id="2065" r:id="rId12"/>
    <p:sldId id="2066" r:id="rId13"/>
    <p:sldId id="2067" r:id="rId14"/>
    <p:sldId id="2036" r:id="rId15"/>
    <p:sldId id="2069" r:id="rId16"/>
  </p:sldIdLst>
  <p:sldSz cx="9144000" cy="6858000" type="screen4x3"/>
  <p:notesSz cx="6881813" cy="9296400"/>
  <p:custDataLst>
    <p:tags r:id="rId19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272" autoAdjust="0"/>
    <p:restoredTop sz="77212" autoAdjust="0"/>
  </p:normalViewPr>
  <p:slideViewPr>
    <p:cSldViewPr snapToObjects="1">
      <p:cViewPr varScale="1">
        <p:scale>
          <a:sx n="89" d="100"/>
          <a:sy n="89" d="100"/>
        </p:scale>
        <p:origin x="-2550" y="-90"/>
      </p:cViewPr>
      <p:guideLst>
        <p:guide orient="horz" pos="2160"/>
        <p:guide pos="2880"/>
      </p:guideLst>
    </p:cSldViewPr>
  </p:slideViewPr>
  <p:notesTextViewPr>
    <p:cViewPr>
      <p:scale>
        <a:sx n="146" d="100"/>
        <a:sy n="146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xmlns="" id="{2773AE8C-DD00-C649-AE39-7E748DD45B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xmlns="" id="{9A15A7E2-0636-9742-A1A7-382D3DC048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xmlns="" id="{22CD4F9D-342E-6F4D-A418-65891FED7B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xmlns="" id="{9E99B754-31E1-C74E-BC74-BAC0CB44AC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CE20FF9-EE7E-44F3-A794-601D1F49B1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47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xmlns="" id="{37A6EE8E-9AA2-1543-9BEB-204A183B60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xmlns="" id="{233E5BA5-E5DB-7B4C-8B32-F2AE9CCD80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xmlns="" id="{79E4A1BC-DC02-7B41-A54F-4B32DACACE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xmlns="" id="{6A70F40C-4B46-8248-9A9D-F2041A9DBD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xmlns="" id="{EC648957-38B2-674E-A271-8812285D3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411E0DE-00A2-403D-8B6C-B9446EC620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67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CEA41E0-C5CF-46BD-BFF8-E7E6D292FF53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EarlyStopping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(monitor='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val_loss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', mode='min', verbose=1, patience=50)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43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layer = </a:t>
            </a:r>
            <a:r>
              <a:rPr lang="en-US" altLang="ko-KR" dirty="0" err="1">
                <a:effectLst/>
              </a:rPr>
              <a:t>tf.keras.layers.</a:t>
            </a:r>
            <a:r>
              <a:rPr kumimoji="1" lang="en-US" altLang="ko-KR" sz="1200" kern="1200" dirty="0" err="1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Dropout</a:t>
            </a:r>
            <a:r>
              <a:rPr lang="en-US" altLang="ko-KR" dirty="0">
                <a:effectLst/>
              </a:rPr>
              <a:t>(.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2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input_shape</a:t>
            </a:r>
            <a:r>
              <a:rPr lang="en-US" altLang="ko-KR" dirty="0">
                <a:effectLst/>
              </a:rPr>
              <a:t>=(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2</a:t>
            </a:r>
            <a:r>
              <a:rPr lang="en-US" altLang="ko-KR" dirty="0">
                <a:effectLst/>
              </a:rPr>
              <a:t>,))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644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42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06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30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87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014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AF9AB5C-0407-984C-A486-CA7FCCD2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910AA4B5-A5C4-C647-B2DC-F7DDDF34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x-none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x-none" sz="900" dirty="0"/>
          </a:p>
        </p:txBody>
      </p:sp>
    </p:spTree>
    <p:extLst>
      <p:ext uri="{BB962C8B-B14F-4D97-AF65-F5344CB8AC3E}">
        <p14:creationId xmlns:p14="http://schemas.microsoft.com/office/powerpoint/2010/main" val="39905852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4DE93F3-FF93-AB41-A257-C22EBB8A8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B1F1-636E-4FFA-A9C8-30331FEF0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32D37B-9CFF-452F-B5D1-278DC1F621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x-none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x-none" sz="900" dirty="0"/>
          </a:p>
        </p:txBody>
      </p:sp>
    </p:spTree>
    <p:extLst>
      <p:ext uri="{BB962C8B-B14F-4D97-AF65-F5344CB8AC3E}">
        <p14:creationId xmlns:p14="http://schemas.microsoft.com/office/powerpoint/2010/main" val="36759492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xmlns="" id="{54240B9B-95E4-F041-B3B4-5166F4F6C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05E9D51-B3CB-44BD-BC2F-E7C97B1C1F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23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6.xml"/><Relationship Id="rId7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27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4.xml"/><Relationship Id="rId7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15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D317328D-F9DC-394E-B32E-44C2592E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51896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 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Oct. 20,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13F6345D-7C5D-4F44-8F71-5CCFE932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269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Advanced </a:t>
            </a:r>
            <a:r>
              <a:rPr lang="en-US" altLang="ko-KR" sz="3200" b="1" kern="0" dirty="0" smtClea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techniques (1/2)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1B86E884-E61D-E54D-A876-362B413E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54834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</a:t>
            </a:r>
            <a:r>
              <a:rPr lang="en-US" altLang="ko-KR" sz="2800" b="1" kern="0" dirty="0" smtClean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6</a:t>
            </a:r>
            <a:endParaRPr lang="en-US" altLang="ko-KR" sz="2800" b="1" kern="0" dirty="0">
              <a:solidFill>
                <a:schemeClr val="accent4"/>
              </a:solidFill>
              <a:latin typeface="+mn-lt"/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165311-9752-4406-BD5C-3DFAA700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A341393-309E-474A-A0F2-F0F9CF5ED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1" name="타원 11">
            <a:extLst>
              <a:ext uri="{FF2B5EF4-FFF2-40B4-BE49-F238E27FC236}">
                <a16:creationId xmlns:a16="http://schemas.microsoft.com/office/drawing/2014/main" xmlns="" id="{FC80B0FA-F2C8-438F-9C0A-6BC02529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316995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2" name="타원 12">
            <a:extLst>
              <a:ext uri="{FF2B5EF4-FFF2-40B4-BE49-F238E27FC236}">
                <a16:creationId xmlns:a16="http://schemas.microsoft.com/office/drawing/2014/main" xmlns="" id="{BEF994CC-B8F1-447D-B150-00F02308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93612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xmlns="" id="{EE047FD7-039A-4678-ACCB-C1551268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4414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" name="타원 14">
            <a:extLst>
              <a:ext uri="{FF2B5EF4-FFF2-40B4-BE49-F238E27FC236}">
                <a16:creationId xmlns:a16="http://schemas.microsoft.com/office/drawing/2014/main" xmlns="" id="{8AF5D05C-940F-42BC-B46A-3CFEC8CA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26327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" name="타원 15">
            <a:extLst>
              <a:ext uri="{FF2B5EF4-FFF2-40B4-BE49-F238E27FC236}">
                <a16:creationId xmlns:a16="http://schemas.microsoft.com/office/drawing/2014/main" xmlns="" id="{2C3A861D-3BBF-4503-AB54-2AC04C124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855408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6" name="타원 16">
            <a:extLst>
              <a:ext uri="{FF2B5EF4-FFF2-40B4-BE49-F238E27FC236}">
                <a16:creationId xmlns:a16="http://schemas.microsoft.com/office/drawing/2014/main" xmlns="" id="{1EFF4CA9-29D6-4687-A41D-0DE4BD40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47294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7" name="직선 연결선 18">
            <a:extLst>
              <a:ext uri="{FF2B5EF4-FFF2-40B4-BE49-F238E27FC236}">
                <a16:creationId xmlns:a16="http://schemas.microsoft.com/office/drawing/2014/main" xmlns="" id="{4E20C251-4BB5-47E8-B197-6BFF4BEB2220}"/>
              </a:ext>
            </a:extLst>
          </p:cNvPr>
          <p:cNvCxnSpPr>
            <a:cxnSpLocks noChangeShapeType="1"/>
            <a:stCxn id="11" idx="6"/>
          </p:cNvCxnSpPr>
          <p:nvPr/>
        </p:nvCxnSpPr>
        <p:spPr bwMode="auto">
          <a:xfrm>
            <a:off x="2168500" y="2517020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연결선 19">
            <a:extLst>
              <a:ext uri="{FF2B5EF4-FFF2-40B4-BE49-F238E27FC236}">
                <a16:creationId xmlns:a16="http://schemas.microsoft.com/office/drawing/2014/main" xmlns="" id="{1A0C7DA6-6360-4C8C-A2B3-046B2D90E2B1}"/>
              </a:ext>
            </a:extLst>
          </p:cNvPr>
          <p:cNvCxnSpPr>
            <a:cxnSpLocks noChangeShapeType="1"/>
            <a:stCxn id="12" idx="6"/>
          </p:cNvCxnSpPr>
          <p:nvPr/>
        </p:nvCxnSpPr>
        <p:spPr bwMode="auto">
          <a:xfrm flipV="1">
            <a:off x="2168500" y="2904370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연결선 20">
            <a:extLst>
              <a:ext uri="{FF2B5EF4-FFF2-40B4-BE49-F238E27FC236}">
                <a16:creationId xmlns:a16="http://schemas.microsoft.com/office/drawing/2014/main" xmlns="" id="{BA560E05-2EA6-4CD6-A88B-C9B5B51B0228}"/>
              </a:ext>
            </a:extLst>
          </p:cNvPr>
          <p:cNvCxnSpPr>
            <a:cxnSpLocks noChangeShapeType="1"/>
            <a:stCxn id="13" idx="6"/>
          </p:cNvCxnSpPr>
          <p:nvPr/>
        </p:nvCxnSpPr>
        <p:spPr bwMode="auto">
          <a:xfrm flipV="1">
            <a:off x="2168500" y="2904370"/>
            <a:ext cx="1433513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21">
            <a:extLst>
              <a:ext uri="{FF2B5EF4-FFF2-40B4-BE49-F238E27FC236}">
                <a16:creationId xmlns:a16="http://schemas.microsoft.com/office/drawing/2014/main" xmlns="" id="{D7643863-AEDC-4F34-B5EF-570C0BCA8C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68500" y="2904370"/>
            <a:ext cx="1433513" cy="15700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2">
            <a:extLst>
              <a:ext uri="{FF2B5EF4-FFF2-40B4-BE49-F238E27FC236}">
                <a16:creationId xmlns:a16="http://schemas.microsoft.com/office/drawing/2014/main" xmlns="" id="{4F0F2218-09C9-4EFF-BF2D-B28D92719D97}"/>
              </a:ext>
            </a:extLst>
          </p:cNvPr>
          <p:cNvCxnSpPr>
            <a:cxnSpLocks noChangeShapeType="1"/>
            <a:stCxn id="13" idx="6"/>
            <a:endCxn id="27" idx="2"/>
          </p:cNvCxnSpPr>
          <p:nvPr/>
        </p:nvCxnSpPr>
        <p:spPr bwMode="auto">
          <a:xfrm>
            <a:off x="2168500" y="3844170"/>
            <a:ext cx="1433513" cy="16446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" name="그림 28">
            <a:extLst>
              <a:ext uri="{FF2B5EF4-FFF2-40B4-BE49-F238E27FC236}">
                <a16:creationId xmlns:a16="http://schemas.microsoft.com/office/drawing/2014/main" xmlns="" id="{621D83AD-7481-4CAD-B04D-31967C29BD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63" y="2429708"/>
            <a:ext cx="2794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9">
            <a:extLst>
              <a:ext uri="{FF2B5EF4-FFF2-40B4-BE49-F238E27FC236}">
                <a16:creationId xmlns:a16="http://schemas.microsoft.com/office/drawing/2014/main" xmlns="" id="{431AFD53-A91B-43F8-8E7C-6A0365BFA8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75" y="3066295"/>
            <a:ext cx="2873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30">
            <a:extLst>
              <a:ext uri="{FF2B5EF4-FFF2-40B4-BE49-F238E27FC236}">
                <a16:creationId xmlns:a16="http://schemas.microsoft.com/office/drawing/2014/main" xmlns="" id="{F698A8DE-7ECF-42DE-8672-DFB108844C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38" y="5592008"/>
            <a:ext cx="3222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42">
            <a:extLst>
              <a:ext uri="{FF2B5EF4-FFF2-40B4-BE49-F238E27FC236}">
                <a16:creationId xmlns:a16="http://schemas.microsoft.com/office/drawing/2014/main" xmlns="" id="{C6CCF790-722A-47BA-9722-04857DF2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13" y="403149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" name="타원 43">
            <a:extLst>
              <a:ext uri="{FF2B5EF4-FFF2-40B4-BE49-F238E27FC236}">
                <a16:creationId xmlns:a16="http://schemas.microsoft.com/office/drawing/2014/main" xmlns="" id="{AB3DBD39-EC39-4F11-9E96-DCD1C1AB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13" y="465062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7" name="타원 44">
            <a:extLst>
              <a:ext uri="{FF2B5EF4-FFF2-40B4-BE49-F238E27FC236}">
                <a16:creationId xmlns:a16="http://schemas.microsoft.com/office/drawing/2014/main" xmlns="" id="{B19C0C55-2A53-4797-9F45-BC6E5518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13" y="5290383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8" name="직선 연결선 54">
            <a:extLst>
              <a:ext uri="{FF2B5EF4-FFF2-40B4-BE49-F238E27FC236}">
                <a16:creationId xmlns:a16="http://schemas.microsoft.com/office/drawing/2014/main" xmlns="" id="{6CFEE8A1-E597-4AE2-927E-0586208C4674}"/>
              </a:ext>
            </a:extLst>
          </p:cNvPr>
          <p:cNvCxnSpPr>
            <a:cxnSpLocks noChangeShapeType="1"/>
            <a:stCxn id="11" idx="6"/>
          </p:cNvCxnSpPr>
          <p:nvPr/>
        </p:nvCxnSpPr>
        <p:spPr bwMode="auto">
          <a:xfrm>
            <a:off x="2168500" y="2517020"/>
            <a:ext cx="1433513" cy="1006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연결선 57">
            <a:extLst>
              <a:ext uri="{FF2B5EF4-FFF2-40B4-BE49-F238E27FC236}">
                <a16:creationId xmlns:a16="http://schemas.microsoft.com/office/drawing/2014/main" xmlns="" id="{8E466A0C-0706-4F66-8F36-C833EB346925}"/>
              </a:ext>
            </a:extLst>
          </p:cNvPr>
          <p:cNvCxnSpPr>
            <a:cxnSpLocks noChangeShapeType="1"/>
            <a:stCxn id="11" idx="6"/>
            <a:endCxn id="25" idx="2"/>
          </p:cNvCxnSpPr>
          <p:nvPr/>
        </p:nvCxnSpPr>
        <p:spPr bwMode="auto">
          <a:xfrm>
            <a:off x="2168500" y="2517020"/>
            <a:ext cx="1433513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연결선 61">
            <a:extLst>
              <a:ext uri="{FF2B5EF4-FFF2-40B4-BE49-F238E27FC236}">
                <a16:creationId xmlns:a16="http://schemas.microsoft.com/office/drawing/2014/main" xmlns="" id="{451278B1-E6B1-4B55-A293-2D50307DCA5D}"/>
              </a:ext>
            </a:extLst>
          </p:cNvPr>
          <p:cNvCxnSpPr>
            <a:cxnSpLocks noChangeShapeType="1"/>
            <a:stCxn id="11" idx="6"/>
            <a:endCxn id="26" idx="2"/>
          </p:cNvCxnSpPr>
          <p:nvPr/>
        </p:nvCxnSpPr>
        <p:spPr bwMode="auto">
          <a:xfrm>
            <a:off x="2168500" y="2517020"/>
            <a:ext cx="1433513" cy="23336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연결선 64">
            <a:extLst>
              <a:ext uri="{FF2B5EF4-FFF2-40B4-BE49-F238E27FC236}">
                <a16:creationId xmlns:a16="http://schemas.microsoft.com/office/drawing/2014/main" xmlns="" id="{B4DE02F3-C230-44AD-B5C9-BD7DAFE2B726}"/>
              </a:ext>
            </a:extLst>
          </p:cNvPr>
          <p:cNvCxnSpPr>
            <a:cxnSpLocks noChangeShapeType="1"/>
            <a:stCxn id="11" idx="6"/>
            <a:endCxn id="27" idx="2"/>
          </p:cNvCxnSpPr>
          <p:nvPr/>
        </p:nvCxnSpPr>
        <p:spPr bwMode="auto">
          <a:xfrm>
            <a:off x="2168500" y="2517020"/>
            <a:ext cx="1433513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연결선 68">
            <a:extLst>
              <a:ext uri="{FF2B5EF4-FFF2-40B4-BE49-F238E27FC236}">
                <a16:creationId xmlns:a16="http://schemas.microsoft.com/office/drawing/2014/main" xmlns="" id="{A6083ADB-43D3-4EE2-B031-EE5644BF9A7C}"/>
              </a:ext>
            </a:extLst>
          </p:cNvPr>
          <p:cNvCxnSpPr>
            <a:cxnSpLocks noChangeShapeType="1"/>
            <a:stCxn id="12" idx="6"/>
          </p:cNvCxnSpPr>
          <p:nvPr/>
        </p:nvCxnSpPr>
        <p:spPr bwMode="auto">
          <a:xfrm>
            <a:off x="2168500" y="3136145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직선 연결선 72">
            <a:extLst>
              <a:ext uri="{FF2B5EF4-FFF2-40B4-BE49-F238E27FC236}">
                <a16:creationId xmlns:a16="http://schemas.microsoft.com/office/drawing/2014/main" xmlns="" id="{8BB64762-6785-4BFD-B0D1-BF9B689E1B46}"/>
              </a:ext>
            </a:extLst>
          </p:cNvPr>
          <p:cNvCxnSpPr>
            <a:cxnSpLocks noChangeShapeType="1"/>
            <a:stCxn id="12" idx="6"/>
            <a:endCxn id="25" idx="2"/>
          </p:cNvCxnSpPr>
          <p:nvPr/>
        </p:nvCxnSpPr>
        <p:spPr bwMode="auto">
          <a:xfrm>
            <a:off x="2168500" y="3136145"/>
            <a:ext cx="1433513" cy="109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연결선 75">
            <a:extLst>
              <a:ext uri="{FF2B5EF4-FFF2-40B4-BE49-F238E27FC236}">
                <a16:creationId xmlns:a16="http://schemas.microsoft.com/office/drawing/2014/main" xmlns="" id="{6E60BB32-EF5C-4700-8C5D-3CF4931B8308}"/>
              </a:ext>
            </a:extLst>
          </p:cNvPr>
          <p:cNvCxnSpPr>
            <a:cxnSpLocks noChangeShapeType="1"/>
            <a:stCxn id="12" idx="6"/>
            <a:endCxn id="26" idx="2"/>
          </p:cNvCxnSpPr>
          <p:nvPr/>
        </p:nvCxnSpPr>
        <p:spPr bwMode="auto">
          <a:xfrm>
            <a:off x="2168500" y="3136145"/>
            <a:ext cx="1433513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직선 연결선 78">
            <a:extLst>
              <a:ext uri="{FF2B5EF4-FFF2-40B4-BE49-F238E27FC236}">
                <a16:creationId xmlns:a16="http://schemas.microsoft.com/office/drawing/2014/main" xmlns="" id="{B1DB0FCB-0A50-497C-B452-E29E905159A6}"/>
              </a:ext>
            </a:extLst>
          </p:cNvPr>
          <p:cNvCxnSpPr>
            <a:cxnSpLocks noChangeShapeType="1"/>
            <a:stCxn id="12" idx="6"/>
            <a:endCxn id="27" idx="2"/>
          </p:cNvCxnSpPr>
          <p:nvPr/>
        </p:nvCxnSpPr>
        <p:spPr bwMode="auto">
          <a:xfrm>
            <a:off x="2168500" y="3136145"/>
            <a:ext cx="1433513" cy="2352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직선 연결선 82">
            <a:extLst>
              <a:ext uri="{FF2B5EF4-FFF2-40B4-BE49-F238E27FC236}">
                <a16:creationId xmlns:a16="http://schemas.microsoft.com/office/drawing/2014/main" xmlns="" id="{41CCA713-41B2-49C1-9297-5EA61C59615C}"/>
              </a:ext>
            </a:extLst>
          </p:cNvPr>
          <p:cNvCxnSpPr>
            <a:cxnSpLocks noChangeShapeType="1"/>
            <a:stCxn id="13" idx="6"/>
          </p:cNvCxnSpPr>
          <p:nvPr/>
        </p:nvCxnSpPr>
        <p:spPr bwMode="auto">
          <a:xfrm flipV="1">
            <a:off x="2168500" y="3523495"/>
            <a:ext cx="1433513" cy="320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연결선 86">
            <a:extLst>
              <a:ext uri="{FF2B5EF4-FFF2-40B4-BE49-F238E27FC236}">
                <a16:creationId xmlns:a16="http://schemas.microsoft.com/office/drawing/2014/main" xmlns="" id="{93E0ABE2-DD7A-4F89-A365-8E9EBD39FEF9}"/>
              </a:ext>
            </a:extLst>
          </p:cNvPr>
          <p:cNvCxnSpPr>
            <a:cxnSpLocks noChangeShapeType="1"/>
            <a:stCxn id="13" idx="6"/>
            <a:endCxn id="25" idx="2"/>
          </p:cNvCxnSpPr>
          <p:nvPr/>
        </p:nvCxnSpPr>
        <p:spPr bwMode="auto">
          <a:xfrm>
            <a:off x="2168500" y="3844170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직선 연결선 89">
            <a:extLst>
              <a:ext uri="{FF2B5EF4-FFF2-40B4-BE49-F238E27FC236}">
                <a16:creationId xmlns:a16="http://schemas.microsoft.com/office/drawing/2014/main" xmlns="" id="{9CC432EF-2A6B-4AF6-A0AA-92A99A5C89F1}"/>
              </a:ext>
            </a:extLst>
          </p:cNvPr>
          <p:cNvCxnSpPr>
            <a:cxnSpLocks noChangeShapeType="1"/>
            <a:stCxn id="13" idx="6"/>
            <a:endCxn id="26" idx="2"/>
          </p:cNvCxnSpPr>
          <p:nvPr/>
        </p:nvCxnSpPr>
        <p:spPr bwMode="auto">
          <a:xfrm>
            <a:off x="2168500" y="3844170"/>
            <a:ext cx="1433513" cy="1006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직선 연결선 95">
            <a:extLst>
              <a:ext uri="{FF2B5EF4-FFF2-40B4-BE49-F238E27FC236}">
                <a16:creationId xmlns:a16="http://schemas.microsoft.com/office/drawing/2014/main" xmlns="" id="{D6219AF2-ECC1-41F2-9F5F-23E101BADFD9}"/>
              </a:ext>
            </a:extLst>
          </p:cNvPr>
          <p:cNvCxnSpPr>
            <a:cxnSpLocks noChangeShapeType="1"/>
            <a:stCxn id="14" idx="6"/>
          </p:cNvCxnSpPr>
          <p:nvPr/>
        </p:nvCxnSpPr>
        <p:spPr bwMode="auto">
          <a:xfrm flipV="1">
            <a:off x="2168500" y="3523495"/>
            <a:ext cx="1433513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연결선 98">
            <a:extLst>
              <a:ext uri="{FF2B5EF4-FFF2-40B4-BE49-F238E27FC236}">
                <a16:creationId xmlns:a16="http://schemas.microsoft.com/office/drawing/2014/main" xmlns="" id="{6F772436-E2C4-409A-B397-05892CE3BDCF}"/>
              </a:ext>
            </a:extLst>
          </p:cNvPr>
          <p:cNvCxnSpPr>
            <a:cxnSpLocks noChangeShapeType="1"/>
            <a:stCxn id="14" idx="6"/>
            <a:endCxn id="25" idx="2"/>
          </p:cNvCxnSpPr>
          <p:nvPr/>
        </p:nvCxnSpPr>
        <p:spPr bwMode="auto">
          <a:xfrm flipV="1">
            <a:off x="2168500" y="4231520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직선 연결선 101">
            <a:extLst>
              <a:ext uri="{FF2B5EF4-FFF2-40B4-BE49-F238E27FC236}">
                <a16:creationId xmlns:a16="http://schemas.microsoft.com/office/drawing/2014/main" xmlns="" id="{521C05AC-F5A0-459E-8962-EDA670B52B6C}"/>
              </a:ext>
            </a:extLst>
          </p:cNvPr>
          <p:cNvCxnSpPr>
            <a:cxnSpLocks noChangeShapeType="1"/>
            <a:stCxn id="14" idx="6"/>
            <a:endCxn id="26" idx="2"/>
          </p:cNvCxnSpPr>
          <p:nvPr/>
        </p:nvCxnSpPr>
        <p:spPr bwMode="auto">
          <a:xfrm>
            <a:off x="2168500" y="4463295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104">
            <a:extLst>
              <a:ext uri="{FF2B5EF4-FFF2-40B4-BE49-F238E27FC236}">
                <a16:creationId xmlns:a16="http://schemas.microsoft.com/office/drawing/2014/main" xmlns="" id="{0FEC1EF4-FCB2-4416-B530-BBDCE196CDF6}"/>
              </a:ext>
            </a:extLst>
          </p:cNvPr>
          <p:cNvCxnSpPr>
            <a:cxnSpLocks noChangeShapeType="1"/>
            <a:stCxn id="14" idx="6"/>
            <a:endCxn id="27" idx="2"/>
          </p:cNvCxnSpPr>
          <p:nvPr/>
        </p:nvCxnSpPr>
        <p:spPr bwMode="auto">
          <a:xfrm>
            <a:off x="2168500" y="4463295"/>
            <a:ext cx="1433513" cy="1025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직선 연결선 107">
            <a:extLst>
              <a:ext uri="{FF2B5EF4-FFF2-40B4-BE49-F238E27FC236}">
                <a16:creationId xmlns:a16="http://schemas.microsoft.com/office/drawing/2014/main" xmlns="" id="{A7A9A791-2A1C-4EBC-87D9-D814C52F15DD}"/>
              </a:ext>
            </a:extLst>
          </p:cNvPr>
          <p:cNvCxnSpPr>
            <a:cxnSpLocks noChangeShapeType="1"/>
            <a:stCxn id="15" idx="6"/>
          </p:cNvCxnSpPr>
          <p:nvPr/>
        </p:nvCxnSpPr>
        <p:spPr bwMode="auto">
          <a:xfrm flipV="1">
            <a:off x="2168500" y="2904370"/>
            <a:ext cx="1433513" cy="21510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직선 연결선 110">
            <a:extLst>
              <a:ext uri="{FF2B5EF4-FFF2-40B4-BE49-F238E27FC236}">
                <a16:creationId xmlns:a16="http://schemas.microsoft.com/office/drawing/2014/main" xmlns="" id="{AE07DAB2-6F9B-44D6-BF13-88569D93AD7A}"/>
              </a:ext>
            </a:extLst>
          </p:cNvPr>
          <p:cNvCxnSpPr>
            <a:cxnSpLocks noChangeShapeType="1"/>
            <a:stCxn id="15" idx="6"/>
          </p:cNvCxnSpPr>
          <p:nvPr/>
        </p:nvCxnSpPr>
        <p:spPr bwMode="auto">
          <a:xfrm flipV="1">
            <a:off x="2168500" y="3523495"/>
            <a:ext cx="1433513" cy="15319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113">
            <a:extLst>
              <a:ext uri="{FF2B5EF4-FFF2-40B4-BE49-F238E27FC236}">
                <a16:creationId xmlns:a16="http://schemas.microsoft.com/office/drawing/2014/main" xmlns="" id="{6B657950-6FCF-446F-AD53-7A3238A93D22}"/>
              </a:ext>
            </a:extLst>
          </p:cNvPr>
          <p:cNvCxnSpPr>
            <a:cxnSpLocks noChangeShapeType="1"/>
            <a:stCxn id="15" idx="6"/>
            <a:endCxn id="25" idx="2"/>
          </p:cNvCxnSpPr>
          <p:nvPr/>
        </p:nvCxnSpPr>
        <p:spPr bwMode="auto">
          <a:xfrm flipV="1">
            <a:off x="2168500" y="4231520"/>
            <a:ext cx="1433513" cy="8239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직선 연결선 116">
            <a:extLst>
              <a:ext uri="{FF2B5EF4-FFF2-40B4-BE49-F238E27FC236}">
                <a16:creationId xmlns:a16="http://schemas.microsoft.com/office/drawing/2014/main" xmlns="" id="{EBD7EFCD-BFCF-431B-8175-39CF085DF726}"/>
              </a:ext>
            </a:extLst>
          </p:cNvPr>
          <p:cNvCxnSpPr>
            <a:cxnSpLocks noChangeShapeType="1"/>
            <a:stCxn id="15" idx="6"/>
            <a:endCxn id="26" idx="2"/>
          </p:cNvCxnSpPr>
          <p:nvPr/>
        </p:nvCxnSpPr>
        <p:spPr bwMode="auto">
          <a:xfrm flipV="1">
            <a:off x="2168500" y="4850645"/>
            <a:ext cx="1433513" cy="2047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연결선 119">
            <a:extLst>
              <a:ext uri="{FF2B5EF4-FFF2-40B4-BE49-F238E27FC236}">
                <a16:creationId xmlns:a16="http://schemas.microsoft.com/office/drawing/2014/main" xmlns="" id="{A58436AF-F95E-4E3C-812A-B54776CD58E8}"/>
              </a:ext>
            </a:extLst>
          </p:cNvPr>
          <p:cNvCxnSpPr>
            <a:cxnSpLocks noChangeShapeType="1"/>
            <a:stCxn id="15" idx="6"/>
            <a:endCxn id="27" idx="2"/>
          </p:cNvCxnSpPr>
          <p:nvPr/>
        </p:nvCxnSpPr>
        <p:spPr bwMode="auto">
          <a:xfrm>
            <a:off x="2168500" y="5055433"/>
            <a:ext cx="1433513" cy="4333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직선 연결선 122">
            <a:extLst>
              <a:ext uri="{FF2B5EF4-FFF2-40B4-BE49-F238E27FC236}">
                <a16:creationId xmlns:a16="http://schemas.microsoft.com/office/drawing/2014/main" xmlns="" id="{FD580468-ADA5-41F7-BF46-4B31FC6700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68500" y="2904370"/>
            <a:ext cx="1433513" cy="27606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직선 연결선 124">
            <a:extLst>
              <a:ext uri="{FF2B5EF4-FFF2-40B4-BE49-F238E27FC236}">
                <a16:creationId xmlns:a16="http://schemas.microsoft.com/office/drawing/2014/main" xmlns="" id="{A5EEFD43-E3CF-4030-81D0-CE5FE7D9B1B2}"/>
              </a:ext>
            </a:extLst>
          </p:cNvPr>
          <p:cNvCxnSpPr>
            <a:cxnSpLocks noChangeShapeType="1"/>
            <a:stCxn id="16" idx="6"/>
          </p:cNvCxnSpPr>
          <p:nvPr/>
        </p:nvCxnSpPr>
        <p:spPr bwMode="auto">
          <a:xfrm flipV="1">
            <a:off x="2168500" y="3523495"/>
            <a:ext cx="1433513" cy="2149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연결선 127">
            <a:extLst>
              <a:ext uri="{FF2B5EF4-FFF2-40B4-BE49-F238E27FC236}">
                <a16:creationId xmlns:a16="http://schemas.microsoft.com/office/drawing/2014/main" xmlns="" id="{BBF6B2FA-B24F-4978-89C9-6BB3BA8CDDE0}"/>
              </a:ext>
            </a:extLst>
          </p:cNvPr>
          <p:cNvCxnSpPr>
            <a:cxnSpLocks noChangeShapeType="1"/>
            <a:stCxn id="16" idx="6"/>
            <a:endCxn id="25" idx="2"/>
          </p:cNvCxnSpPr>
          <p:nvPr/>
        </p:nvCxnSpPr>
        <p:spPr bwMode="auto">
          <a:xfrm flipV="1">
            <a:off x="2168500" y="4231520"/>
            <a:ext cx="1433513" cy="1441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직선 연결선 130">
            <a:extLst>
              <a:ext uri="{FF2B5EF4-FFF2-40B4-BE49-F238E27FC236}">
                <a16:creationId xmlns:a16="http://schemas.microsoft.com/office/drawing/2014/main" xmlns="" id="{2F458D23-ACCD-44EE-B800-DB039073FA48}"/>
              </a:ext>
            </a:extLst>
          </p:cNvPr>
          <p:cNvCxnSpPr>
            <a:cxnSpLocks noChangeShapeType="1"/>
            <a:stCxn id="16" idx="6"/>
            <a:endCxn id="26" idx="2"/>
          </p:cNvCxnSpPr>
          <p:nvPr/>
        </p:nvCxnSpPr>
        <p:spPr bwMode="auto">
          <a:xfrm flipV="1">
            <a:off x="2168500" y="4850645"/>
            <a:ext cx="1433513" cy="8223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직선 연결선 133">
            <a:extLst>
              <a:ext uri="{FF2B5EF4-FFF2-40B4-BE49-F238E27FC236}">
                <a16:creationId xmlns:a16="http://schemas.microsoft.com/office/drawing/2014/main" xmlns="" id="{65E9262D-6703-481D-A920-709D5163BDE1}"/>
              </a:ext>
            </a:extLst>
          </p:cNvPr>
          <p:cNvCxnSpPr>
            <a:cxnSpLocks noChangeShapeType="1"/>
            <a:stCxn id="16" idx="6"/>
            <a:endCxn id="27" idx="2"/>
          </p:cNvCxnSpPr>
          <p:nvPr/>
        </p:nvCxnSpPr>
        <p:spPr bwMode="auto">
          <a:xfrm flipV="1">
            <a:off x="2168500" y="5488820"/>
            <a:ext cx="1433513" cy="1841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타원 70">
            <a:extLst>
              <a:ext uri="{FF2B5EF4-FFF2-40B4-BE49-F238E27FC236}">
                <a16:creationId xmlns:a16="http://schemas.microsoft.com/office/drawing/2014/main" xmlns="" id="{753C0470-F579-4078-8294-44A686DA6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50" y="3329820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4" name="타원 71">
            <a:extLst>
              <a:ext uri="{FF2B5EF4-FFF2-40B4-BE49-F238E27FC236}">
                <a16:creationId xmlns:a16="http://schemas.microsoft.com/office/drawing/2014/main" xmlns="" id="{512E6E65-214A-40B3-9404-7A91EBE0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188" y="272815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60" name="타원 81">
            <a:extLst>
              <a:ext uri="{FF2B5EF4-FFF2-40B4-BE49-F238E27FC236}">
                <a16:creationId xmlns:a16="http://schemas.microsoft.com/office/drawing/2014/main" xmlns="" id="{7283E028-FD64-45C5-8B0F-0FF2D98E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938" y="3923760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61" name="그림 25">
            <a:extLst>
              <a:ext uri="{FF2B5EF4-FFF2-40B4-BE49-F238E27FC236}">
                <a16:creationId xmlns:a16="http://schemas.microsoft.com/office/drawing/2014/main" xmlns="" id="{467BA701-DE39-4EBE-9308-AE771ACC9B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65" y="3971758"/>
            <a:ext cx="1349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직선 연결선 84">
            <a:extLst>
              <a:ext uri="{FF2B5EF4-FFF2-40B4-BE49-F238E27FC236}">
                <a16:creationId xmlns:a16="http://schemas.microsoft.com/office/drawing/2014/main" xmlns="" id="{2D05E531-3AD3-45EC-925F-CF3A8E51E8C0}"/>
              </a:ext>
            </a:extLst>
          </p:cNvPr>
          <p:cNvCxnSpPr>
            <a:cxnSpLocks noChangeShapeType="1"/>
            <a:stCxn id="73" idx="6"/>
            <a:endCxn id="60" idx="2"/>
          </p:cNvCxnSpPr>
          <p:nvPr/>
        </p:nvCxnSpPr>
        <p:spPr bwMode="auto">
          <a:xfrm>
            <a:off x="5570791" y="3552658"/>
            <a:ext cx="1382147" cy="57112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연결선 90">
            <a:extLst>
              <a:ext uri="{FF2B5EF4-FFF2-40B4-BE49-F238E27FC236}">
                <a16:creationId xmlns:a16="http://schemas.microsoft.com/office/drawing/2014/main" xmlns="" id="{4743E021-6CD5-4F3C-819A-A9333E1FD4D6}"/>
              </a:ext>
            </a:extLst>
          </p:cNvPr>
          <p:cNvCxnSpPr>
            <a:cxnSpLocks noChangeShapeType="1"/>
            <a:stCxn id="70" idx="6"/>
            <a:endCxn id="60" idx="2"/>
          </p:cNvCxnSpPr>
          <p:nvPr/>
        </p:nvCxnSpPr>
        <p:spPr bwMode="auto">
          <a:xfrm flipV="1">
            <a:off x="5575553" y="4123785"/>
            <a:ext cx="1377385" cy="13054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연결선 91">
            <a:extLst>
              <a:ext uri="{FF2B5EF4-FFF2-40B4-BE49-F238E27FC236}">
                <a16:creationId xmlns:a16="http://schemas.microsoft.com/office/drawing/2014/main" xmlns="" id="{E6541764-4DB2-42A0-88A7-C606259541C5}"/>
              </a:ext>
            </a:extLst>
          </p:cNvPr>
          <p:cNvCxnSpPr>
            <a:cxnSpLocks noChangeShapeType="1"/>
            <a:stCxn id="71" idx="6"/>
            <a:endCxn id="60" idx="2"/>
          </p:cNvCxnSpPr>
          <p:nvPr/>
        </p:nvCxnSpPr>
        <p:spPr bwMode="auto">
          <a:xfrm flipV="1">
            <a:off x="5575553" y="4123785"/>
            <a:ext cx="1377385" cy="74888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타원 42">
            <a:extLst>
              <a:ext uri="{FF2B5EF4-FFF2-40B4-BE49-F238E27FC236}">
                <a16:creationId xmlns:a16="http://schemas.microsoft.com/office/drawing/2014/main" xmlns="" id="{C8561432-0683-4F60-B69F-E5F60F98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741" y="405430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1" name="타원 43">
            <a:extLst>
              <a:ext uri="{FF2B5EF4-FFF2-40B4-BE49-F238E27FC236}">
                <a16:creationId xmlns:a16="http://schemas.microsoft.com/office/drawing/2014/main" xmlns="" id="{CC38D982-B623-4A58-A081-C03456E1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741" y="4673433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3" name="타원 70">
            <a:extLst>
              <a:ext uri="{FF2B5EF4-FFF2-40B4-BE49-F238E27FC236}">
                <a16:creationId xmlns:a16="http://schemas.microsoft.com/office/drawing/2014/main" xmlns="" id="{B202531C-BC5E-470E-AC3C-92E82333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978" y="3352633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78" name="직선 연결선 18">
            <a:extLst>
              <a:ext uri="{FF2B5EF4-FFF2-40B4-BE49-F238E27FC236}">
                <a16:creationId xmlns:a16="http://schemas.microsoft.com/office/drawing/2014/main" xmlns="" id="{F143195C-BCF1-40C6-B88F-04CA181DD174}"/>
              </a:ext>
            </a:extLst>
          </p:cNvPr>
          <p:cNvCxnSpPr>
            <a:cxnSpLocks noChangeShapeType="1"/>
            <a:stCxn id="54" idx="6"/>
            <a:endCxn id="73" idx="2"/>
          </p:cNvCxnSpPr>
          <p:nvPr/>
        </p:nvCxnSpPr>
        <p:spPr bwMode="auto">
          <a:xfrm>
            <a:off x="4010000" y="2928183"/>
            <a:ext cx="1155978" cy="624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직선 연결선 18">
            <a:extLst>
              <a:ext uri="{FF2B5EF4-FFF2-40B4-BE49-F238E27FC236}">
                <a16:creationId xmlns:a16="http://schemas.microsoft.com/office/drawing/2014/main" xmlns="" id="{CDD88864-0A3D-4416-8E82-9213BED7A5AE}"/>
              </a:ext>
            </a:extLst>
          </p:cNvPr>
          <p:cNvCxnSpPr>
            <a:cxnSpLocks noChangeShapeType="1"/>
            <a:stCxn id="54" idx="6"/>
            <a:endCxn id="70" idx="2"/>
          </p:cNvCxnSpPr>
          <p:nvPr/>
        </p:nvCxnSpPr>
        <p:spPr bwMode="auto">
          <a:xfrm>
            <a:off x="4010000" y="2928183"/>
            <a:ext cx="1160741" cy="13261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직선 연결선 18">
            <a:extLst>
              <a:ext uri="{FF2B5EF4-FFF2-40B4-BE49-F238E27FC236}">
                <a16:creationId xmlns:a16="http://schemas.microsoft.com/office/drawing/2014/main" xmlns="" id="{808A451B-5B90-4B4D-AC9A-03A3FE7C945C}"/>
              </a:ext>
            </a:extLst>
          </p:cNvPr>
          <p:cNvCxnSpPr>
            <a:cxnSpLocks noChangeShapeType="1"/>
            <a:stCxn id="54" idx="6"/>
            <a:endCxn id="71" idx="2"/>
          </p:cNvCxnSpPr>
          <p:nvPr/>
        </p:nvCxnSpPr>
        <p:spPr bwMode="auto">
          <a:xfrm>
            <a:off x="4010000" y="2928183"/>
            <a:ext cx="1160741" cy="194448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직선 연결선 18">
            <a:extLst>
              <a:ext uri="{FF2B5EF4-FFF2-40B4-BE49-F238E27FC236}">
                <a16:creationId xmlns:a16="http://schemas.microsoft.com/office/drawing/2014/main" xmlns="" id="{01BF62D3-4590-4DE5-9093-008045F83BE9}"/>
              </a:ext>
            </a:extLst>
          </p:cNvPr>
          <p:cNvCxnSpPr>
            <a:cxnSpLocks noChangeShapeType="1"/>
            <a:stCxn id="53" idx="6"/>
            <a:endCxn id="73" idx="2"/>
          </p:cNvCxnSpPr>
          <p:nvPr/>
        </p:nvCxnSpPr>
        <p:spPr bwMode="auto">
          <a:xfrm>
            <a:off x="4002063" y="3529845"/>
            <a:ext cx="1163915" cy="228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직선 연결선 18">
            <a:extLst>
              <a:ext uri="{FF2B5EF4-FFF2-40B4-BE49-F238E27FC236}">
                <a16:creationId xmlns:a16="http://schemas.microsoft.com/office/drawing/2014/main" xmlns="" id="{6EE72BE3-B4B6-48C8-8C65-5C156758653A}"/>
              </a:ext>
            </a:extLst>
          </p:cNvPr>
          <p:cNvCxnSpPr>
            <a:cxnSpLocks noChangeShapeType="1"/>
            <a:stCxn id="53" idx="6"/>
            <a:endCxn id="70" idx="2"/>
          </p:cNvCxnSpPr>
          <p:nvPr/>
        </p:nvCxnSpPr>
        <p:spPr bwMode="auto">
          <a:xfrm>
            <a:off x="4002063" y="3529845"/>
            <a:ext cx="1168678" cy="7244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직선 연결선 18">
            <a:extLst>
              <a:ext uri="{FF2B5EF4-FFF2-40B4-BE49-F238E27FC236}">
                <a16:creationId xmlns:a16="http://schemas.microsoft.com/office/drawing/2014/main" xmlns="" id="{E2F14DD6-479D-4991-9151-94A1333B1C3E}"/>
              </a:ext>
            </a:extLst>
          </p:cNvPr>
          <p:cNvCxnSpPr>
            <a:cxnSpLocks noChangeShapeType="1"/>
            <a:stCxn id="53" idx="6"/>
            <a:endCxn id="71" idx="2"/>
          </p:cNvCxnSpPr>
          <p:nvPr/>
        </p:nvCxnSpPr>
        <p:spPr bwMode="auto">
          <a:xfrm>
            <a:off x="4002063" y="3529845"/>
            <a:ext cx="1168678" cy="13428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18">
            <a:extLst>
              <a:ext uri="{FF2B5EF4-FFF2-40B4-BE49-F238E27FC236}">
                <a16:creationId xmlns:a16="http://schemas.microsoft.com/office/drawing/2014/main" xmlns="" id="{FFB855B8-230E-4256-88AC-B53D8D3D7092}"/>
              </a:ext>
            </a:extLst>
          </p:cNvPr>
          <p:cNvCxnSpPr>
            <a:cxnSpLocks noChangeShapeType="1"/>
            <a:stCxn id="25" idx="6"/>
            <a:endCxn id="73" idx="2"/>
          </p:cNvCxnSpPr>
          <p:nvPr/>
        </p:nvCxnSpPr>
        <p:spPr bwMode="auto">
          <a:xfrm flipV="1">
            <a:off x="4006825" y="3552658"/>
            <a:ext cx="1159153" cy="6788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연결선 18">
            <a:extLst>
              <a:ext uri="{FF2B5EF4-FFF2-40B4-BE49-F238E27FC236}">
                <a16:creationId xmlns:a16="http://schemas.microsoft.com/office/drawing/2014/main" xmlns="" id="{58A1A297-61C4-4933-A5F2-ADBBBDDCCD8A}"/>
              </a:ext>
            </a:extLst>
          </p:cNvPr>
          <p:cNvCxnSpPr>
            <a:cxnSpLocks noChangeShapeType="1"/>
            <a:stCxn id="25" idx="6"/>
            <a:endCxn id="70" idx="2"/>
          </p:cNvCxnSpPr>
          <p:nvPr/>
        </p:nvCxnSpPr>
        <p:spPr bwMode="auto">
          <a:xfrm>
            <a:off x="4006825" y="4231520"/>
            <a:ext cx="1163916" cy="228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연결선 18">
            <a:extLst>
              <a:ext uri="{FF2B5EF4-FFF2-40B4-BE49-F238E27FC236}">
                <a16:creationId xmlns:a16="http://schemas.microsoft.com/office/drawing/2014/main" xmlns="" id="{D4042E7C-09FB-4E38-A65D-060BEA6B03CE}"/>
              </a:ext>
            </a:extLst>
          </p:cNvPr>
          <p:cNvCxnSpPr>
            <a:cxnSpLocks noChangeShapeType="1"/>
            <a:stCxn id="25" idx="6"/>
            <a:endCxn id="71" idx="2"/>
          </p:cNvCxnSpPr>
          <p:nvPr/>
        </p:nvCxnSpPr>
        <p:spPr bwMode="auto">
          <a:xfrm>
            <a:off x="4006825" y="4231520"/>
            <a:ext cx="1163916" cy="64114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직선 연결선 18">
            <a:extLst>
              <a:ext uri="{FF2B5EF4-FFF2-40B4-BE49-F238E27FC236}">
                <a16:creationId xmlns:a16="http://schemas.microsoft.com/office/drawing/2014/main" xmlns="" id="{6D763F28-765F-42B0-B695-C24064FB4895}"/>
              </a:ext>
            </a:extLst>
          </p:cNvPr>
          <p:cNvCxnSpPr>
            <a:cxnSpLocks noChangeShapeType="1"/>
            <a:stCxn id="26" idx="6"/>
            <a:endCxn id="73" idx="2"/>
          </p:cNvCxnSpPr>
          <p:nvPr/>
        </p:nvCxnSpPr>
        <p:spPr bwMode="auto">
          <a:xfrm flipV="1">
            <a:off x="4006825" y="3552658"/>
            <a:ext cx="1159153" cy="129719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연결선 18">
            <a:extLst>
              <a:ext uri="{FF2B5EF4-FFF2-40B4-BE49-F238E27FC236}">
                <a16:creationId xmlns:a16="http://schemas.microsoft.com/office/drawing/2014/main" xmlns="" id="{E270DD0F-F2FB-4926-9473-2448DCA096AB}"/>
              </a:ext>
            </a:extLst>
          </p:cNvPr>
          <p:cNvCxnSpPr>
            <a:cxnSpLocks noChangeShapeType="1"/>
            <a:stCxn id="26" idx="6"/>
            <a:endCxn id="70" idx="2"/>
          </p:cNvCxnSpPr>
          <p:nvPr/>
        </p:nvCxnSpPr>
        <p:spPr bwMode="auto">
          <a:xfrm flipV="1">
            <a:off x="4006825" y="4254333"/>
            <a:ext cx="1163916" cy="59551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직선 연결선 18">
            <a:extLst>
              <a:ext uri="{FF2B5EF4-FFF2-40B4-BE49-F238E27FC236}">
                <a16:creationId xmlns:a16="http://schemas.microsoft.com/office/drawing/2014/main" xmlns="" id="{2501707E-B15E-4021-BDF2-BCC3FE705DDA}"/>
              </a:ext>
            </a:extLst>
          </p:cNvPr>
          <p:cNvCxnSpPr>
            <a:cxnSpLocks noChangeShapeType="1"/>
            <a:stCxn id="26" idx="6"/>
            <a:endCxn id="71" idx="2"/>
          </p:cNvCxnSpPr>
          <p:nvPr/>
        </p:nvCxnSpPr>
        <p:spPr bwMode="auto">
          <a:xfrm>
            <a:off x="4006825" y="4849852"/>
            <a:ext cx="1163916" cy="228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직선 연결선 18">
            <a:extLst>
              <a:ext uri="{FF2B5EF4-FFF2-40B4-BE49-F238E27FC236}">
                <a16:creationId xmlns:a16="http://schemas.microsoft.com/office/drawing/2014/main" xmlns="" id="{B268F54D-8C30-4792-8304-EA8768A56901}"/>
              </a:ext>
            </a:extLst>
          </p:cNvPr>
          <p:cNvCxnSpPr>
            <a:cxnSpLocks noChangeShapeType="1"/>
            <a:stCxn id="27" idx="6"/>
            <a:endCxn id="71" idx="2"/>
          </p:cNvCxnSpPr>
          <p:nvPr/>
        </p:nvCxnSpPr>
        <p:spPr bwMode="auto">
          <a:xfrm flipV="1">
            <a:off x="4006825" y="4872665"/>
            <a:ext cx="1163916" cy="61694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직선 연결선 18">
            <a:extLst>
              <a:ext uri="{FF2B5EF4-FFF2-40B4-BE49-F238E27FC236}">
                <a16:creationId xmlns:a16="http://schemas.microsoft.com/office/drawing/2014/main" xmlns="" id="{FF856A61-1F29-4659-91DD-7531D092B5B8}"/>
              </a:ext>
            </a:extLst>
          </p:cNvPr>
          <p:cNvCxnSpPr>
            <a:cxnSpLocks noChangeShapeType="1"/>
            <a:stCxn id="27" idx="6"/>
            <a:endCxn id="70" idx="2"/>
          </p:cNvCxnSpPr>
          <p:nvPr/>
        </p:nvCxnSpPr>
        <p:spPr bwMode="auto">
          <a:xfrm flipV="1">
            <a:off x="4006825" y="4254333"/>
            <a:ext cx="1163916" cy="123528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직선 연결선 18">
            <a:extLst>
              <a:ext uri="{FF2B5EF4-FFF2-40B4-BE49-F238E27FC236}">
                <a16:creationId xmlns:a16="http://schemas.microsoft.com/office/drawing/2014/main" xmlns="" id="{696B06E7-ADD5-4CB0-8CD5-61C7326DD0A3}"/>
              </a:ext>
            </a:extLst>
          </p:cNvPr>
          <p:cNvCxnSpPr>
            <a:cxnSpLocks noChangeShapeType="1"/>
            <a:stCxn id="27" idx="6"/>
            <a:endCxn id="73" idx="2"/>
          </p:cNvCxnSpPr>
          <p:nvPr/>
        </p:nvCxnSpPr>
        <p:spPr bwMode="auto">
          <a:xfrm flipV="1">
            <a:off x="4006825" y="3552658"/>
            <a:ext cx="1159153" cy="19369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내용 개체 틀 2 1">
            <a:extLst>
              <a:ext uri="{FF2B5EF4-FFF2-40B4-BE49-F238E27FC236}">
                <a16:creationId xmlns:a16="http://schemas.microsoft.com/office/drawing/2014/main" xmlns="" id="{A0448C11-B5B7-4248-8DC7-085891D2B7F2}"/>
              </a:ext>
            </a:extLst>
          </p:cNvPr>
          <p:cNvSpPr txBox="1">
            <a:spLocks/>
          </p:cNvSpPr>
          <p:nvPr/>
        </p:nvSpPr>
        <p:spPr bwMode="auto">
          <a:xfrm>
            <a:off x="249045" y="1315576"/>
            <a:ext cx="6051147" cy="58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Dropout rate: </a:t>
            </a:r>
            <a:r>
              <a:rPr lang="en-US" altLang="ko-KR" sz="2800" i="1" dirty="0"/>
              <a:t>p </a:t>
            </a:r>
            <a:r>
              <a:rPr lang="en-US" altLang="ko-KR" sz="2800" dirty="0"/>
              <a:t>(e.g., 0.5)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E14DC24-4977-4274-AA94-BC2B98DE4B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3452" y="2204864"/>
            <a:ext cx="878669" cy="85417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809541A3-6F9E-45F4-BABB-EF2D9D908F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0729" y="3176770"/>
            <a:ext cx="878669" cy="854176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0BD15108-87F0-43F4-A26C-A8E8C22D3AF7}"/>
              </a:ext>
            </a:extLst>
          </p:cNvPr>
          <p:cNvGrpSpPr/>
          <p:nvPr/>
        </p:nvGrpSpPr>
        <p:grpSpPr>
          <a:xfrm>
            <a:off x="3597250" y="3280707"/>
            <a:ext cx="412750" cy="471976"/>
            <a:chOff x="3597250" y="3429000"/>
            <a:chExt cx="412750" cy="47197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44087683-0EF9-4F0A-ACDC-AFF28BF06C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97250" y="3429000"/>
              <a:ext cx="404813" cy="4719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746017D5-A765-456F-B2C5-4131695F5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97250" y="3453557"/>
              <a:ext cx="412750" cy="42460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0071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165311-9752-4406-BD5C-3DFAA700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A341393-309E-474A-A0F2-F0F9CF5ED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1" name="타원 11">
            <a:extLst>
              <a:ext uri="{FF2B5EF4-FFF2-40B4-BE49-F238E27FC236}">
                <a16:creationId xmlns:a16="http://schemas.microsoft.com/office/drawing/2014/main" xmlns="" id="{FC80B0FA-F2C8-438F-9C0A-6BC02529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293498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2" name="타원 12">
            <a:extLst>
              <a:ext uri="{FF2B5EF4-FFF2-40B4-BE49-F238E27FC236}">
                <a16:creationId xmlns:a16="http://schemas.microsoft.com/office/drawing/2014/main" xmlns="" id="{BEF994CC-B8F1-447D-B150-00F02308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912623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xmlns="" id="{EE047FD7-039A-4678-ACCB-C1551268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2064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" name="타원 14">
            <a:extLst>
              <a:ext uri="{FF2B5EF4-FFF2-40B4-BE49-F238E27FC236}">
                <a16:creationId xmlns:a16="http://schemas.microsoft.com/office/drawing/2014/main" xmlns="" id="{8AF5D05C-940F-42BC-B46A-3CFEC8CA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239773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" name="타원 15">
            <a:extLst>
              <a:ext uri="{FF2B5EF4-FFF2-40B4-BE49-F238E27FC236}">
                <a16:creationId xmlns:a16="http://schemas.microsoft.com/office/drawing/2014/main" xmlns="" id="{2C3A861D-3BBF-4503-AB54-2AC04C124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831911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6" name="타원 16">
            <a:extLst>
              <a:ext uri="{FF2B5EF4-FFF2-40B4-BE49-F238E27FC236}">
                <a16:creationId xmlns:a16="http://schemas.microsoft.com/office/drawing/2014/main" xmlns="" id="{1EFF4CA9-29D6-4687-A41D-0DE4BD40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44944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7" name="직선 연결선 18">
            <a:extLst>
              <a:ext uri="{FF2B5EF4-FFF2-40B4-BE49-F238E27FC236}">
                <a16:creationId xmlns:a16="http://schemas.microsoft.com/office/drawing/2014/main" xmlns="" id="{4E20C251-4BB5-47E8-B197-6BFF4BEB2220}"/>
              </a:ext>
            </a:extLst>
          </p:cNvPr>
          <p:cNvCxnSpPr>
            <a:cxnSpLocks noChangeShapeType="1"/>
            <a:stCxn id="11" idx="6"/>
          </p:cNvCxnSpPr>
          <p:nvPr/>
        </p:nvCxnSpPr>
        <p:spPr bwMode="auto">
          <a:xfrm>
            <a:off x="2168500" y="2493523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연결선 19">
            <a:extLst>
              <a:ext uri="{FF2B5EF4-FFF2-40B4-BE49-F238E27FC236}">
                <a16:creationId xmlns:a16="http://schemas.microsoft.com/office/drawing/2014/main" xmlns="" id="{1A0C7DA6-6360-4C8C-A2B3-046B2D90E2B1}"/>
              </a:ext>
            </a:extLst>
          </p:cNvPr>
          <p:cNvCxnSpPr>
            <a:cxnSpLocks noChangeShapeType="1"/>
            <a:stCxn id="12" idx="6"/>
          </p:cNvCxnSpPr>
          <p:nvPr/>
        </p:nvCxnSpPr>
        <p:spPr bwMode="auto">
          <a:xfrm flipV="1">
            <a:off x="2168500" y="2880873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연결선 20">
            <a:extLst>
              <a:ext uri="{FF2B5EF4-FFF2-40B4-BE49-F238E27FC236}">
                <a16:creationId xmlns:a16="http://schemas.microsoft.com/office/drawing/2014/main" xmlns="" id="{BA560E05-2EA6-4CD6-A88B-C9B5B51B0228}"/>
              </a:ext>
            </a:extLst>
          </p:cNvPr>
          <p:cNvCxnSpPr>
            <a:cxnSpLocks noChangeShapeType="1"/>
            <a:stCxn id="13" idx="6"/>
          </p:cNvCxnSpPr>
          <p:nvPr/>
        </p:nvCxnSpPr>
        <p:spPr bwMode="auto">
          <a:xfrm flipV="1">
            <a:off x="2168500" y="2880873"/>
            <a:ext cx="1433513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21">
            <a:extLst>
              <a:ext uri="{FF2B5EF4-FFF2-40B4-BE49-F238E27FC236}">
                <a16:creationId xmlns:a16="http://schemas.microsoft.com/office/drawing/2014/main" xmlns="" id="{D7643863-AEDC-4F34-B5EF-570C0BCA8C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68500" y="2880873"/>
            <a:ext cx="1433513" cy="15700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2">
            <a:extLst>
              <a:ext uri="{FF2B5EF4-FFF2-40B4-BE49-F238E27FC236}">
                <a16:creationId xmlns:a16="http://schemas.microsoft.com/office/drawing/2014/main" xmlns="" id="{4F0F2218-09C9-4EFF-BF2D-B28D92719D97}"/>
              </a:ext>
            </a:extLst>
          </p:cNvPr>
          <p:cNvCxnSpPr>
            <a:cxnSpLocks noChangeShapeType="1"/>
            <a:stCxn id="13" idx="6"/>
            <a:endCxn id="27" idx="2"/>
          </p:cNvCxnSpPr>
          <p:nvPr/>
        </p:nvCxnSpPr>
        <p:spPr bwMode="auto">
          <a:xfrm>
            <a:off x="2168500" y="3820673"/>
            <a:ext cx="1433513" cy="16446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" name="그림 28">
            <a:extLst>
              <a:ext uri="{FF2B5EF4-FFF2-40B4-BE49-F238E27FC236}">
                <a16:creationId xmlns:a16="http://schemas.microsoft.com/office/drawing/2014/main" xmlns="" id="{621D83AD-7481-4CAD-B04D-31967C29BD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63" y="2406211"/>
            <a:ext cx="2794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9">
            <a:extLst>
              <a:ext uri="{FF2B5EF4-FFF2-40B4-BE49-F238E27FC236}">
                <a16:creationId xmlns:a16="http://schemas.microsoft.com/office/drawing/2014/main" xmlns="" id="{431AFD53-A91B-43F8-8E7C-6A0365BFA8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75" y="3042798"/>
            <a:ext cx="2873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30">
            <a:extLst>
              <a:ext uri="{FF2B5EF4-FFF2-40B4-BE49-F238E27FC236}">
                <a16:creationId xmlns:a16="http://schemas.microsoft.com/office/drawing/2014/main" xmlns="" id="{F698A8DE-7ECF-42DE-8672-DFB108844C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38" y="5568511"/>
            <a:ext cx="3222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42">
            <a:extLst>
              <a:ext uri="{FF2B5EF4-FFF2-40B4-BE49-F238E27FC236}">
                <a16:creationId xmlns:a16="http://schemas.microsoft.com/office/drawing/2014/main" xmlns="" id="{C6CCF790-722A-47BA-9722-04857DF2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13" y="400799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" name="타원 43">
            <a:extLst>
              <a:ext uri="{FF2B5EF4-FFF2-40B4-BE49-F238E27FC236}">
                <a16:creationId xmlns:a16="http://schemas.microsoft.com/office/drawing/2014/main" xmlns="" id="{AB3DBD39-EC39-4F11-9E96-DCD1C1AB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13" y="4627123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7" name="타원 44">
            <a:extLst>
              <a:ext uri="{FF2B5EF4-FFF2-40B4-BE49-F238E27FC236}">
                <a16:creationId xmlns:a16="http://schemas.microsoft.com/office/drawing/2014/main" xmlns="" id="{B19C0C55-2A53-4797-9F45-BC6E5518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13" y="5266886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9" name="직선 연결선 57">
            <a:extLst>
              <a:ext uri="{FF2B5EF4-FFF2-40B4-BE49-F238E27FC236}">
                <a16:creationId xmlns:a16="http://schemas.microsoft.com/office/drawing/2014/main" xmlns="" id="{8E466A0C-0706-4F66-8F36-C833EB346925}"/>
              </a:ext>
            </a:extLst>
          </p:cNvPr>
          <p:cNvCxnSpPr>
            <a:cxnSpLocks noChangeShapeType="1"/>
            <a:stCxn id="11" idx="6"/>
            <a:endCxn id="25" idx="2"/>
          </p:cNvCxnSpPr>
          <p:nvPr/>
        </p:nvCxnSpPr>
        <p:spPr bwMode="auto">
          <a:xfrm>
            <a:off x="2168500" y="2493523"/>
            <a:ext cx="1433513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연결선 61">
            <a:extLst>
              <a:ext uri="{FF2B5EF4-FFF2-40B4-BE49-F238E27FC236}">
                <a16:creationId xmlns:a16="http://schemas.microsoft.com/office/drawing/2014/main" xmlns="" id="{451278B1-E6B1-4B55-A293-2D50307DCA5D}"/>
              </a:ext>
            </a:extLst>
          </p:cNvPr>
          <p:cNvCxnSpPr>
            <a:cxnSpLocks noChangeShapeType="1"/>
            <a:stCxn id="11" idx="6"/>
            <a:endCxn id="26" idx="2"/>
          </p:cNvCxnSpPr>
          <p:nvPr/>
        </p:nvCxnSpPr>
        <p:spPr bwMode="auto">
          <a:xfrm>
            <a:off x="2168500" y="2493523"/>
            <a:ext cx="1433513" cy="23336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연결선 64">
            <a:extLst>
              <a:ext uri="{FF2B5EF4-FFF2-40B4-BE49-F238E27FC236}">
                <a16:creationId xmlns:a16="http://schemas.microsoft.com/office/drawing/2014/main" xmlns="" id="{B4DE02F3-C230-44AD-B5C9-BD7DAFE2B726}"/>
              </a:ext>
            </a:extLst>
          </p:cNvPr>
          <p:cNvCxnSpPr>
            <a:cxnSpLocks noChangeShapeType="1"/>
            <a:stCxn id="11" idx="6"/>
            <a:endCxn id="27" idx="2"/>
          </p:cNvCxnSpPr>
          <p:nvPr/>
        </p:nvCxnSpPr>
        <p:spPr bwMode="auto">
          <a:xfrm>
            <a:off x="2168500" y="2493523"/>
            <a:ext cx="1433513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직선 연결선 72">
            <a:extLst>
              <a:ext uri="{FF2B5EF4-FFF2-40B4-BE49-F238E27FC236}">
                <a16:creationId xmlns:a16="http://schemas.microsoft.com/office/drawing/2014/main" xmlns="" id="{8BB64762-6785-4BFD-B0D1-BF9B689E1B46}"/>
              </a:ext>
            </a:extLst>
          </p:cNvPr>
          <p:cNvCxnSpPr>
            <a:cxnSpLocks noChangeShapeType="1"/>
            <a:stCxn id="12" idx="6"/>
            <a:endCxn id="25" idx="2"/>
          </p:cNvCxnSpPr>
          <p:nvPr/>
        </p:nvCxnSpPr>
        <p:spPr bwMode="auto">
          <a:xfrm>
            <a:off x="2168500" y="3112648"/>
            <a:ext cx="1433513" cy="109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연결선 75">
            <a:extLst>
              <a:ext uri="{FF2B5EF4-FFF2-40B4-BE49-F238E27FC236}">
                <a16:creationId xmlns:a16="http://schemas.microsoft.com/office/drawing/2014/main" xmlns="" id="{6E60BB32-EF5C-4700-8C5D-3CF4931B8308}"/>
              </a:ext>
            </a:extLst>
          </p:cNvPr>
          <p:cNvCxnSpPr>
            <a:cxnSpLocks noChangeShapeType="1"/>
            <a:stCxn id="12" idx="6"/>
            <a:endCxn id="26" idx="2"/>
          </p:cNvCxnSpPr>
          <p:nvPr/>
        </p:nvCxnSpPr>
        <p:spPr bwMode="auto">
          <a:xfrm>
            <a:off x="2168500" y="3112648"/>
            <a:ext cx="1433513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직선 연결선 78">
            <a:extLst>
              <a:ext uri="{FF2B5EF4-FFF2-40B4-BE49-F238E27FC236}">
                <a16:creationId xmlns:a16="http://schemas.microsoft.com/office/drawing/2014/main" xmlns="" id="{B1DB0FCB-0A50-497C-B452-E29E905159A6}"/>
              </a:ext>
            </a:extLst>
          </p:cNvPr>
          <p:cNvCxnSpPr>
            <a:cxnSpLocks noChangeShapeType="1"/>
            <a:stCxn id="12" idx="6"/>
            <a:endCxn id="27" idx="2"/>
          </p:cNvCxnSpPr>
          <p:nvPr/>
        </p:nvCxnSpPr>
        <p:spPr bwMode="auto">
          <a:xfrm>
            <a:off x="2168500" y="3112648"/>
            <a:ext cx="1433513" cy="2352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연결선 86">
            <a:extLst>
              <a:ext uri="{FF2B5EF4-FFF2-40B4-BE49-F238E27FC236}">
                <a16:creationId xmlns:a16="http://schemas.microsoft.com/office/drawing/2014/main" xmlns="" id="{93E0ABE2-DD7A-4F89-A365-8E9EBD39FEF9}"/>
              </a:ext>
            </a:extLst>
          </p:cNvPr>
          <p:cNvCxnSpPr>
            <a:cxnSpLocks noChangeShapeType="1"/>
            <a:stCxn id="13" idx="6"/>
            <a:endCxn id="25" idx="2"/>
          </p:cNvCxnSpPr>
          <p:nvPr/>
        </p:nvCxnSpPr>
        <p:spPr bwMode="auto">
          <a:xfrm>
            <a:off x="2168500" y="3820673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직선 연결선 89">
            <a:extLst>
              <a:ext uri="{FF2B5EF4-FFF2-40B4-BE49-F238E27FC236}">
                <a16:creationId xmlns:a16="http://schemas.microsoft.com/office/drawing/2014/main" xmlns="" id="{9CC432EF-2A6B-4AF6-A0AA-92A99A5C89F1}"/>
              </a:ext>
            </a:extLst>
          </p:cNvPr>
          <p:cNvCxnSpPr>
            <a:cxnSpLocks noChangeShapeType="1"/>
            <a:stCxn id="13" idx="6"/>
            <a:endCxn id="26" idx="2"/>
          </p:cNvCxnSpPr>
          <p:nvPr/>
        </p:nvCxnSpPr>
        <p:spPr bwMode="auto">
          <a:xfrm>
            <a:off x="2168500" y="3820673"/>
            <a:ext cx="1433513" cy="1006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연결선 98">
            <a:extLst>
              <a:ext uri="{FF2B5EF4-FFF2-40B4-BE49-F238E27FC236}">
                <a16:creationId xmlns:a16="http://schemas.microsoft.com/office/drawing/2014/main" xmlns="" id="{6F772436-E2C4-409A-B397-05892CE3BDCF}"/>
              </a:ext>
            </a:extLst>
          </p:cNvPr>
          <p:cNvCxnSpPr>
            <a:cxnSpLocks noChangeShapeType="1"/>
            <a:stCxn id="14" idx="6"/>
            <a:endCxn id="25" idx="2"/>
          </p:cNvCxnSpPr>
          <p:nvPr/>
        </p:nvCxnSpPr>
        <p:spPr bwMode="auto">
          <a:xfrm flipV="1">
            <a:off x="2168500" y="4208023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직선 연결선 101">
            <a:extLst>
              <a:ext uri="{FF2B5EF4-FFF2-40B4-BE49-F238E27FC236}">
                <a16:creationId xmlns:a16="http://schemas.microsoft.com/office/drawing/2014/main" xmlns="" id="{521C05AC-F5A0-459E-8962-EDA670B52B6C}"/>
              </a:ext>
            </a:extLst>
          </p:cNvPr>
          <p:cNvCxnSpPr>
            <a:cxnSpLocks noChangeShapeType="1"/>
            <a:stCxn id="14" idx="6"/>
            <a:endCxn id="26" idx="2"/>
          </p:cNvCxnSpPr>
          <p:nvPr/>
        </p:nvCxnSpPr>
        <p:spPr bwMode="auto">
          <a:xfrm>
            <a:off x="2168500" y="4439798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104">
            <a:extLst>
              <a:ext uri="{FF2B5EF4-FFF2-40B4-BE49-F238E27FC236}">
                <a16:creationId xmlns:a16="http://schemas.microsoft.com/office/drawing/2014/main" xmlns="" id="{0FEC1EF4-FCB2-4416-B530-BBDCE196CDF6}"/>
              </a:ext>
            </a:extLst>
          </p:cNvPr>
          <p:cNvCxnSpPr>
            <a:cxnSpLocks noChangeShapeType="1"/>
            <a:stCxn id="14" idx="6"/>
            <a:endCxn id="27" idx="2"/>
          </p:cNvCxnSpPr>
          <p:nvPr/>
        </p:nvCxnSpPr>
        <p:spPr bwMode="auto">
          <a:xfrm>
            <a:off x="2168500" y="4439798"/>
            <a:ext cx="1433513" cy="1025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직선 연결선 107">
            <a:extLst>
              <a:ext uri="{FF2B5EF4-FFF2-40B4-BE49-F238E27FC236}">
                <a16:creationId xmlns:a16="http://schemas.microsoft.com/office/drawing/2014/main" xmlns="" id="{A7A9A791-2A1C-4EBC-87D9-D814C52F15DD}"/>
              </a:ext>
            </a:extLst>
          </p:cNvPr>
          <p:cNvCxnSpPr>
            <a:cxnSpLocks noChangeShapeType="1"/>
            <a:stCxn id="15" idx="6"/>
          </p:cNvCxnSpPr>
          <p:nvPr/>
        </p:nvCxnSpPr>
        <p:spPr bwMode="auto">
          <a:xfrm flipV="1">
            <a:off x="2168500" y="2880873"/>
            <a:ext cx="1433513" cy="21510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113">
            <a:extLst>
              <a:ext uri="{FF2B5EF4-FFF2-40B4-BE49-F238E27FC236}">
                <a16:creationId xmlns:a16="http://schemas.microsoft.com/office/drawing/2014/main" xmlns="" id="{6B657950-6FCF-446F-AD53-7A3238A93D22}"/>
              </a:ext>
            </a:extLst>
          </p:cNvPr>
          <p:cNvCxnSpPr>
            <a:cxnSpLocks noChangeShapeType="1"/>
            <a:stCxn id="15" idx="6"/>
            <a:endCxn id="25" idx="2"/>
          </p:cNvCxnSpPr>
          <p:nvPr/>
        </p:nvCxnSpPr>
        <p:spPr bwMode="auto">
          <a:xfrm flipV="1">
            <a:off x="2168500" y="4208023"/>
            <a:ext cx="1433513" cy="8239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직선 연결선 116">
            <a:extLst>
              <a:ext uri="{FF2B5EF4-FFF2-40B4-BE49-F238E27FC236}">
                <a16:creationId xmlns:a16="http://schemas.microsoft.com/office/drawing/2014/main" xmlns="" id="{EBD7EFCD-BFCF-431B-8175-39CF085DF726}"/>
              </a:ext>
            </a:extLst>
          </p:cNvPr>
          <p:cNvCxnSpPr>
            <a:cxnSpLocks noChangeShapeType="1"/>
            <a:stCxn id="15" idx="6"/>
            <a:endCxn id="26" idx="2"/>
          </p:cNvCxnSpPr>
          <p:nvPr/>
        </p:nvCxnSpPr>
        <p:spPr bwMode="auto">
          <a:xfrm flipV="1">
            <a:off x="2168500" y="4827148"/>
            <a:ext cx="1433513" cy="2047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연결선 119">
            <a:extLst>
              <a:ext uri="{FF2B5EF4-FFF2-40B4-BE49-F238E27FC236}">
                <a16:creationId xmlns:a16="http://schemas.microsoft.com/office/drawing/2014/main" xmlns="" id="{A58436AF-F95E-4E3C-812A-B54776CD58E8}"/>
              </a:ext>
            </a:extLst>
          </p:cNvPr>
          <p:cNvCxnSpPr>
            <a:cxnSpLocks noChangeShapeType="1"/>
            <a:stCxn id="15" idx="6"/>
            <a:endCxn id="27" idx="2"/>
          </p:cNvCxnSpPr>
          <p:nvPr/>
        </p:nvCxnSpPr>
        <p:spPr bwMode="auto">
          <a:xfrm>
            <a:off x="2168500" y="5031936"/>
            <a:ext cx="1433513" cy="4333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직선 연결선 122">
            <a:extLst>
              <a:ext uri="{FF2B5EF4-FFF2-40B4-BE49-F238E27FC236}">
                <a16:creationId xmlns:a16="http://schemas.microsoft.com/office/drawing/2014/main" xmlns="" id="{FD580468-ADA5-41F7-BF46-4B31FC6700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68500" y="2880873"/>
            <a:ext cx="1433513" cy="27606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연결선 127">
            <a:extLst>
              <a:ext uri="{FF2B5EF4-FFF2-40B4-BE49-F238E27FC236}">
                <a16:creationId xmlns:a16="http://schemas.microsoft.com/office/drawing/2014/main" xmlns="" id="{BBF6B2FA-B24F-4978-89C9-6BB3BA8CDDE0}"/>
              </a:ext>
            </a:extLst>
          </p:cNvPr>
          <p:cNvCxnSpPr>
            <a:cxnSpLocks noChangeShapeType="1"/>
            <a:stCxn id="16" idx="6"/>
            <a:endCxn id="25" idx="2"/>
          </p:cNvCxnSpPr>
          <p:nvPr/>
        </p:nvCxnSpPr>
        <p:spPr bwMode="auto">
          <a:xfrm flipV="1">
            <a:off x="2168500" y="4208023"/>
            <a:ext cx="1433513" cy="1441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직선 연결선 130">
            <a:extLst>
              <a:ext uri="{FF2B5EF4-FFF2-40B4-BE49-F238E27FC236}">
                <a16:creationId xmlns:a16="http://schemas.microsoft.com/office/drawing/2014/main" xmlns="" id="{2F458D23-ACCD-44EE-B800-DB039073FA48}"/>
              </a:ext>
            </a:extLst>
          </p:cNvPr>
          <p:cNvCxnSpPr>
            <a:cxnSpLocks noChangeShapeType="1"/>
            <a:stCxn id="16" idx="6"/>
            <a:endCxn id="26" idx="2"/>
          </p:cNvCxnSpPr>
          <p:nvPr/>
        </p:nvCxnSpPr>
        <p:spPr bwMode="auto">
          <a:xfrm flipV="1">
            <a:off x="2168500" y="4827148"/>
            <a:ext cx="1433513" cy="8223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직선 연결선 133">
            <a:extLst>
              <a:ext uri="{FF2B5EF4-FFF2-40B4-BE49-F238E27FC236}">
                <a16:creationId xmlns:a16="http://schemas.microsoft.com/office/drawing/2014/main" xmlns="" id="{65E9262D-6703-481D-A920-709D5163BDE1}"/>
              </a:ext>
            </a:extLst>
          </p:cNvPr>
          <p:cNvCxnSpPr>
            <a:cxnSpLocks noChangeShapeType="1"/>
            <a:stCxn id="16" idx="6"/>
            <a:endCxn id="27" idx="2"/>
          </p:cNvCxnSpPr>
          <p:nvPr/>
        </p:nvCxnSpPr>
        <p:spPr bwMode="auto">
          <a:xfrm flipV="1">
            <a:off x="2168500" y="5465323"/>
            <a:ext cx="1433513" cy="1841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타원 70">
            <a:extLst>
              <a:ext uri="{FF2B5EF4-FFF2-40B4-BE49-F238E27FC236}">
                <a16:creationId xmlns:a16="http://schemas.microsoft.com/office/drawing/2014/main" xmlns="" id="{753C0470-F579-4078-8294-44A686DA6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50" y="3306323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4" name="타원 71">
            <a:extLst>
              <a:ext uri="{FF2B5EF4-FFF2-40B4-BE49-F238E27FC236}">
                <a16:creationId xmlns:a16="http://schemas.microsoft.com/office/drawing/2014/main" xmlns="" id="{512E6E65-214A-40B3-9404-7A91EBE0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188" y="2704661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60" name="타원 81">
            <a:extLst>
              <a:ext uri="{FF2B5EF4-FFF2-40B4-BE49-F238E27FC236}">
                <a16:creationId xmlns:a16="http://schemas.microsoft.com/office/drawing/2014/main" xmlns="" id="{7283E028-FD64-45C5-8B0F-0FF2D98E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938" y="3900263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61" name="그림 25">
            <a:extLst>
              <a:ext uri="{FF2B5EF4-FFF2-40B4-BE49-F238E27FC236}">
                <a16:creationId xmlns:a16="http://schemas.microsoft.com/office/drawing/2014/main" xmlns="" id="{467BA701-DE39-4EBE-9308-AE771ACC9B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65" y="3948261"/>
            <a:ext cx="1349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직선 연결선 84">
            <a:extLst>
              <a:ext uri="{FF2B5EF4-FFF2-40B4-BE49-F238E27FC236}">
                <a16:creationId xmlns:a16="http://schemas.microsoft.com/office/drawing/2014/main" xmlns="" id="{2D05E531-3AD3-45EC-925F-CF3A8E51E8C0}"/>
              </a:ext>
            </a:extLst>
          </p:cNvPr>
          <p:cNvCxnSpPr>
            <a:cxnSpLocks noChangeShapeType="1"/>
            <a:stCxn id="73" idx="6"/>
            <a:endCxn id="60" idx="2"/>
          </p:cNvCxnSpPr>
          <p:nvPr/>
        </p:nvCxnSpPr>
        <p:spPr bwMode="auto">
          <a:xfrm>
            <a:off x="5570791" y="3529161"/>
            <a:ext cx="1382147" cy="57112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연결선 90">
            <a:extLst>
              <a:ext uri="{FF2B5EF4-FFF2-40B4-BE49-F238E27FC236}">
                <a16:creationId xmlns:a16="http://schemas.microsoft.com/office/drawing/2014/main" xmlns="" id="{4743E021-6CD5-4F3C-819A-A9333E1FD4D6}"/>
              </a:ext>
            </a:extLst>
          </p:cNvPr>
          <p:cNvCxnSpPr>
            <a:cxnSpLocks noChangeShapeType="1"/>
            <a:stCxn id="70" idx="6"/>
            <a:endCxn id="60" idx="2"/>
          </p:cNvCxnSpPr>
          <p:nvPr/>
        </p:nvCxnSpPr>
        <p:spPr bwMode="auto">
          <a:xfrm flipV="1">
            <a:off x="5575553" y="4100288"/>
            <a:ext cx="1377385" cy="13054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연결선 91">
            <a:extLst>
              <a:ext uri="{FF2B5EF4-FFF2-40B4-BE49-F238E27FC236}">
                <a16:creationId xmlns:a16="http://schemas.microsoft.com/office/drawing/2014/main" xmlns="" id="{E6541764-4DB2-42A0-88A7-C606259541C5}"/>
              </a:ext>
            </a:extLst>
          </p:cNvPr>
          <p:cNvCxnSpPr>
            <a:cxnSpLocks noChangeShapeType="1"/>
            <a:stCxn id="71" idx="6"/>
            <a:endCxn id="60" idx="2"/>
          </p:cNvCxnSpPr>
          <p:nvPr/>
        </p:nvCxnSpPr>
        <p:spPr bwMode="auto">
          <a:xfrm flipV="1">
            <a:off x="5575553" y="4100288"/>
            <a:ext cx="1377385" cy="74888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타원 42">
            <a:extLst>
              <a:ext uri="{FF2B5EF4-FFF2-40B4-BE49-F238E27FC236}">
                <a16:creationId xmlns:a16="http://schemas.microsoft.com/office/drawing/2014/main" xmlns="" id="{C8561432-0683-4F60-B69F-E5F60F98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741" y="4030811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1" name="타원 43">
            <a:extLst>
              <a:ext uri="{FF2B5EF4-FFF2-40B4-BE49-F238E27FC236}">
                <a16:creationId xmlns:a16="http://schemas.microsoft.com/office/drawing/2014/main" xmlns="" id="{CC38D982-B623-4A58-A081-C03456E1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741" y="4649936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3" name="타원 70">
            <a:extLst>
              <a:ext uri="{FF2B5EF4-FFF2-40B4-BE49-F238E27FC236}">
                <a16:creationId xmlns:a16="http://schemas.microsoft.com/office/drawing/2014/main" xmlns="" id="{B202531C-BC5E-470E-AC3C-92E82333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978" y="3329136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78" name="직선 연결선 18">
            <a:extLst>
              <a:ext uri="{FF2B5EF4-FFF2-40B4-BE49-F238E27FC236}">
                <a16:creationId xmlns:a16="http://schemas.microsoft.com/office/drawing/2014/main" xmlns="" id="{F143195C-BCF1-40C6-B88F-04CA181DD174}"/>
              </a:ext>
            </a:extLst>
          </p:cNvPr>
          <p:cNvCxnSpPr>
            <a:cxnSpLocks noChangeShapeType="1"/>
            <a:stCxn id="54" idx="6"/>
            <a:endCxn id="73" idx="2"/>
          </p:cNvCxnSpPr>
          <p:nvPr/>
        </p:nvCxnSpPr>
        <p:spPr bwMode="auto">
          <a:xfrm>
            <a:off x="4010000" y="2904686"/>
            <a:ext cx="1155978" cy="624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직선 연결선 18">
            <a:extLst>
              <a:ext uri="{FF2B5EF4-FFF2-40B4-BE49-F238E27FC236}">
                <a16:creationId xmlns:a16="http://schemas.microsoft.com/office/drawing/2014/main" xmlns="" id="{CDD88864-0A3D-4416-8E82-9213BED7A5AE}"/>
              </a:ext>
            </a:extLst>
          </p:cNvPr>
          <p:cNvCxnSpPr>
            <a:cxnSpLocks noChangeShapeType="1"/>
            <a:stCxn id="54" idx="6"/>
            <a:endCxn id="70" idx="2"/>
          </p:cNvCxnSpPr>
          <p:nvPr/>
        </p:nvCxnSpPr>
        <p:spPr bwMode="auto">
          <a:xfrm>
            <a:off x="4010000" y="2904686"/>
            <a:ext cx="1160741" cy="13261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직선 연결선 18">
            <a:extLst>
              <a:ext uri="{FF2B5EF4-FFF2-40B4-BE49-F238E27FC236}">
                <a16:creationId xmlns:a16="http://schemas.microsoft.com/office/drawing/2014/main" xmlns="" id="{808A451B-5B90-4B4D-AC9A-03A3FE7C945C}"/>
              </a:ext>
            </a:extLst>
          </p:cNvPr>
          <p:cNvCxnSpPr>
            <a:cxnSpLocks noChangeShapeType="1"/>
            <a:stCxn id="54" idx="6"/>
            <a:endCxn id="71" idx="2"/>
          </p:cNvCxnSpPr>
          <p:nvPr/>
        </p:nvCxnSpPr>
        <p:spPr bwMode="auto">
          <a:xfrm>
            <a:off x="4010000" y="2904686"/>
            <a:ext cx="1160741" cy="194448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18">
            <a:extLst>
              <a:ext uri="{FF2B5EF4-FFF2-40B4-BE49-F238E27FC236}">
                <a16:creationId xmlns:a16="http://schemas.microsoft.com/office/drawing/2014/main" xmlns="" id="{FFB855B8-230E-4256-88AC-B53D8D3D7092}"/>
              </a:ext>
            </a:extLst>
          </p:cNvPr>
          <p:cNvCxnSpPr>
            <a:cxnSpLocks noChangeShapeType="1"/>
            <a:stCxn id="25" idx="6"/>
            <a:endCxn id="73" idx="2"/>
          </p:cNvCxnSpPr>
          <p:nvPr/>
        </p:nvCxnSpPr>
        <p:spPr bwMode="auto">
          <a:xfrm flipV="1">
            <a:off x="4006825" y="3529161"/>
            <a:ext cx="1159153" cy="6788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연결선 18">
            <a:extLst>
              <a:ext uri="{FF2B5EF4-FFF2-40B4-BE49-F238E27FC236}">
                <a16:creationId xmlns:a16="http://schemas.microsoft.com/office/drawing/2014/main" xmlns="" id="{58A1A297-61C4-4933-A5F2-ADBBBDDCCD8A}"/>
              </a:ext>
            </a:extLst>
          </p:cNvPr>
          <p:cNvCxnSpPr>
            <a:cxnSpLocks noChangeShapeType="1"/>
            <a:stCxn id="25" idx="6"/>
            <a:endCxn id="70" idx="2"/>
          </p:cNvCxnSpPr>
          <p:nvPr/>
        </p:nvCxnSpPr>
        <p:spPr bwMode="auto">
          <a:xfrm>
            <a:off x="4006825" y="4208023"/>
            <a:ext cx="1163916" cy="228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연결선 18">
            <a:extLst>
              <a:ext uri="{FF2B5EF4-FFF2-40B4-BE49-F238E27FC236}">
                <a16:creationId xmlns:a16="http://schemas.microsoft.com/office/drawing/2014/main" xmlns="" id="{D4042E7C-09FB-4E38-A65D-060BEA6B03CE}"/>
              </a:ext>
            </a:extLst>
          </p:cNvPr>
          <p:cNvCxnSpPr>
            <a:cxnSpLocks noChangeShapeType="1"/>
            <a:stCxn id="25" idx="6"/>
            <a:endCxn id="71" idx="2"/>
          </p:cNvCxnSpPr>
          <p:nvPr/>
        </p:nvCxnSpPr>
        <p:spPr bwMode="auto">
          <a:xfrm>
            <a:off x="4006825" y="4208023"/>
            <a:ext cx="1163916" cy="64114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직선 연결선 18">
            <a:extLst>
              <a:ext uri="{FF2B5EF4-FFF2-40B4-BE49-F238E27FC236}">
                <a16:creationId xmlns:a16="http://schemas.microsoft.com/office/drawing/2014/main" xmlns="" id="{6D763F28-765F-42B0-B695-C24064FB4895}"/>
              </a:ext>
            </a:extLst>
          </p:cNvPr>
          <p:cNvCxnSpPr>
            <a:cxnSpLocks noChangeShapeType="1"/>
            <a:stCxn id="26" idx="6"/>
            <a:endCxn id="73" idx="2"/>
          </p:cNvCxnSpPr>
          <p:nvPr/>
        </p:nvCxnSpPr>
        <p:spPr bwMode="auto">
          <a:xfrm flipV="1">
            <a:off x="4006825" y="3529161"/>
            <a:ext cx="1159153" cy="129719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연결선 18">
            <a:extLst>
              <a:ext uri="{FF2B5EF4-FFF2-40B4-BE49-F238E27FC236}">
                <a16:creationId xmlns:a16="http://schemas.microsoft.com/office/drawing/2014/main" xmlns="" id="{E270DD0F-F2FB-4926-9473-2448DCA096AB}"/>
              </a:ext>
            </a:extLst>
          </p:cNvPr>
          <p:cNvCxnSpPr>
            <a:cxnSpLocks noChangeShapeType="1"/>
            <a:stCxn id="26" idx="6"/>
            <a:endCxn id="70" idx="2"/>
          </p:cNvCxnSpPr>
          <p:nvPr/>
        </p:nvCxnSpPr>
        <p:spPr bwMode="auto">
          <a:xfrm flipV="1">
            <a:off x="4006825" y="4230836"/>
            <a:ext cx="1163916" cy="59551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직선 연결선 18">
            <a:extLst>
              <a:ext uri="{FF2B5EF4-FFF2-40B4-BE49-F238E27FC236}">
                <a16:creationId xmlns:a16="http://schemas.microsoft.com/office/drawing/2014/main" xmlns="" id="{2501707E-B15E-4021-BDF2-BCC3FE705DDA}"/>
              </a:ext>
            </a:extLst>
          </p:cNvPr>
          <p:cNvCxnSpPr>
            <a:cxnSpLocks noChangeShapeType="1"/>
            <a:stCxn id="26" idx="6"/>
            <a:endCxn id="71" idx="2"/>
          </p:cNvCxnSpPr>
          <p:nvPr/>
        </p:nvCxnSpPr>
        <p:spPr bwMode="auto">
          <a:xfrm>
            <a:off x="4006825" y="4826355"/>
            <a:ext cx="1163916" cy="228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직선 연결선 18">
            <a:extLst>
              <a:ext uri="{FF2B5EF4-FFF2-40B4-BE49-F238E27FC236}">
                <a16:creationId xmlns:a16="http://schemas.microsoft.com/office/drawing/2014/main" xmlns="" id="{B268F54D-8C30-4792-8304-EA8768A56901}"/>
              </a:ext>
            </a:extLst>
          </p:cNvPr>
          <p:cNvCxnSpPr>
            <a:cxnSpLocks noChangeShapeType="1"/>
            <a:stCxn id="27" idx="6"/>
            <a:endCxn id="71" idx="2"/>
          </p:cNvCxnSpPr>
          <p:nvPr/>
        </p:nvCxnSpPr>
        <p:spPr bwMode="auto">
          <a:xfrm flipV="1">
            <a:off x="4006825" y="4849168"/>
            <a:ext cx="1163916" cy="61694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직선 연결선 18">
            <a:extLst>
              <a:ext uri="{FF2B5EF4-FFF2-40B4-BE49-F238E27FC236}">
                <a16:creationId xmlns:a16="http://schemas.microsoft.com/office/drawing/2014/main" xmlns="" id="{FF856A61-1F29-4659-91DD-7531D092B5B8}"/>
              </a:ext>
            </a:extLst>
          </p:cNvPr>
          <p:cNvCxnSpPr>
            <a:cxnSpLocks noChangeShapeType="1"/>
            <a:stCxn id="27" idx="6"/>
            <a:endCxn id="70" idx="2"/>
          </p:cNvCxnSpPr>
          <p:nvPr/>
        </p:nvCxnSpPr>
        <p:spPr bwMode="auto">
          <a:xfrm flipV="1">
            <a:off x="4006825" y="4230836"/>
            <a:ext cx="1163916" cy="123528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직선 연결선 18">
            <a:extLst>
              <a:ext uri="{FF2B5EF4-FFF2-40B4-BE49-F238E27FC236}">
                <a16:creationId xmlns:a16="http://schemas.microsoft.com/office/drawing/2014/main" xmlns="" id="{696B06E7-ADD5-4CB0-8CD5-61C7326DD0A3}"/>
              </a:ext>
            </a:extLst>
          </p:cNvPr>
          <p:cNvCxnSpPr>
            <a:cxnSpLocks noChangeShapeType="1"/>
            <a:stCxn id="27" idx="6"/>
            <a:endCxn id="73" idx="2"/>
          </p:cNvCxnSpPr>
          <p:nvPr/>
        </p:nvCxnSpPr>
        <p:spPr bwMode="auto">
          <a:xfrm flipV="1">
            <a:off x="4006825" y="3529161"/>
            <a:ext cx="1159153" cy="19369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내용 개체 틀 2 1">
            <a:extLst>
              <a:ext uri="{FF2B5EF4-FFF2-40B4-BE49-F238E27FC236}">
                <a16:creationId xmlns:a16="http://schemas.microsoft.com/office/drawing/2014/main" xmlns="" id="{A0448C11-B5B7-4248-8DC7-085891D2B7F2}"/>
              </a:ext>
            </a:extLst>
          </p:cNvPr>
          <p:cNvSpPr txBox="1">
            <a:spLocks/>
          </p:cNvSpPr>
          <p:nvPr/>
        </p:nvSpPr>
        <p:spPr bwMode="auto">
          <a:xfrm>
            <a:off x="249045" y="1315576"/>
            <a:ext cx="6051147" cy="58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Dropout rate: </a:t>
            </a:r>
            <a:r>
              <a:rPr lang="en-US" altLang="ko-KR" sz="2800" i="1" dirty="0"/>
              <a:t>p </a:t>
            </a:r>
            <a:r>
              <a:rPr lang="en-US" altLang="ko-KR" sz="2800" dirty="0"/>
              <a:t>(e.g., 0.5)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E14DC24-4977-4274-AA94-BC2B98DE4B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3315" y="3728393"/>
            <a:ext cx="878669" cy="854176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0BD15108-87F0-43F4-A26C-A8E8C22D3AF7}"/>
              </a:ext>
            </a:extLst>
          </p:cNvPr>
          <p:cNvGrpSpPr/>
          <p:nvPr/>
        </p:nvGrpSpPr>
        <p:grpSpPr>
          <a:xfrm>
            <a:off x="3597250" y="3257210"/>
            <a:ext cx="412750" cy="471976"/>
            <a:chOff x="3597250" y="3429000"/>
            <a:chExt cx="412750" cy="47197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44087683-0EF9-4F0A-ACDC-AFF28BF06C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97250" y="3429000"/>
              <a:ext cx="404813" cy="4719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746017D5-A765-456F-B2C5-4131695F5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97250" y="3453557"/>
              <a:ext cx="412750" cy="42460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9559C57E-DC8F-42F8-8AFF-A6A4DF190B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3315" y="4595272"/>
            <a:ext cx="878669" cy="854176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229972D8-B6BE-4053-940B-1FB1B143FCC2}"/>
              </a:ext>
            </a:extLst>
          </p:cNvPr>
          <p:cNvGrpSpPr/>
          <p:nvPr/>
        </p:nvGrpSpPr>
        <p:grpSpPr>
          <a:xfrm>
            <a:off x="3625800" y="4613180"/>
            <a:ext cx="412750" cy="471976"/>
            <a:chOff x="3597250" y="3429000"/>
            <a:chExt cx="412750" cy="471976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B130C4EE-4021-41C8-9739-88351FE5BC1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97250" y="3429000"/>
              <a:ext cx="404813" cy="4719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4449A8D8-2670-456C-8246-7B5AE59A76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97250" y="3453557"/>
              <a:ext cx="412750" cy="42460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5895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165311-9752-4406-BD5C-3DFAA700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A341393-309E-474A-A0F2-F0F9CF5ED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1" name="타원 11">
            <a:extLst>
              <a:ext uri="{FF2B5EF4-FFF2-40B4-BE49-F238E27FC236}">
                <a16:creationId xmlns:a16="http://schemas.microsoft.com/office/drawing/2014/main" xmlns="" id="{FC80B0FA-F2C8-438F-9C0A-6BC02529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331946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2" name="타원 12">
            <a:extLst>
              <a:ext uri="{FF2B5EF4-FFF2-40B4-BE49-F238E27FC236}">
                <a16:creationId xmlns:a16="http://schemas.microsoft.com/office/drawing/2014/main" xmlns="" id="{BEF994CC-B8F1-447D-B150-00F02308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951071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3" name="타원 13">
            <a:extLst>
              <a:ext uri="{FF2B5EF4-FFF2-40B4-BE49-F238E27FC236}">
                <a16:creationId xmlns:a16="http://schemas.microsoft.com/office/drawing/2014/main" xmlns="" id="{EE047FD7-039A-4678-ACCB-C1551268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59096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" name="타원 14">
            <a:extLst>
              <a:ext uri="{FF2B5EF4-FFF2-40B4-BE49-F238E27FC236}">
                <a16:creationId xmlns:a16="http://schemas.microsoft.com/office/drawing/2014/main" xmlns="" id="{8AF5D05C-940F-42BC-B46A-3CFEC8CA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278221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5" name="타원 15">
            <a:extLst>
              <a:ext uri="{FF2B5EF4-FFF2-40B4-BE49-F238E27FC236}">
                <a16:creationId xmlns:a16="http://schemas.microsoft.com/office/drawing/2014/main" xmlns="" id="{2C3A861D-3BBF-4503-AB54-2AC04C124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870359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6" name="타원 16">
            <a:extLst>
              <a:ext uri="{FF2B5EF4-FFF2-40B4-BE49-F238E27FC236}">
                <a16:creationId xmlns:a16="http://schemas.microsoft.com/office/drawing/2014/main" xmlns="" id="{1EFF4CA9-29D6-4687-A41D-0DE4BD40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487896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7" name="직선 연결선 18">
            <a:extLst>
              <a:ext uri="{FF2B5EF4-FFF2-40B4-BE49-F238E27FC236}">
                <a16:creationId xmlns:a16="http://schemas.microsoft.com/office/drawing/2014/main" xmlns="" id="{4E20C251-4BB5-47E8-B197-6BFF4BEB2220}"/>
              </a:ext>
            </a:extLst>
          </p:cNvPr>
          <p:cNvCxnSpPr>
            <a:cxnSpLocks noChangeShapeType="1"/>
            <a:stCxn id="11" idx="6"/>
          </p:cNvCxnSpPr>
          <p:nvPr/>
        </p:nvCxnSpPr>
        <p:spPr bwMode="auto">
          <a:xfrm>
            <a:off x="2168500" y="2531971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연결선 19">
            <a:extLst>
              <a:ext uri="{FF2B5EF4-FFF2-40B4-BE49-F238E27FC236}">
                <a16:creationId xmlns:a16="http://schemas.microsoft.com/office/drawing/2014/main" xmlns="" id="{1A0C7DA6-6360-4C8C-A2B3-046B2D90E2B1}"/>
              </a:ext>
            </a:extLst>
          </p:cNvPr>
          <p:cNvCxnSpPr>
            <a:cxnSpLocks noChangeShapeType="1"/>
            <a:stCxn id="12" idx="6"/>
          </p:cNvCxnSpPr>
          <p:nvPr/>
        </p:nvCxnSpPr>
        <p:spPr bwMode="auto">
          <a:xfrm flipV="1">
            <a:off x="2168500" y="2919321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연결선 20">
            <a:extLst>
              <a:ext uri="{FF2B5EF4-FFF2-40B4-BE49-F238E27FC236}">
                <a16:creationId xmlns:a16="http://schemas.microsoft.com/office/drawing/2014/main" xmlns="" id="{BA560E05-2EA6-4CD6-A88B-C9B5B51B0228}"/>
              </a:ext>
            </a:extLst>
          </p:cNvPr>
          <p:cNvCxnSpPr>
            <a:cxnSpLocks noChangeShapeType="1"/>
            <a:stCxn id="13" idx="6"/>
          </p:cNvCxnSpPr>
          <p:nvPr/>
        </p:nvCxnSpPr>
        <p:spPr bwMode="auto">
          <a:xfrm flipV="1">
            <a:off x="2168500" y="2919321"/>
            <a:ext cx="1433513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21">
            <a:extLst>
              <a:ext uri="{FF2B5EF4-FFF2-40B4-BE49-F238E27FC236}">
                <a16:creationId xmlns:a16="http://schemas.microsoft.com/office/drawing/2014/main" xmlns="" id="{D7643863-AEDC-4F34-B5EF-570C0BCA8C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68500" y="2919321"/>
            <a:ext cx="1433513" cy="15700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2">
            <a:extLst>
              <a:ext uri="{FF2B5EF4-FFF2-40B4-BE49-F238E27FC236}">
                <a16:creationId xmlns:a16="http://schemas.microsoft.com/office/drawing/2014/main" xmlns="" id="{4F0F2218-09C9-4EFF-BF2D-B28D92719D97}"/>
              </a:ext>
            </a:extLst>
          </p:cNvPr>
          <p:cNvCxnSpPr>
            <a:cxnSpLocks noChangeShapeType="1"/>
            <a:stCxn id="13" idx="6"/>
            <a:endCxn id="27" idx="2"/>
          </p:cNvCxnSpPr>
          <p:nvPr/>
        </p:nvCxnSpPr>
        <p:spPr bwMode="auto">
          <a:xfrm>
            <a:off x="2168500" y="3859121"/>
            <a:ext cx="1433513" cy="16446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" name="그림 28">
            <a:extLst>
              <a:ext uri="{FF2B5EF4-FFF2-40B4-BE49-F238E27FC236}">
                <a16:creationId xmlns:a16="http://schemas.microsoft.com/office/drawing/2014/main" xmlns="" id="{621D83AD-7481-4CAD-B04D-31967C29BD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63" y="2444659"/>
            <a:ext cx="2794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9">
            <a:extLst>
              <a:ext uri="{FF2B5EF4-FFF2-40B4-BE49-F238E27FC236}">
                <a16:creationId xmlns:a16="http://schemas.microsoft.com/office/drawing/2014/main" xmlns="" id="{431AFD53-A91B-43F8-8E7C-6A0365BFA8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75" y="3081246"/>
            <a:ext cx="2873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30">
            <a:extLst>
              <a:ext uri="{FF2B5EF4-FFF2-40B4-BE49-F238E27FC236}">
                <a16:creationId xmlns:a16="http://schemas.microsoft.com/office/drawing/2014/main" xmlns="" id="{F698A8DE-7ECF-42DE-8672-DFB108844C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38" y="5606959"/>
            <a:ext cx="3222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42">
            <a:extLst>
              <a:ext uri="{FF2B5EF4-FFF2-40B4-BE49-F238E27FC236}">
                <a16:creationId xmlns:a16="http://schemas.microsoft.com/office/drawing/2014/main" xmlns="" id="{C6CCF790-722A-47BA-9722-04857DF2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13" y="4046446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" name="타원 43">
            <a:extLst>
              <a:ext uri="{FF2B5EF4-FFF2-40B4-BE49-F238E27FC236}">
                <a16:creationId xmlns:a16="http://schemas.microsoft.com/office/drawing/2014/main" xmlns="" id="{AB3DBD39-EC39-4F11-9E96-DCD1C1AB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13" y="4665571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7" name="타원 44">
            <a:extLst>
              <a:ext uri="{FF2B5EF4-FFF2-40B4-BE49-F238E27FC236}">
                <a16:creationId xmlns:a16="http://schemas.microsoft.com/office/drawing/2014/main" xmlns="" id="{B19C0C55-2A53-4797-9F45-BC6E5518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13" y="5305334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9" name="직선 연결선 57">
            <a:extLst>
              <a:ext uri="{FF2B5EF4-FFF2-40B4-BE49-F238E27FC236}">
                <a16:creationId xmlns:a16="http://schemas.microsoft.com/office/drawing/2014/main" xmlns="" id="{8E466A0C-0706-4F66-8F36-C833EB346925}"/>
              </a:ext>
            </a:extLst>
          </p:cNvPr>
          <p:cNvCxnSpPr>
            <a:cxnSpLocks noChangeShapeType="1"/>
            <a:stCxn id="11" idx="6"/>
            <a:endCxn id="25" idx="2"/>
          </p:cNvCxnSpPr>
          <p:nvPr/>
        </p:nvCxnSpPr>
        <p:spPr bwMode="auto">
          <a:xfrm>
            <a:off x="2168500" y="2531971"/>
            <a:ext cx="1433513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연결선 64">
            <a:extLst>
              <a:ext uri="{FF2B5EF4-FFF2-40B4-BE49-F238E27FC236}">
                <a16:creationId xmlns:a16="http://schemas.microsoft.com/office/drawing/2014/main" xmlns="" id="{B4DE02F3-C230-44AD-B5C9-BD7DAFE2B726}"/>
              </a:ext>
            </a:extLst>
          </p:cNvPr>
          <p:cNvCxnSpPr>
            <a:cxnSpLocks noChangeShapeType="1"/>
            <a:stCxn id="11" idx="6"/>
            <a:endCxn id="27" idx="2"/>
          </p:cNvCxnSpPr>
          <p:nvPr/>
        </p:nvCxnSpPr>
        <p:spPr bwMode="auto">
          <a:xfrm>
            <a:off x="2168500" y="2531971"/>
            <a:ext cx="1433513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직선 연결선 72">
            <a:extLst>
              <a:ext uri="{FF2B5EF4-FFF2-40B4-BE49-F238E27FC236}">
                <a16:creationId xmlns:a16="http://schemas.microsoft.com/office/drawing/2014/main" xmlns="" id="{8BB64762-6785-4BFD-B0D1-BF9B689E1B46}"/>
              </a:ext>
            </a:extLst>
          </p:cNvPr>
          <p:cNvCxnSpPr>
            <a:cxnSpLocks noChangeShapeType="1"/>
            <a:stCxn id="12" idx="6"/>
            <a:endCxn id="25" idx="2"/>
          </p:cNvCxnSpPr>
          <p:nvPr/>
        </p:nvCxnSpPr>
        <p:spPr bwMode="auto">
          <a:xfrm>
            <a:off x="2168500" y="3151096"/>
            <a:ext cx="1433513" cy="109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직선 연결선 78">
            <a:extLst>
              <a:ext uri="{FF2B5EF4-FFF2-40B4-BE49-F238E27FC236}">
                <a16:creationId xmlns:a16="http://schemas.microsoft.com/office/drawing/2014/main" xmlns="" id="{B1DB0FCB-0A50-497C-B452-E29E905159A6}"/>
              </a:ext>
            </a:extLst>
          </p:cNvPr>
          <p:cNvCxnSpPr>
            <a:cxnSpLocks noChangeShapeType="1"/>
            <a:stCxn id="12" idx="6"/>
            <a:endCxn id="27" idx="2"/>
          </p:cNvCxnSpPr>
          <p:nvPr/>
        </p:nvCxnSpPr>
        <p:spPr bwMode="auto">
          <a:xfrm>
            <a:off x="2168500" y="3151096"/>
            <a:ext cx="1433513" cy="2352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연결선 86">
            <a:extLst>
              <a:ext uri="{FF2B5EF4-FFF2-40B4-BE49-F238E27FC236}">
                <a16:creationId xmlns:a16="http://schemas.microsoft.com/office/drawing/2014/main" xmlns="" id="{93E0ABE2-DD7A-4F89-A365-8E9EBD39FEF9}"/>
              </a:ext>
            </a:extLst>
          </p:cNvPr>
          <p:cNvCxnSpPr>
            <a:cxnSpLocks noChangeShapeType="1"/>
            <a:stCxn id="13" idx="6"/>
            <a:endCxn id="25" idx="2"/>
          </p:cNvCxnSpPr>
          <p:nvPr/>
        </p:nvCxnSpPr>
        <p:spPr bwMode="auto">
          <a:xfrm>
            <a:off x="2168500" y="3859121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연결선 98">
            <a:extLst>
              <a:ext uri="{FF2B5EF4-FFF2-40B4-BE49-F238E27FC236}">
                <a16:creationId xmlns:a16="http://schemas.microsoft.com/office/drawing/2014/main" xmlns="" id="{6F772436-E2C4-409A-B397-05892CE3BDCF}"/>
              </a:ext>
            </a:extLst>
          </p:cNvPr>
          <p:cNvCxnSpPr>
            <a:cxnSpLocks noChangeShapeType="1"/>
            <a:stCxn id="14" idx="6"/>
            <a:endCxn id="25" idx="2"/>
          </p:cNvCxnSpPr>
          <p:nvPr/>
        </p:nvCxnSpPr>
        <p:spPr bwMode="auto">
          <a:xfrm flipV="1">
            <a:off x="2168500" y="4246471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104">
            <a:extLst>
              <a:ext uri="{FF2B5EF4-FFF2-40B4-BE49-F238E27FC236}">
                <a16:creationId xmlns:a16="http://schemas.microsoft.com/office/drawing/2014/main" xmlns="" id="{0FEC1EF4-FCB2-4416-B530-BBDCE196CDF6}"/>
              </a:ext>
            </a:extLst>
          </p:cNvPr>
          <p:cNvCxnSpPr>
            <a:cxnSpLocks noChangeShapeType="1"/>
            <a:stCxn id="14" idx="6"/>
            <a:endCxn id="27" idx="2"/>
          </p:cNvCxnSpPr>
          <p:nvPr/>
        </p:nvCxnSpPr>
        <p:spPr bwMode="auto">
          <a:xfrm>
            <a:off x="2168500" y="4478246"/>
            <a:ext cx="1433513" cy="1025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직선 연결선 107">
            <a:extLst>
              <a:ext uri="{FF2B5EF4-FFF2-40B4-BE49-F238E27FC236}">
                <a16:creationId xmlns:a16="http://schemas.microsoft.com/office/drawing/2014/main" xmlns="" id="{A7A9A791-2A1C-4EBC-87D9-D814C52F15DD}"/>
              </a:ext>
            </a:extLst>
          </p:cNvPr>
          <p:cNvCxnSpPr>
            <a:cxnSpLocks noChangeShapeType="1"/>
            <a:stCxn id="15" idx="6"/>
          </p:cNvCxnSpPr>
          <p:nvPr/>
        </p:nvCxnSpPr>
        <p:spPr bwMode="auto">
          <a:xfrm flipV="1">
            <a:off x="2168500" y="2919321"/>
            <a:ext cx="1433513" cy="21510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113">
            <a:extLst>
              <a:ext uri="{FF2B5EF4-FFF2-40B4-BE49-F238E27FC236}">
                <a16:creationId xmlns:a16="http://schemas.microsoft.com/office/drawing/2014/main" xmlns="" id="{6B657950-6FCF-446F-AD53-7A3238A93D22}"/>
              </a:ext>
            </a:extLst>
          </p:cNvPr>
          <p:cNvCxnSpPr>
            <a:cxnSpLocks noChangeShapeType="1"/>
            <a:stCxn id="15" idx="6"/>
            <a:endCxn id="25" idx="2"/>
          </p:cNvCxnSpPr>
          <p:nvPr/>
        </p:nvCxnSpPr>
        <p:spPr bwMode="auto">
          <a:xfrm flipV="1">
            <a:off x="2168500" y="4246471"/>
            <a:ext cx="1433513" cy="8239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연결선 119">
            <a:extLst>
              <a:ext uri="{FF2B5EF4-FFF2-40B4-BE49-F238E27FC236}">
                <a16:creationId xmlns:a16="http://schemas.microsoft.com/office/drawing/2014/main" xmlns="" id="{A58436AF-F95E-4E3C-812A-B54776CD58E8}"/>
              </a:ext>
            </a:extLst>
          </p:cNvPr>
          <p:cNvCxnSpPr>
            <a:cxnSpLocks noChangeShapeType="1"/>
            <a:stCxn id="15" idx="6"/>
            <a:endCxn id="27" idx="2"/>
          </p:cNvCxnSpPr>
          <p:nvPr/>
        </p:nvCxnSpPr>
        <p:spPr bwMode="auto">
          <a:xfrm>
            <a:off x="2168500" y="5070384"/>
            <a:ext cx="1433513" cy="4333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직선 연결선 122">
            <a:extLst>
              <a:ext uri="{FF2B5EF4-FFF2-40B4-BE49-F238E27FC236}">
                <a16:creationId xmlns:a16="http://schemas.microsoft.com/office/drawing/2014/main" xmlns="" id="{FD580468-ADA5-41F7-BF46-4B31FC6700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68500" y="2919321"/>
            <a:ext cx="1433513" cy="27606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연결선 127">
            <a:extLst>
              <a:ext uri="{FF2B5EF4-FFF2-40B4-BE49-F238E27FC236}">
                <a16:creationId xmlns:a16="http://schemas.microsoft.com/office/drawing/2014/main" xmlns="" id="{BBF6B2FA-B24F-4978-89C9-6BB3BA8CDDE0}"/>
              </a:ext>
            </a:extLst>
          </p:cNvPr>
          <p:cNvCxnSpPr>
            <a:cxnSpLocks noChangeShapeType="1"/>
            <a:stCxn id="16" idx="6"/>
            <a:endCxn id="25" idx="2"/>
          </p:cNvCxnSpPr>
          <p:nvPr/>
        </p:nvCxnSpPr>
        <p:spPr bwMode="auto">
          <a:xfrm flipV="1">
            <a:off x="2168500" y="4246471"/>
            <a:ext cx="1433513" cy="1441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직선 연결선 133">
            <a:extLst>
              <a:ext uri="{FF2B5EF4-FFF2-40B4-BE49-F238E27FC236}">
                <a16:creationId xmlns:a16="http://schemas.microsoft.com/office/drawing/2014/main" xmlns="" id="{65E9262D-6703-481D-A920-709D5163BDE1}"/>
              </a:ext>
            </a:extLst>
          </p:cNvPr>
          <p:cNvCxnSpPr>
            <a:cxnSpLocks noChangeShapeType="1"/>
            <a:stCxn id="16" idx="6"/>
            <a:endCxn id="27" idx="2"/>
          </p:cNvCxnSpPr>
          <p:nvPr/>
        </p:nvCxnSpPr>
        <p:spPr bwMode="auto">
          <a:xfrm flipV="1">
            <a:off x="2168500" y="5503771"/>
            <a:ext cx="1433513" cy="1841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타원 70">
            <a:extLst>
              <a:ext uri="{FF2B5EF4-FFF2-40B4-BE49-F238E27FC236}">
                <a16:creationId xmlns:a16="http://schemas.microsoft.com/office/drawing/2014/main" xmlns="" id="{753C0470-F579-4078-8294-44A686DA6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50" y="3344771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4" name="타원 71">
            <a:extLst>
              <a:ext uri="{FF2B5EF4-FFF2-40B4-BE49-F238E27FC236}">
                <a16:creationId xmlns:a16="http://schemas.microsoft.com/office/drawing/2014/main" xmlns="" id="{512E6E65-214A-40B3-9404-7A91EBE0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188" y="2743109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60" name="타원 81">
            <a:extLst>
              <a:ext uri="{FF2B5EF4-FFF2-40B4-BE49-F238E27FC236}">
                <a16:creationId xmlns:a16="http://schemas.microsoft.com/office/drawing/2014/main" xmlns="" id="{7283E028-FD64-45C5-8B0F-0FF2D98E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938" y="3938711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61" name="그림 25">
            <a:extLst>
              <a:ext uri="{FF2B5EF4-FFF2-40B4-BE49-F238E27FC236}">
                <a16:creationId xmlns:a16="http://schemas.microsoft.com/office/drawing/2014/main" xmlns="" id="{467BA701-DE39-4EBE-9308-AE771ACC9B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65" y="3986709"/>
            <a:ext cx="1349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직선 연결선 84">
            <a:extLst>
              <a:ext uri="{FF2B5EF4-FFF2-40B4-BE49-F238E27FC236}">
                <a16:creationId xmlns:a16="http://schemas.microsoft.com/office/drawing/2014/main" xmlns="" id="{2D05E531-3AD3-45EC-925F-CF3A8E51E8C0}"/>
              </a:ext>
            </a:extLst>
          </p:cNvPr>
          <p:cNvCxnSpPr>
            <a:cxnSpLocks noChangeShapeType="1"/>
            <a:stCxn id="73" idx="6"/>
            <a:endCxn id="60" idx="2"/>
          </p:cNvCxnSpPr>
          <p:nvPr/>
        </p:nvCxnSpPr>
        <p:spPr bwMode="auto">
          <a:xfrm>
            <a:off x="5570791" y="3567609"/>
            <a:ext cx="1382147" cy="57112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연결선 91">
            <a:extLst>
              <a:ext uri="{FF2B5EF4-FFF2-40B4-BE49-F238E27FC236}">
                <a16:creationId xmlns:a16="http://schemas.microsoft.com/office/drawing/2014/main" xmlns="" id="{E6541764-4DB2-42A0-88A7-C606259541C5}"/>
              </a:ext>
            </a:extLst>
          </p:cNvPr>
          <p:cNvCxnSpPr>
            <a:cxnSpLocks noChangeShapeType="1"/>
            <a:stCxn id="71" idx="6"/>
            <a:endCxn id="60" idx="2"/>
          </p:cNvCxnSpPr>
          <p:nvPr/>
        </p:nvCxnSpPr>
        <p:spPr bwMode="auto">
          <a:xfrm flipV="1">
            <a:off x="5575553" y="4138736"/>
            <a:ext cx="1377385" cy="74888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타원 42">
            <a:extLst>
              <a:ext uri="{FF2B5EF4-FFF2-40B4-BE49-F238E27FC236}">
                <a16:creationId xmlns:a16="http://schemas.microsoft.com/office/drawing/2014/main" xmlns="" id="{C8561432-0683-4F60-B69F-E5F60F98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741" y="4069259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1" name="타원 43">
            <a:extLst>
              <a:ext uri="{FF2B5EF4-FFF2-40B4-BE49-F238E27FC236}">
                <a16:creationId xmlns:a16="http://schemas.microsoft.com/office/drawing/2014/main" xmlns="" id="{CC38D982-B623-4A58-A081-C03456E1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741" y="4688384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3" name="타원 70">
            <a:extLst>
              <a:ext uri="{FF2B5EF4-FFF2-40B4-BE49-F238E27FC236}">
                <a16:creationId xmlns:a16="http://schemas.microsoft.com/office/drawing/2014/main" xmlns="" id="{B202531C-BC5E-470E-AC3C-92E82333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978" y="3367584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78" name="직선 연결선 18">
            <a:extLst>
              <a:ext uri="{FF2B5EF4-FFF2-40B4-BE49-F238E27FC236}">
                <a16:creationId xmlns:a16="http://schemas.microsoft.com/office/drawing/2014/main" xmlns="" id="{F143195C-BCF1-40C6-B88F-04CA181DD174}"/>
              </a:ext>
            </a:extLst>
          </p:cNvPr>
          <p:cNvCxnSpPr>
            <a:cxnSpLocks noChangeShapeType="1"/>
            <a:stCxn id="54" idx="6"/>
            <a:endCxn id="73" idx="2"/>
          </p:cNvCxnSpPr>
          <p:nvPr/>
        </p:nvCxnSpPr>
        <p:spPr bwMode="auto">
          <a:xfrm>
            <a:off x="4010000" y="2943134"/>
            <a:ext cx="1155978" cy="624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직선 연결선 18">
            <a:extLst>
              <a:ext uri="{FF2B5EF4-FFF2-40B4-BE49-F238E27FC236}">
                <a16:creationId xmlns:a16="http://schemas.microsoft.com/office/drawing/2014/main" xmlns="" id="{808A451B-5B90-4B4D-AC9A-03A3FE7C945C}"/>
              </a:ext>
            </a:extLst>
          </p:cNvPr>
          <p:cNvCxnSpPr>
            <a:cxnSpLocks noChangeShapeType="1"/>
            <a:stCxn id="54" idx="6"/>
            <a:endCxn id="71" idx="2"/>
          </p:cNvCxnSpPr>
          <p:nvPr/>
        </p:nvCxnSpPr>
        <p:spPr bwMode="auto">
          <a:xfrm>
            <a:off x="4010000" y="2943134"/>
            <a:ext cx="1160741" cy="194448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18">
            <a:extLst>
              <a:ext uri="{FF2B5EF4-FFF2-40B4-BE49-F238E27FC236}">
                <a16:creationId xmlns:a16="http://schemas.microsoft.com/office/drawing/2014/main" xmlns="" id="{FFB855B8-230E-4256-88AC-B53D8D3D7092}"/>
              </a:ext>
            </a:extLst>
          </p:cNvPr>
          <p:cNvCxnSpPr>
            <a:cxnSpLocks noChangeShapeType="1"/>
            <a:stCxn id="25" idx="6"/>
            <a:endCxn id="73" idx="2"/>
          </p:cNvCxnSpPr>
          <p:nvPr/>
        </p:nvCxnSpPr>
        <p:spPr bwMode="auto">
          <a:xfrm flipV="1">
            <a:off x="4006825" y="3567609"/>
            <a:ext cx="1159153" cy="6788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연결선 18">
            <a:extLst>
              <a:ext uri="{FF2B5EF4-FFF2-40B4-BE49-F238E27FC236}">
                <a16:creationId xmlns:a16="http://schemas.microsoft.com/office/drawing/2014/main" xmlns="" id="{D4042E7C-09FB-4E38-A65D-060BEA6B03CE}"/>
              </a:ext>
            </a:extLst>
          </p:cNvPr>
          <p:cNvCxnSpPr>
            <a:cxnSpLocks noChangeShapeType="1"/>
            <a:stCxn id="25" idx="6"/>
            <a:endCxn id="71" idx="2"/>
          </p:cNvCxnSpPr>
          <p:nvPr/>
        </p:nvCxnSpPr>
        <p:spPr bwMode="auto">
          <a:xfrm>
            <a:off x="4006825" y="4246471"/>
            <a:ext cx="1163916" cy="64114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직선 연결선 18">
            <a:extLst>
              <a:ext uri="{FF2B5EF4-FFF2-40B4-BE49-F238E27FC236}">
                <a16:creationId xmlns:a16="http://schemas.microsoft.com/office/drawing/2014/main" xmlns="" id="{B268F54D-8C30-4792-8304-EA8768A56901}"/>
              </a:ext>
            </a:extLst>
          </p:cNvPr>
          <p:cNvCxnSpPr>
            <a:cxnSpLocks noChangeShapeType="1"/>
            <a:stCxn id="27" idx="6"/>
            <a:endCxn id="71" idx="2"/>
          </p:cNvCxnSpPr>
          <p:nvPr/>
        </p:nvCxnSpPr>
        <p:spPr bwMode="auto">
          <a:xfrm flipV="1">
            <a:off x="4006825" y="4887616"/>
            <a:ext cx="1163916" cy="61694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직선 연결선 18">
            <a:extLst>
              <a:ext uri="{FF2B5EF4-FFF2-40B4-BE49-F238E27FC236}">
                <a16:creationId xmlns:a16="http://schemas.microsoft.com/office/drawing/2014/main" xmlns="" id="{696B06E7-ADD5-4CB0-8CD5-61C7326DD0A3}"/>
              </a:ext>
            </a:extLst>
          </p:cNvPr>
          <p:cNvCxnSpPr>
            <a:cxnSpLocks noChangeShapeType="1"/>
            <a:stCxn id="27" idx="6"/>
            <a:endCxn id="73" idx="2"/>
          </p:cNvCxnSpPr>
          <p:nvPr/>
        </p:nvCxnSpPr>
        <p:spPr bwMode="auto">
          <a:xfrm flipV="1">
            <a:off x="4006825" y="3567609"/>
            <a:ext cx="1159153" cy="19369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내용 개체 틀 2 1">
            <a:extLst>
              <a:ext uri="{FF2B5EF4-FFF2-40B4-BE49-F238E27FC236}">
                <a16:creationId xmlns:a16="http://schemas.microsoft.com/office/drawing/2014/main" xmlns="" id="{A0448C11-B5B7-4248-8DC7-085891D2B7F2}"/>
              </a:ext>
            </a:extLst>
          </p:cNvPr>
          <p:cNvSpPr txBox="1">
            <a:spLocks/>
          </p:cNvSpPr>
          <p:nvPr/>
        </p:nvSpPr>
        <p:spPr bwMode="auto">
          <a:xfrm>
            <a:off x="249045" y="1315576"/>
            <a:ext cx="6051147" cy="58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Dropout rate: </a:t>
            </a:r>
            <a:r>
              <a:rPr lang="en-US" altLang="ko-KR" sz="2800" i="1" dirty="0"/>
              <a:t>p </a:t>
            </a:r>
            <a:r>
              <a:rPr lang="en-US" altLang="ko-KR" sz="2800" dirty="0"/>
              <a:t>(e.g., 0.5)</a:t>
            </a:r>
            <a:endParaRPr lang="ko-KR" altLang="en-US" sz="28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0BD15108-87F0-43F4-A26C-A8E8C22D3AF7}"/>
              </a:ext>
            </a:extLst>
          </p:cNvPr>
          <p:cNvGrpSpPr/>
          <p:nvPr/>
        </p:nvGrpSpPr>
        <p:grpSpPr>
          <a:xfrm>
            <a:off x="3597250" y="3295658"/>
            <a:ext cx="412750" cy="471976"/>
            <a:chOff x="3597250" y="3429000"/>
            <a:chExt cx="412750" cy="47197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44087683-0EF9-4F0A-ACDC-AFF28BF06C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97250" y="3429000"/>
              <a:ext cx="404813" cy="4719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746017D5-A765-456F-B2C5-4131695F5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97250" y="3453557"/>
              <a:ext cx="412750" cy="42460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229972D8-B6BE-4053-940B-1FB1B143FCC2}"/>
              </a:ext>
            </a:extLst>
          </p:cNvPr>
          <p:cNvGrpSpPr/>
          <p:nvPr/>
        </p:nvGrpSpPr>
        <p:grpSpPr>
          <a:xfrm>
            <a:off x="3625800" y="4651628"/>
            <a:ext cx="412750" cy="471976"/>
            <a:chOff x="3597250" y="3429000"/>
            <a:chExt cx="412750" cy="471976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B130C4EE-4021-41C8-9739-88351FE5BC1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97250" y="3429000"/>
              <a:ext cx="404813" cy="4719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4449A8D8-2670-456C-8246-7B5AE59A76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97250" y="3453557"/>
              <a:ext cx="412750" cy="42460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A7F3301D-FBD2-4E5E-9907-5C609C9D67CF}"/>
              </a:ext>
            </a:extLst>
          </p:cNvPr>
          <p:cNvGrpSpPr/>
          <p:nvPr/>
        </p:nvGrpSpPr>
        <p:grpSpPr>
          <a:xfrm>
            <a:off x="5173915" y="4042233"/>
            <a:ext cx="412750" cy="471976"/>
            <a:chOff x="3597250" y="3429000"/>
            <a:chExt cx="412750" cy="471976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04B183F2-5A6D-480F-8194-D24112E5BF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97250" y="3429000"/>
              <a:ext cx="404813" cy="4719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425361BF-2766-483F-8A1D-DD59374088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97250" y="3453557"/>
              <a:ext cx="412750" cy="42460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내용 개체 틀 2 1">
            <a:extLst>
              <a:ext uri="{FF2B5EF4-FFF2-40B4-BE49-F238E27FC236}">
                <a16:creationId xmlns:a16="http://schemas.microsoft.com/office/drawing/2014/main" xmlns="" id="{9D13EFC0-54EE-4774-9CBF-14B45475A3C9}"/>
              </a:ext>
            </a:extLst>
          </p:cNvPr>
          <p:cNvSpPr txBox="1">
            <a:spLocks/>
          </p:cNvSpPr>
          <p:nvPr/>
        </p:nvSpPr>
        <p:spPr bwMode="auto">
          <a:xfrm>
            <a:off x="253340" y="6076413"/>
            <a:ext cx="8495124" cy="5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Generate this partial NN per step and example.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2881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165311-9752-4406-BD5C-3DFAA700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dropout works?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A341393-309E-474A-A0F2-F0F9CF5ED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30" name="내용 개체 틀 2 1">
            <a:extLst>
              <a:ext uri="{FF2B5EF4-FFF2-40B4-BE49-F238E27FC236}">
                <a16:creationId xmlns:a16="http://schemas.microsoft.com/office/drawing/2014/main" xmlns="" id="{A0448C11-B5B7-4248-8DC7-085891D2B7F2}"/>
              </a:ext>
            </a:extLst>
          </p:cNvPr>
          <p:cNvSpPr txBox="1">
            <a:spLocks/>
          </p:cNvSpPr>
          <p:nvPr/>
        </p:nvSpPr>
        <p:spPr bwMode="auto">
          <a:xfrm>
            <a:off x="249045" y="1607357"/>
            <a:ext cx="8499419" cy="58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Experience many smaller NNs.</a:t>
            </a:r>
            <a:endParaRPr lang="ko-KR" altLang="en-US" sz="2800" dirty="0"/>
          </a:p>
        </p:txBody>
      </p:sp>
      <p:sp>
        <p:nvSpPr>
          <p:cNvPr id="63" name="내용 개체 틀 2 1">
            <a:extLst>
              <a:ext uri="{FF2B5EF4-FFF2-40B4-BE49-F238E27FC236}">
                <a16:creationId xmlns:a16="http://schemas.microsoft.com/office/drawing/2014/main" xmlns="" id="{8A5F6E39-8502-4EC8-93D7-F5B3A224DAE6}"/>
              </a:ext>
            </a:extLst>
          </p:cNvPr>
          <p:cNvSpPr txBox="1">
            <a:spLocks/>
          </p:cNvSpPr>
          <p:nvPr/>
        </p:nvSpPr>
        <p:spPr bwMode="auto">
          <a:xfrm>
            <a:off x="249045" y="2592095"/>
            <a:ext cx="8499419" cy="58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Can interpret the resulting NN as an </a:t>
            </a:r>
            <a:r>
              <a:rPr lang="en-US" altLang="ko-KR" sz="2800" b="1" dirty="0"/>
              <a:t>averaging ensemble</a:t>
            </a:r>
            <a:r>
              <a:rPr lang="en-US" altLang="ko-KR" sz="2800" dirty="0"/>
              <a:t> of all these smaller NNs.</a:t>
            </a:r>
            <a:endParaRPr lang="ko-KR" altLang="en-US" sz="2800" dirty="0"/>
          </a:p>
        </p:txBody>
      </p:sp>
      <p:sp>
        <p:nvSpPr>
          <p:cNvPr id="64" name="내용 개체 틀 2 1">
            <a:extLst>
              <a:ext uri="{FF2B5EF4-FFF2-40B4-BE49-F238E27FC236}">
                <a16:creationId xmlns:a16="http://schemas.microsoft.com/office/drawing/2014/main" xmlns="" id="{DA4AF683-776C-45E1-B9CC-CAE31177DA5C}"/>
              </a:ext>
            </a:extLst>
          </p:cNvPr>
          <p:cNvSpPr txBox="1">
            <a:spLocks/>
          </p:cNvSpPr>
          <p:nvPr/>
        </p:nvSpPr>
        <p:spPr bwMode="auto">
          <a:xfrm>
            <a:off x="249045" y="3925584"/>
            <a:ext cx="8740775" cy="58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Not</a:t>
            </a:r>
            <a:r>
              <a:rPr lang="ko-KR" altLang="en-US" sz="2800" dirty="0"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overfit to a particular NN; hence generalize better. </a:t>
            </a:r>
            <a:endParaRPr lang="ko-KR" altLang="en-US" sz="2800" dirty="0"/>
          </a:p>
        </p:txBody>
      </p:sp>
      <p:sp>
        <p:nvSpPr>
          <p:cNvPr id="7" name="내용 개체 틀 2 1">
            <a:extLst>
              <a:ext uri="{FF2B5EF4-FFF2-40B4-BE49-F238E27FC236}">
                <a16:creationId xmlns:a16="http://schemas.microsoft.com/office/drawing/2014/main" xmlns="" id="{BEF682E6-3DC5-4883-BD6A-DEBB62325C97}"/>
              </a:ext>
            </a:extLst>
          </p:cNvPr>
          <p:cNvSpPr txBox="1">
            <a:spLocks/>
          </p:cNvSpPr>
          <p:nvPr/>
        </p:nvSpPr>
        <p:spPr bwMode="auto">
          <a:xfrm>
            <a:off x="249045" y="4910322"/>
            <a:ext cx="2718114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Check in </a:t>
            </a:r>
            <a:r>
              <a:rPr lang="en-US" altLang="ko-KR" sz="2800" dirty="0" smtClean="0"/>
              <a:t>PS.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5103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63" grpId="0"/>
      <p:bldP spid="6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Other advanced techniques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5120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5DDBA-9045-4786-A9E9-0EEF7869F20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/>
          </a:p>
        </p:txBody>
      </p:sp>
      <p:sp>
        <p:nvSpPr>
          <p:cNvPr id="1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535860" y="1268760"/>
            <a:ext cx="7708548" cy="595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Data organization (train/validation/test sets)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15" name="내용 개체 틀 2 3 3 1 1"/>
          <p:cNvSpPr txBox="1">
            <a:spLocks/>
          </p:cNvSpPr>
          <p:nvPr/>
        </p:nvSpPr>
        <p:spPr bwMode="auto">
          <a:xfrm>
            <a:off x="107504" y="1289794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7" name="내용 개체 틀 2 3 3 1 1"/>
          <p:cNvSpPr txBox="1">
            <a:spLocks/>
          </p:cNvSpPr>
          <p:nvPr/>
        </p:nvSpPr>
        <p:spPr bwMode="auto">
          <a:xfrm>
            <a:off x="115442" y="1955277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2. </a:t>
            </a:r>
            <a:endParaRPr lang="ko-KR" altLang="en-US" sz="2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577404" y="1967977"/>
            <a:ext cx="596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Weight initialization:</a:t>
            </a:r>
            <a:endParaRPr lang="ko-KR" altLang="en-US" sz="2800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B8C05FC7-1408-4F57-B64C-A83F75DD68FA}"/>
              </a:ext>
            </a:extLst>
          </p:cNvPr>
          <p:cNvSpPr txBox="1">
            <a:spLocks/>
          </p:cNvSpPr>
          <p:nvPr/>
        </p:nvSpPr>
        <p:spPr bwMode="auto">
          <a:xfrm>
            <a:off x="3908475" y="1983878"/>
            <a:ext cx="288579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Xavier’s, He’s</a:t>
            </a:r>
            <a:endParaRPr lang="ko-KR" altLang="en-US" sz="2800" dirty="0"/>
          </a:p>
        </p:txBody>
      </p:sp>
      <p:sp>
        <p:nvSpPr>
          <p:cNvPr id="25" name="내용 개체 틀 2 1"/>
          <p:cNvSpPr txBox="1">
            <a:spLocks noChangeArrowheads="1"/>
          </p:cNvSpPr>
          <p:nvPr/>
        </p:nvSpPr>
        <p:spPr bwMode="auto">
          <a:xfrm>
            <a:off x="552794" y="2691986"/>
            <a:ext cx="5404292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Techniques for training stability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6" name="내용 개체 틀 2 3"/>
          <p:cNvSpPr txBox="1">
            <a:spLocks/>
          </p:cNvSpPr>
          <p:nvPr/>
        </p:nvSpPr>
        <p:spPr bwMode="auto">
          <a:xfrm>
            <a:off x="535860" y="4254634"/>
            <a:ext cx="6208489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Hyperparameter search:</a:t>
            </a:r>
            <a:endParaRPr lang="ko-KR" altLang="en-US" sz="2800" dirty="0"/>
          </a:p>
        </p:txBody>
      </p:sp>
      <p:sp>
        <p:nvSpPr>
          <p:cNvPr id="27" name="내용 개체 틀 2 3 3 1 1 2"/>
          <p:cNvSpPr txBox="1">
            <a:spLocks/>
          </p:cNvSpPr>
          <p:nvPr/>
        </p:nvSpPr>
        <p:spPr bwMode="auto">
          <a:xfrm>
            <a:off x="124438" y="2713020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3. </a:t>
            </a:r>
            <a:endParaRPr lang="ko-KR" altLang="en-US" sz="2800" dirty="0"/>
          </a:p>
        </p:txBody>
      </p:sp>
      <p:sp>
        <p:nvSpPr>
          <p:cNvPr id="28" name="내용 개체 틀 2 3 3 1 1 3"/>
          <p:cNvSpPr txBox="1">
            <a:spLocks/>
          </p:cNvSpPr>
          <p:nvPr/>
        </p:nvSpPr>
        <p:spPr bwMode="auto">
          <a:xfrm>
            <a:off x="107504" y="4255904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4. </a:t>
            </a:r>
            <a:endParaRPr lang="ko-KR" altLang="en-US" sz="2800" dirty="0"/>
          </a:p>
        </p:txBody>
      </p:sp>
      <p:sp>
        <p:nvSpPr>
          <p:cNvPr id="29" name="내용 개체 틀 2 4"/>
          <p:cNvSpPr txBox="1">
            <a:spLocks/>
          </p:cNvSpPr>
          <p:nvPr/>
        </p:nvSpPr>
        <p:spPr bwMode="auto">
          <a:xfrm>
            <a:off x="558354" y="4749789"/>
            <a:ext cx="826211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# </a:t>
            </a:r>
            <a:r>
              <a:rPr lang="en-US" altLang="ko-KR" sz="2800" i="1" dirty="0"/>
              <a:t>L </a:t>
            </a:r>
            <a:r>
              <a:rPr lang="en-US" altLang="ko-KR" sz="2800" dirty="0"/>
              <a:t>of layers, #        of hidden neurons, activation,</a:t>
            </a:r>
            <a:br>
              <a:rPr lang="en-US" altLang="ko-KR" sz="2800" dirty="0"/>
            </a:br>
            <a:r>
              <a:rPr lang="en-US" altLang="ko-KR" sz="2800" dirty="0"/>
              <a:t>learning rate, betas, batch size, # epochs,</a:t>
            </a:r>
            <a:br>
              <a:rPr lang="en-US" altLang="ko-KR" sz="2800" dirty="0"/>
            </a:br>
            <a:r>
              <a:rPr lang="en-US" altLang="ko-KR" sz="2800" dirty="0"/>
              <a:t>regularization factor, dropout rate, …</a:t>
            </a:r>
            <a:endParaRPr lang="ko-KR" altLang="en-US" sz="2800" dirty="0"/>
          </a:p>
        </p:txBody>
      </p:sp>
      <p:sp>
        <p:nvSpPr>
          <p:cNvPr id="30" name="내용 개체 틀 2 5">
            <a:extLst>
              <a:ext uri="{FF2B5EF4-FFF2-40B4-BE49-F238E27FC236}">
                <a16:creationId xmlns:a16="http://schemas.microsoft.com/office/drawing/2014/main" xmlns="" id="{D5076CE9-0804-4DAB-AB57-5250CEDBC452}"/>
              </a:ext>
            </a:extLst>
          </p:cNvPr>
          <p:cNvSpPr txBox="1">
            <a:spLocks/>
          </p:cNvSpPr>
          <p:nvPr/>
        </p:nvSpPr>
        <p:spPr bwMode="auto">
          <a:xfrm>
            <a:off x="575288" y="3207053"/>
            <a:ext cx="307754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Adam optimizer;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1" name="내용 개체 틀 2 6">
            <a:extLst>
              <a:ext uri="{FF2B5EF4-FFF2-40B4-BE49-F238E27FC236}">
                <a16:creationId xmlns:a16="http://schemas.microsoft.com/office/drawing/2014/main" xmlns="" id="{D75686DE-B5FF-48E3-9AF6-84B1C5C77592}"/>
              </a:ext>
            </a:extLst>
          </p:cNvPr>
          <p:cNvSpPr txBox="1">
            <a:spLocks/>
          </p:cNvSpPr>
          <p:nvPr/>
        </p:nvSpPr>
        <p:spPr bwMode="auto">
          <a:xfrm>
            <a:off x="3343256" y="3207053"/>
            <a:ext cx="40169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learning rate decay</a:t>
            </a:r>
            <a:endParaRPr lang="ko-KR" altLang="en-US" sz="2800" dirty="0"/>
          </a:p>
        </p:txBody>
      </p:sp>
      <p:sp>
        <p:nvSpPr>
          <p:cNvPr id="32" name="내용 개체 틀 2 7">
            <a:extLst>
              <a:ext uri="{FF2B5EF4-FFF2-40B4-BE49-F238E27FC236}">
                <a16:creationId xmlns:a16="http://schemas.microsoft.com/office/drawing/2014/main" xmlns="" id="{41A84154-3E4A-4CA6-959C-AEB48CA32F8D}"/>
              </a:ext>
            </a:extLst>
          </p:cNvPr>
          <p:cNvSpPr txBox="1">
            <a:spLocks/>
          </p:cNvSpPr>
          <p:nvPr/>
        </p:nvSpPr>
        <p:spPr bwMode="auto">
          <a:xfrm>
            <a:off x="575288" y="3687533"/>
            <a:ext cx="357321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Batch normalization </a:t>
            </a:r>
            <a:endParaRPr lang="ko-KR" altLang="en-US" sz="28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FB8A635-5781-4B71-BF5F-D5AA10C2BE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77" y="4766486"/>
            <a:ext cx="494519" cy="39174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내용 개체 틀 2 3 3 1 1 3">
            <a:extLst>
              <a:ext uri="{FF2B5EF4-FFF2-40B4-BE49-F238E27FC236}">
                <a16:creationId xmlns:a16="http://schemas.microsoft.com/office/drawing/2014/main" xmlns="" id="{B8EA40A5-9863-4126-AAD8-CB8B7D7635A7}"/>
              </a:ext>
            </a:extLst>
          </p:cNvPr>
          <p:cNvSpPr txBox="1">
            <a:spLocks/>
          </p:cNvSpPr>
          <p:nvPr/>
        </p:nvSpPr>
        <p:spPr bwMode="auto">
          <a:xfrm>
            <a:off x="124130" y="6196196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5. </a:t>
            </a:r>
            <a:endParaRPr lang="ko-KR" altLang="en-US" sz="2800" dirty="0"/>
          </a:p>
        </p:txBody>
      </p:sp>
      <p:sp>
        <p:nvSpPr>
          <p:cNvPr id="35" name="내용 개체 틀 2 3">
            <a:extLst>
              <a:ext uri="{FF2B5EF4-FFF2-40B4-BE49-F238E27FC236}">
                <a16:creationId xmlns:a16="http://schemas.microsoft.com/office/drawing/2014/main" xmlns="" id="{777E2892-7628-4108-8F16-DE7C9950B6D3}"/>
              </a:ext>
            </a:extLst>
          </p:cNvPr>
          <p:cNvSpPr txBox="1">
            <a:spLocks/>
          </p:cNvSpPr>
          <p:nvPr/>
        </p:nvSpPr>
        <p:spPr bwMode="auto">
          <a:xfrm>
            <a:off x="507159" y="6188258"/>
            <a:ext cx="327275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Cross validation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615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8" grpId="0"/>
      <p:bldP spid="24" grpId="0"/>
      <p:bldP spid="25" grpId="0"/>
      <p:bldP spid="26" grpId="0"/>
      <p:bldP spid="29" grpId="0"/>
      <p:bldP spid="30" grpId="0"/>
      <p:bldP spid="31" grpId="0"/>
      <p:bldP spid="32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Look ahead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F8EBA534-086F-4DBC-8155-89BEA8E50DD3}"/>
              </a:ext>
            </a:extLst>
          </p:cNvPr>
          <p:cNvSpPr txBox="1">
            <a:spLocks/>
          </p:cNvSpPr>
          <p:nvPr/>
        </p:nvSpPr>
        <p:spPr bwMode="auto">
          <a:xfrm>
            <a:off x="334285" y="2420888"/>
            <a:ext cx="8264294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explore </a:t>
            </a:r>
            <a:r>
              <a:rPr lang="en-US" altLang="ko-KR" sz="2800" dirty="0" smtClean="0"/>
              <a:t>the advanced techniques. </a:t>
            </a:r>
            <a:endParaRPr lang="ko-KR" altLang="en-US" sz="2800" dirty="0"/>
          </a:p>
        </p:txBody>
      </p:sp>
      <p:sp>
        <p:nvSpPr>
          <p:cNvPr id="16" name="내용 개체 틀 2 3 3 1 1">
            <a:extLst>
              <a:ext uri="{FF2B5EF4-FFF2-40B4-BE49-F238E27FC236}">
                <a16:creationId xmlns:a16="http://schemas.microsoft.com/office/drawing/2014/main" xmlns="" id="{E2A8C9C4-658A-4E79-9E9A-67B09E6081DC}"/>
              </a:ext>
            </a:extLst>
          </p:cNvPr>
          <p:cNvSpPr txBox="1">
            <a:spLocks/>
          </p:cNvSpPr>
          <p:nvPr/>
        </p:nvSpPr>
        <p:spPr bwMode="auto">
          <a:xfrm>
            <a:off x="334285" y="3573016"/>
            <a:ext cx="781521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Will embark on convolutional neural networks.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192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650" y="2996952"/>
            <a:ext cx="76327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Generalization 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techniques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Outline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EF823B-457E-42F9-AE40-DEC5FE7C017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439C27D7-B6CA-43DF-8CEA-38FAA0940CC6}"/>
              </a:ext>
            </a:extLst>
          </p:cNvPr>
          <p:cNvSpPr txBox="1">
            <a:spLocks/>
          </p:cNvSpPr>
          <p:nvPr/>
        </p:nvSpPr>
        <p:spPr bwMode="auto">
          <a:xfrm>
            <a:off x="340863" y="1916832"/>
            <a:ext cx="826211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Will investigate generalization </a:t>
            </a:r>
            <a:r>
              <a:rPr lang="en-US" altLang="ko-KR" sz="2800" dirty="0"/>
              <a:t>techniques:</a:t>
            </a:r>
            <a:endParaRPr lang="ko-KR" altLang="en-US" sz="280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xmlns="" id="{21878C2E-ACDB-41C6-A42B-A869294D4167}"/>
              </a:ext>
            </a:extLst>
          </p:cNvPr>
          <p:cNvSpPr txBox="1">
            <a:spLocks/>
          </p:cNvSpPr>
          <p:nvPr/>
        </p:nvSpPr>
        <p:spPr bwMode="auto">
          <a:xfrm>
            <a:off x="356123" y="2934562"/>
            <a:ext cx="516472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1. Data </a:t>
            </a:r>
            <a:r>
              <a:rPr lang="en-US" altLang="ko-KR" sz="2800" dirty="0"/>
              <a:t>augmentation </a:t>
            </a:r>
            <a:endParaRPr lang="ko-KR" altLang="en-US" sz="2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62606CCA-4138-46E5-A35F-7915DD02732F}"/>
              </a:ext>
            </a:extLst>
          </p:cNvPr>
          <p:cNvSpPr txBox="1">
            <a:spLocks/>
          </p:cNvSpPr>
          <p:nvPr/>
        </p:nvSpPr>
        <p:spPr bwMode="auto">
          <a:xfrm>
            <a:off x="340863" y="3909572"/>
            <a:ext cx="381642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2. Early stopping </a:t>
            </a:r>
            <a:endParaRPr lang="ko-KR" altLang="en-US" sz="2800" dirty="0"/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xmlns="" id="{75F50929-5DB7-424B-AF11-559A888A93B0}"/>
              </a:ext>
            </a:extLst>
          </p:cNvPr>
          <p:cNvSpPr txBox="1">
            <a:spLocks/>
          </p:cNvSpPr>
          <p:nvPr/>
        </p:nvSpPr>
        <p:spPr bwMode="auto">
          <a:xfrm>
            <a:off x="340863" y="4867466"/>
            <a:ext cx="216024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3. Dropout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Data augmentation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B23A-0BBD-4B93-92CA-4D98D9E0F5C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3E2A049E-9145-4B5C-B411-14D22A87DDB7}"/>
              </a:ext>
            </a:extLst>
          </p:cNvPr>
          <p:cNvSpPr txBox="1">
            <a:spLocks/>
          </p:cNvSpPr>
          <p:nvPr/>
        </p:nvSpPr>
        <p:spPr bwMode="auto">
          <a:xfrm>
            <a:off x="180974" y="1916832"/>
            <a:ext cx="8963025" cy="99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Idea:</a:t>
            </a:r>
            <a:r>
              <a:rPr lang="en-US" altLang="ko-KR" sz="2800" dirty="0"/>
              <a:t> Artificially generate diverse data by perturbing original data. </a:t>
            </a:r>
            <a:endParaRPr lang="ko-KR" altLang="en-US" sz="28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4277A3E2-A9C3-4CF1-A7AE-33384B3EF7C2}"/>
              </a:ext>
            </a:extLst>
          </p:cNvPr>
          <p:cNvSpPr txBox="1">
            <a:spLocks/>
          </p:cNvSpPr>
          <p:nvPr/>
        </p:nvSpPr>
        <p:spPr bwMode="auto">
          <a:xfrm>
            <a:off x="180975" y="3356993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This way: </a:t>
            </a:r>
            <a:r>
              <a:rPr lang="en-US" altLang="ko-KR" sz="2800" dirty="0"/>
              <a:t>Can make model resilient to </a:t>
            </a:r>
            <a:r>
              <a:rPr lang="en-US" altLang="ko-KR" sz="2800" dirty="0">
                <a:solidFill>
                  <a:srgbClr val="FF0000"/>
                </a:solidFill>
              </a:rPr>
              <a:t>unseen </a:t>
            </a:r>
            <a:r>
              <a:rPr lang="en-US" altLang="ko-KR" sz="2800" dirty="0"/>
              <a:t>data.</a:t>
            </a:r>
            <a:endParaRPr lang="ko-KR" altLang="en-US" sz="28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E6FD8657-86C1-48D2-9FFE-7898F2113827}"/>
              </a:ext>
            </a:extLst>
          </p:cNvPr>
          <p:cNvSpPr txBox="1">
            <a:spLocks/>
          </p:cNvSpPr>
          <p:nvPr/>
        </p:nvSpPr>
        <p:spPr bwMode="auto">
          <a:xfrm>
            <a:off x="180975" y="4590204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Hence: </a:t>
            </a:r>
            <a:r>
              <a:rPr lang="en-US" altLang="ko-KR" sz="2800" dirty="0"/>
              <a:t>Can improve </a:t>
            </a:r>
            <a:r>
              <a:rPr lang="en-US" altLang="ko-KR" sz="2800" dirty="0">
                <a:solidFill>
                  <a:schemeClr val="accent2"/>
                </a:solidFill>
              </a:rPr>
              <a:t>generalization capability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966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Data augmentation for image data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B23A-0BBD-4B93-92CA-4D98D9E0F5C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4E916B91-50F0-4CE8-9976-8E2445011BB9}"/>
              </a:ext>
            </a:extLst>
          </p:cNvPr>
          <p:cNvSpPr txBox="1">
            <a:spLocks/>
          </p:cNvSpPr>
          <p:nvPr/>
        </p:nvSpPr>
        <p:spPr bwMode="auto">
          <a:xfrm>
            <a:off x="6788150" y="1812590"/>
            <a:ext cx="17281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rotation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B9983326-741A-4133-AD5E-F1E2CAACC386}"/>
              </a:ext>
            </a:extLst>
          </p:cNvPr>
          <p:cNvSpPr txBox="1">
            <a:spLocks/>
          </p:cNvSpPr>
          <p:nvPr/>
        </p:nvSpPr>
        <p:spPr bwMode="auto">
          <a:xfrm>
            <a:off x="6722644" y="5528924"/>
            <a:ext cx="17281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cropping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E64479A0-0164-411F-9580-A9FEBCBA5A9C}"/>
              </a:ext>
            </a:extLst>
          </p:cNvPr>
          <p:cNvSpPr txBox="1">
            <a:spLocks/>
          </p:cNvSpPr>
          <p:nvPr/>
        </p:nvSpPr>
        <p:spPr bwMode="auto">
          <a:xfrm>
            <a:off x="6732240" y="3852850"/>
            <a:ext cx="17281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mirroring</a:t>
            </a:r>
            <a:endParaRPr lang="ko-KR" altLang="en-US" sz="28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15E0649-CC7A-49B7-A5F2-4B57955B6380}"/>
              </a:ext>
            </a:extLst>
          </p:cNvPr>
          <p:cNvSpPr txBox="1">
            <a:spLocks/>
          </p:cNvSpPr>
          <p:nvPr/>
        </p:nvSpPr>
        <p:spPr bwMode="auto">
          <a:xfrm>
            <a:off x="1115616" y="1570160"/>
            <a:ext cx="172819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original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520567B-E294-4F1A-BA1F-EE5F42DB2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4" y="2100385"/>
            <a:ext cx="2975442" cy="36936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50DD97-BB20-4EF5-AE52-C576FB270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309697"/>
            <a:ext cx="1531657" cy="17320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68AA0D-9B03-4AD2-9103-177F6A3B3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772" y="3181503"/>
            <a:ext cx="1603229" cy="1710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4A5090-A2ED-4CEA-BF87-5B1C41F35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275" y="4963793"/>
            <a:ext cx="1524499" cy="166048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10EF74C-17F7-4E71-BE0F-6AB87C28DE6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27884" y="2342816"/>
            <a:ext cx="1260140" cy="16043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6CD5650-010D-42A9-ABF9-9CE32869C07A}"/>
              </a:ext>
            </a:extLst>
          </p:cNvPr>
          <p:cNvCxnSpPr>
            <a:cxnSpLocks/>
          </p:cNvCxnSpPr>
          <p:nvPr/>
        </p:nvCxnSpPr>
        <p:spPr bwMode="auto">
          <a:xfrm>
            <a:off x="3516604" y="3947211"/>
            <a:ext cx="13872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B160EE2F-8265-4C66-BAB2-8B9AD9CA775F}"/>
              </a:ext>
            </a:extLst>
          </p:cNvPr>
          <p:cNvCxnSpPr>
            <a:cxnSpLocks/>
          </p:cNvCxnSpPr>
          <p:nvPr/>
        </p:nvCxnSpPr>
        <p:spPr bwMode="auto">
          <a:xfrm>
            <a:off x="3527884" y="3947211"/>
            <a:ext cx="1375925" cy="2074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31063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Data augmentation for generic data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B23A-0BBD-4B93-92CA-4D98D9E0F5C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/>
          </a:p>
        </p:txBody>
      </p:sp>
      <p:sp>
        <p:nvSpPr>
          <p:cNvPr id="9" name="내용 개체 틀 2 1">
            <a:extLst>
              <a:ext uri="{FF2B5EF4-FFF2-40B4-BE49-F238E27FC236}">
                <a16:creationId xmlns:a16="http://schemas.microsoft.com/office/drawing/2014/main" xmlns="" id="{C167708B-99DE-4B9C-82A0-471DABF2B581}"/>
              </a:ext>
            </a:extLst>
          </p:cNvPr>
          <p:cNvSpPr txBox="1">
            <a:spLocks/>
          </p:cNvSpPr>
          <p:nvPr/>
        </p:nvSpPr>
        <p:spPr bwMode="auto">
          <a:xfrm>
            <a:off x="911272" y="2465582"/>
            <a:ext cx="337269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Add random noise:</a:t>
            </a:r>
            <a:endParaRPr lang="ko-KR" altLang="en-US" sz="2800" dirty="0"/>
          </a:p>
        </p:txBody>
      </p:sp>
      <p:sp>
        <p:nvSpPr>
          <p:cNvPr id="5" name="내용 개체 틀 2 2">
            <a:extLst>
              <a:ext uri="{FF2B5EF4-FFF2-40B4-BE49-F238E27FC236}">
                <a16:creationId xmlns:a16="http://schemas.microsoft.com/office/drawing/2014/main" xmlns="" id="{2384AE9B-F0EC-4214-81B0-CBD18A2D4E6D}"/>
              </a:ext>
            </a:extLst>
          </p:cNvPr>
          <p:cNvSpPr txBox="1">
            <a:spLocks/>
          </p:cNvSpPr>
          <p:nvPr/>
        </p:nvSpPr>
        <p:spPr bwMode="auto">
          <a:xfrm>
            <a:off x="909804" y="3734392"/>
            <a:ext cx="345638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 err="1"/>
              <a:t>Mixup</a:t>
            </a:r>
            <a:r>
              <a:rPr lang="en-US" altLang="ko-KR" sz="2800" dirty="0"/>
              <a:t> original data</a:t>
            </a:r>
            <a:endParaRPr lang="ko-KR" altLang="en-US" sz="2800" dirty="0"/>
          </a:p>
        </p:txBody>
      </p:sp>
      <p:sp>
        <p:nvSpPr>
          <p:cNvPr id="6" name="내용 개체 틀 2 3">
            <a:extLst>
              <a:ext uri="{FF2B5EF4-FFF2-40B4-BE49-F238E27FC236}">
                <a16:creationId xmlns:a16="http://schemas.microsoft.com/office/drawing/2014/main" xmlns="" id="{A2852083-69CF-4A02-9780-2B38D53BCF88}"/>
              </a:ext>
            </a:extLst>
          </p:cNvPr>
          <p:cNvSpPr txBox="1">
            <a:spLocks/>
          </p:cNvSpPr>
          <p:nvPr/>
        </p:nvSpPr>
        <p:spPr bwMode="auto">
          <a:xfrm>
            <a:off x="822261" y="5230200"/>
            <a:ext cx="80709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Generate fake data using </a:t>
            </a:r>
            <a:br>
              <a:rPr lang="en-US" altLang="ko-KR" sz="2800" dirty="0"/>
            </a:br>
            <a:r>
              <a:rPr lang="en-US" altLang="ko-KR" sz="2800" b="1" dirty="0"/>
              <a:t>Generative Adversarial Networks</a:t>
            </a:r>
            <a:r>
              <a:rPr lang="en-US" altLang="ko-KR" sz="2800" dirty="0"/>
              <a:t> (</a:t>
            </a:r>
            <a:r>
              <a:rPr lang="en-US" altLang="ko-KR" sz="2800" b="1" dirty="0"/>
              <a:t>GANs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내용 개체 틀 2 3 3 1 1 1">
            <a:extLst>
              <a:ext uri="{FF2B5EF4-FFF2-40B4-BE49-F238E27FC236}">
                <a16:creationId xmlns:a16="http://schemas.microsoft.com/office/drawing/2014/main" xmlns="" id="{56008731-69C6-4221-AA88-FD27D90C27E9}"/>
              </a:ext>
            </a:extLst>
          </p:cNvPr>
          <p:cNvSpPr txBox="1">
            <a:spLocks/>
          </p:cNvSpPr>
          <p:nvPr/>
        </p:nvSpPr>
        <p:spPr bwMode="auto">
          <a:xfrm>
            <a:off x="405748" y="2465582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8" name="내용 개체 틀 2 3 3 1 1 2">
            <a:extLst>
              <a:ext uri="{FF2B5EF4-FFF2-40B4-BE49-F238E27FC236}">
                <a16:creationId xmlns:a16="http://schemas.microsoft.com/office/drawing/2014/main" xmlns="" id="{2964FF54-0957-4DA3-AB5E-F2BDEED4933B}"/>
              </a:ext>
            </a:extLst>
          </p:cNvPr>
          <p:cNvSpPr txBox="1">
            <a:spLocks/>
          </p:cNvSpPr>
          <p:nvPr/>
        </p:nvSpPr>
        <p:spPr bwMode="auto">
          <a:xfrm>
            <a:off x="407336" y="3743519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10" name="내용 개체 틀 2 3 3 1 1 3">
            <a:extLst>
              <a:ext uri="{FF2B5EF4-FFF2-40B4-BE49-F238E27FC236}">
                <a16:creationId xmlns:a16="http://schemas.microsoft.com/office/drawing/2014/main" xmlns="" id="{2EEC3BD6-8824-414C-B5E3-83E1C732997F}"/>
              </a:ext>
            </a:extLst>
          </p:cNvPr>
          <p:cNvSpPr txBox="1">
            <a:spLocks/>
          </p:cNvSpPr>
          <p:nvPr/>
        </p:nvSpPr>
        <p:spPr bwMode="auto">
          <a:xfrm>
            <a:off x="407336" y="5234170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3. </a:t>
            </a: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D6749B5-955E-4AC9-A052-95D4E348BF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173" y="1484784"/>
            <a:ext cx="2540794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2 2 2 2 2 2">
            <a:extLst>
              <a:ext uri="{FF2B5EF4-FFF2-40B4-BE49-F238E27FC236}">
                <a16:creationId xmlns:a16="http://schemas.microsoft.com/office/drawing/2014/main" xmlns="" id="{633F4840-10F8-4216-A83F-F5CCE8B88DEA}"/>
              </a:ext>
            </a:extLst>
          </p:cNvPr>
          <p:cNvSpPr txBox="1">
            <a:spLocks/>
          </p:cNvSpPr>
          <p:nvPr/>
        </p:nvSpPr>
        <p:spPr bwMode="auto">
          <a:xfrm>
            <a:off x="1062973" y="1486345"/>
            <a:ext cx="244827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Original data:</a:t>
            </a:r>
            <a:endParaRPr lang="ko-KR" altLang="en-US" sz="3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F37B43-F7C7-4C12-BBCF-7E179BD08C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28" y="3098917"/>
            <a:ext cx="1440820" cy="47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61DEFDC-159D-4CA4-B812-9383B9DD969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96" y="4517545"/>
            <a:ext cx="4840182" cy="5003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61CF1D6F-8914-4608-8EA7-86FB3A3A3D29}"/>
              </a:ext>
            </a:extLst>
          </p:cNvPr>
          <p:cNvCxnSpPr>
            <a:cxnSpLocks/>
          </p:cNvCxnSpPr>
          <p:nvPr/>
        </p:nvCxnSpPr>
        <p:spPr bwMode="auto">
          <a:xfrm flipH="1">
            <a:off x="5076056" y="3208068"/>
            <a:ext cx="432048" cy="183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내용 개체 틀 2 1">
            <a:extLst>
              <a:ext uri="{FF2B5EF4-FFF2-40B4-BE49-F238E27FC236}">
                <a16:creationId xmlns:a16="http://schemas.microsoft.com/office/drawing/2014/main" xmlns="" id="{AB6EB026-85B4-4985-A7D9-242B52C25F22}"/>
              </a:ext>
            </a:extLst>
          </p:cNvPr>
          <p:cNvSpPr txBox="1">
            <a:spLocks/>
          </p:cNvSpPr>
          <p:nvPr/>
        </p:nvSpPr>
        <p:spPr bwMode="auto">
          <a:xfrm>
            <a:off x="5580112" y="2983622"/>
            <a:ext cx="252028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random noise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626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Early stopping: Motivation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B23A-0BBD-4B93-92CA-4D98D9E0F5C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/>
          </a:p>
        </p:txBody>
      </p:sp>
      <p:sp>
        <p:nvSpPr>
          <p:cNvPr id="8" name="내용 개체 틀 2 1"/>
          <p:cNvSpPr txBox="1">
            <a:spLocks/>
          </p:cNvSpPr>
          <p:nvPr/>
        </p:nvSpPr>
        <p:spPr bwMode="auto">
          <a:xfrm>
            <a:off x="485802" y="5765590"/>
            <a:ext cx="817239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Large # of epochs: More </a:t>
            </a:r>
            <a:r>
              <a:rPr lang="en-US" altLang="ko-KR" sz="2800" b="1" dirty="0"/>
              <a:t>overfitting</a:t>
            </a:r>
            <a:r>
              <a:rPr lang="en-US" altLang="ko-KR" sz="2800" dirty="0"/>
              <a:t> to train sets.</a:t>
            </a:r>
            <a:endParaRPr lang="ko-KR" altLang="en-US" sz="2800" dirty="0"/>
          </a:p>
        </p:txBody>
      </p:sp>
      <p:cxnSp>
        <p:nvCxnSpPr>
          <p:cNvPr id="14" name="직선 화살표 연결선 6"/>
          <p:cNvCxnSpPr>
            <a:cxnSpLocks noChangeShapeType="1"/>
          </p:cNvCxnSpPr>
          <p:nvPr/>
        </p:nvCxnSpPr>
        <p:spPr bwMode="auto">
          <a:xfrm flipV="1">
            <a:off x="1476375" y="1832593"/>
            <a:ext cx="0" cy="307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10"/>
          <p:cNvCxnSpPr>
            <a:cxnSpLocks noChangeShapeType="1"/>
          </p:cNvCxnSpPr>
          <p:nvPr/>
        </p:nvCxnSpPr>
        <p:spPr bwMode="auto">
          <a:xfrm flipV="1">
            <a:off x="1476375" y="4907581"/>
            <a:ext cx="5753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내용 개체 틀 2 1 1 2 3 1 6 1 1 1"/>
          <p:cNvSpPr txBox="1">
            <a:spLocks/>
          </p:cNvSpPr>
          <p:nvPr/>
        </p:nvSpPr>
        <p:spPr bwMode="auto">
          <a:xfrm>
            <a:off x="611188" y="1500806"/>
            <a:ext cx="11826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loss</a:t>
            </a:r>
            <a:endParaRPr lang="ko-KR" altLang="en-US" sz="2800"/>
          </a:p>
        </p:txBody>
      </p:sp>
      <p:sp>
        <p:nvSpPr>
          <p:cNvPr id="18" name="내용 개체 틀 2 1 1 2 3 1 6 1 2 1 1"/>
          <p:cNvSpPr txBox="1">
            <a:spLocks/>
          </p:cNvSpPr>
          <p:nvPr/>
        </p:nvSpPr>
        <p:spPr bwMode="auto">
          <a:xfrm>
            <a:off x="6346825" y="4026518"/>
            <a:ext cx="2459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train loss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 flipH="1">
            <a:off x="1692275" y="2315193"/>
            <a:ext cx="4419600" cy="2044700"/>
          </a:xfrm>
          <a:custGeom>
            <a:avLst/>
            <a:gdLst>
              <a:gd name="T0" fmla="*/ 0 w 5217459"/>
              <a:gd name="T1" fmla="*/ 907122 h 3057832"/>
              <a:gd name="T2" fmla="*/ 1504633 w 5217459"/>
              <a:gd name="T3" fmla="*/ 868991 h 3057832"/>
              <a:gd name="T4" fmla="*/ 2528109 w 5217459"/>
              <a:gd name="T5" fmla="*/ 584011 h 3057832"/>
              <a:gd name="T6" fmla="*/ 3164215 w 5217459"/>
              <a:gd name="T7" fmla="*/ 0 h 3057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17459" h="3057832">
                <a:moveTo>
                  <a:pt x="0" y="3039036"/>
                </a:moveTo>
                <a:cubicBezTo>
                  <a:pt x="893108" y="3065370"/>
                  <a:pt x="1786217" y="3091704"/>
                  <a:pt x="2480982" y="2911289"/>
                </a:cubicBezTo>
                <a:cubicBezTo>
                  <a:pt x="3175747" y="2730874"/>
                  <a:pt x="3712509" y="2441762"/>
                  <a:pt x="4168588" y="1956547"/>
                </a:cubicBezTo>
                <a:cubicBezTo>
                  <a:pt x="4624668" y="1471332"/>
                  <a:pt x="4921063" y="735666"/>
                  <a:pt x="5217459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내용 개체 틀 2 1 1 2 3 1 6 1 1 2"/>
          <p:cNvSpPr txBox="1">
            <a:spLocks/>
          </p:cNvSpPr>
          <p:nvPr/>
        </p:nvSpPr>
        <p:spPr bwMode="auto">
          <a:xfrm>
            <a:off x="6251575" y="4947268"/>
            <a:ext cx="23701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# of epochs</a:t>
            </a:r>
            <a:endParaRPr lang="ko-KR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105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Early stopping: Idea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B23A-0BBD-4B93-92CA-4D98D9E0F5C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/>
          </a:p>
        </p:txBody>
      </p:sp>
      <p:sp>
        <p:nvSpPr>
          <p:cNvPr id="8" name="내용 개체 틀 2 1"/>
          <p:cNvSpPr txBox="1">
            <a:spLocks/>
          </p:cNvSpPr>
          <p:nvPr/>
        </p:nvSpPr>
        <p:spPr bwMode="auto">
          <a:xfrm>
            <a:off x="413726" y="5629188"/>
            <a:ext cx="720117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To avoid overfitting: Rely on </a:t>
            </a:r>
            <a:r>
              <a:rPr lang="en-US" altLang="ko-KR" sz="2800" dirty="0">
                <a:solidFill>
                  <a:srgbClr val="00B0F0"/>
                </a:solidFill>
              </a:rPr>
              <a:t>validation loss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cxnSp>
        <p:nvCxnSpPr>
          <p:cNvPr id="13" name="직선 연결선 12"/>
          <p:cNvCxnSpPr>
            <a:cxnSpLocks noChangeShapeType="1"/>
          </p:cNvCxnSpPr>
          <p:nvPr/>
        </p:nvCxnSpPr>
        <p:spPr bwMode="auto">
          <a:xfrm>
            <a:off x="4386263" y="4101131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6"/>
          <p:cNvCxnSpPr>
            <a:cxnSpLocks noChangeShapeType="1"/>
          </p:cNvCxnSpPr>
          <p:nvPr/>
        </p:nvCxnSpPr>
        <p:spPr bwMode="auto">
          <a:xfrm flipV="1">
            <a:off x="1476375" y="1832593"/>
            <a:ext cx="0" cy="307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10"/>
          <p:cNvCxnSpPr>
            <a:cxnSpLocks noChangeShapeType="1"/>
          </p:cNvCxnSpPr>
          <p:nvPr/>
        </p:nvCxnSpPr>
        <p:spPr bwMode="auto">
          <a:xfrm flipV="1">
            <a:off x="1476375" y="4907581"/>
            <a:ext cx="5753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내용 개체 틀 2 1 1 2 3 1 6 1 1 1"/>
          <p:cNvSpPr txBox="1">
            <a:spLocks/>
          </p:cNvSpPr>
          <p:nvPr/>
        </p:nvSpPr>
        <p:spPr bwMode="auto">
          <a:xfrm>
            <a:off x="611188" y="1500806"/>
            <a:ext cx="11826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loss</a:t>
            </a:r>
            <a:endParaRPr lang="ko-KR" altLang="en-US" sz="2800"/>
          </a:p>
        </p:txBody>
      </p:sp>
      <p:sp>
        <p:nvSpPr>
          <p:cNvPr id="18" name="내용 개체 틀 2 1 1 2 3 1 6 1 2 1 1"/>
          <p:cNvSpPr txBox="1">
            <a:spLocks/>
          </p:cNvSpPr>
          <p:nvPr/>
        </p:nvSpPr>
        <p:spPr bwMode="auto">
          <a:xfrm>
            <a:off x="6346825" y="4026518"/>
            <a:ext cx="2459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train loss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 flipH="1">
            <a:off x="1692275" y="2315193"/>
            <a:ext cx="4419600" cy="2044700"/>
          </a:xfrm>
          <a:custGeom>
            <a:avLst/>
            <a:gdLst>
              <a:gd name="T0" fmla="*/ 0 w 5217459"/>
              <a:gd name="T1" fmla="*/ 907122 h 3057832"/>
              <a:gd name="T2" fmla="*/ 1504633 w 5217459"/>
              <a:gd name="T3" fmla="*/ 868991 h 3057832"/>
              <a:gd name="T4" fmla="*/ 2528109 w 5217459"/>
              <a:gd name="T5" fmla="*/ 584011 h 3057832"/>
              <a:gd name="T6" fmla="*/ 3164215 w 5217459"/>
              <a:gd name="T7" fmla="*/ 0 h 3057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17459" h="3057832">
                <a:moveTo>
                  <a:pt x="0" y="3039036"/>
                </a:moveTo>
                <a:cubicBezTo>
                  <a:pt x="893108" y="3065370"/>
                  <a:pt x="1786217" y="3091704"/>
                  <a:pt x="2480982" y="2911289"/>
                </a:cubicBezTo>
                <a:cubicBezTo>
                  <a:pt x="3175747" y="2730874"/>
                  <a:pt x="3712509" y="2441762"/>
                  <a:pt x="4168588" y="1956547"/>
                </a:cubicBezTo>
                <a:cubicBezTo>
                  <a:pt x="4624668" y="1471332"/>
                  <a:pt x="4921063" y="735666"/>
                  <a:pt x="5217459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내용 개체 틀 2 1 1 2 3 1 6 1 2 1 2"/>
          <p:cNvSpPr txBox="1">
            <a:spLocks/>
          </p:cNvSpPr>
          <p:nvPr/>
        </p:nvSpPr>
        <p:spPr bwMode="auto">
          <a:xfrm>
            <a:off x="6292850" y="2099293"/>
            <a:ext cx="2459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00B0F0"/>
                </a:solidFill>
                <a:sym typeface="Wingdings" panose="05000000000000000000" pitchFamily="2" charset="2"/>
              </a:rPr>
              <a:t>validation loss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 rot="20011911" flipH="1">
            <a:off x="2667000" y="1265856"/>
            <a:ext cx="3516313" cy="2641600"/>
          </a:xfrm>
          <a:custGeom>
            <a:avLst/>
            <a:gdLst>
              <a:gd name="T0" fmla="*/ 0 w 4820771"/>
              <a:gd name="T1" fmla="*/ 2574637 h 2310383"/>
              <a:gd name="T2" fmla="*/ 958794 w 4820771"/>
              <a:gd name="T3" fmla="*/ 2734922 h 2310383"/>
              <a:gd name="T4" fmla="*/ 1384635 w 4820771"/>
              <a:gd name="T5" fmla="*/ 3315971 h 2310383"/>
              <a:gd name="T6" fmla="*/ 1873177 w 4820771"/>
              <a:gd name="T7" fmla="*/ 0 h 23103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20771" h="2310383">
                <a:moveTo>
                  <a:pt x="0" y="1727947"/>
                </a:moveTo>
                <a:cubicBezTo>
                  <a:pt x="936811" y="1740273"/>
                  <a:pt x="1873623" y="1752600"/>
                  <a:pt x="2467535" y="1835524"/>
                </a:cubicBezTo>
                <a:cubicBezTo>
                  <a:pt x="3061447" y="1918448"/>
                  <a:pt x="3171265" y="2531410"/>
                  <a:pt x="3563471" y="2225489"/>
                </a:cubicBezTo>
                <a:cubicBezTo>
                  <a:pt x="3955677" y="1919568"/>
                  <a:pt x="4388224" y="959784"/>
                  <a:pt x="4820771" y="0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내용 개체 틀 2 1 1 2 3 1 6 1 1 2"/>
          <p:cNvSpPr txBox="1">
            <a:spLocks/>
          </p:cNvSpPr>
          <p:nvPr/>
        </p:nvSpPr>
        <p:spPr bwMode="auto">
          <a:xfrm>
            <a:off x="6251575" y="4947268"/>
            <a:ext cx="23701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# of epochs</a:t>
            </a:r>
            <a:endParaRPr lang="ko-KR" altLang="en-US" sz="2800"/>
          </a:p>
        </p:txBody>
      </p:sp>
      <p:sp>
        <p:nvSpPr>
          <p:cNvPr id="29" name="내용 개체 틀 2 1 1 2 3 1 6 1 1 2"/>
          <p:cNvSpPr txBox="1">
            <a:spLocks/>
          </p:cNvSpPr>
          <p:nvPr/>
        </p:nvSpPr>
        <p:spPr bwMode="auto">
          <a:xfrm>
            <a:off x="3491880" y="4985520"/>
            <a:ext cx="23701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 dirty="0">
                <a:sym typeface="Wingdings" panose="05000000000000000000" pitchFamily="2" charset="2"/>
              </a:rPr>
              <a:t>stop here!</a:t>
            </a:r>
            <a:endParaRPr lang="ko-KR" altLang="en-US" sz="2800" i="1" dirty="0"/>
          </a:p>
        </p:txBody>
      </p:sp>
      <p:sp>
        <p:nvSpPr>
          <p:cNvPr id="16" name="내용 개체 틀 2 1">
            <a:extLst>
              <a:ext uri="{FF2B5EF4-FFF2-40B4-BE49-F238E27FC236}">
                <a16:creationId xmlns:a16="http://schemas.microsoft.com/office/drawing/2014/main" xmlns="" id="{995C7FE7-864B-42C5-9C48-60CF315520A7}"/>
              </a:ext>
            </a:extLst>
          </p:cNvPr>
          <p:cNvSpPr txBox="1">
            <a:spLocks/>
          </p:cNvSpPr>
          <p:nvPr/>
        </p:nvSpPr>
        <p:spPr bwMode="auto">
          <a:xfrm>
            <a:off x="413726" y="6199921"/>
            <a:ext cx="2718114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Check in </a:t>
            </a:r>
            <a:r>
              <a:rPr lang="en-US" altLang="ko-KR" sz="2800" dirty="0" smtClean="0"/>
              <a:t>PS.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40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165311-9752-4406-BD5C-3DFAA700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A341393-309E-474A-A0F2-F0F9CF5ED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7CB1F1-636E-4FFA-A9C8-30331FEF08F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8A6B26EE-2186-4E15-B4EB-4AEF2E4C0D04}"/>
              </a:ext>
            </a:extLst>
          </p:cNvPr>
          <p:cNvGrpSpPr/>
          <p:nvPr/>
        </p:nvGrpSpPr>
        <p:grpSpPr>
          <a:xfrm>
            <a:off x="1763688" y="2348880"/>
            <a:ext cx="5594062" cy="3556000"/>
            <a:chOff x="1763688" y="2465288"/>
            <a:chExt cx="5594062" cy="3556000"/>
          </a:xfrm>
        </p:grpSpPr>
        <p:sp>
          <p:nvSpPr>
            <p:cNvPr id="11" name="타원 11">
              <a:extLst>
                <a:ext uri="{FF2B5EF4-FFF2-40B4-BE49-F238E27FC236}">
                  <a16:creationId xmlns:a16="http://schemas.microsoft.com/office/drawing/2014/main" xmlns="" id="{FC80B0FA-F2C8-438F-9C0A-6BC025294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2465288"/>
              <a:ext cx="404812" cy="39846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2" name="타원 12">
              <a:extLst>
                <a:ext uri="{FF2B5EF4-FFF2-40B4-BE49-F238E27FC236}">
                  <a16:creationId xmlns:a16="http://schemas.microsoft.com/office/drawing/2014/main" xmlns="" id="{BEF994CC-B8F1-447D-B150-00F023086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3084413"/>
              <a:ext cx="404812" cy="39846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3" name="타원 13">
              <a:extLst>
                <a:ext uri="{FF2B5EF4-FFF2-40B4-BE49-F238E27FC236}">
                  <a16:creationId xmlns:a16="http://schemas.microsoft.com/office/drawing/2014/main" xmlns="" id="{EE047FD7-039A-4678-ACCB-C15512687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3792438"/>
              <a:ext cx="404812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4" name="타원 14">
              <a:extLst>
                <a:ext uri="{FF2B5EF4-FFF2-40B4-BE49-F238E27FC236}">
                  <a16:creationId xmlns:a16="http://schemas.microsoft.com/office/drawing/2014/main" xmlns="" id="{8AF5D05C-940F-42BC-B46A-3CFEC8CA6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4411563"/>
              <a:ext cx="404812" cy="39846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5" name="타원 15">
              <a:extLst>
                <a:ext uri="{FF2B5EF4-FFF2-40B4-BE49-F238E27FC236}">
                  <a16:creationId xmlns:a16="http://schemas.microsoft.com/office/drawing/2014/main" xmlns="" id="{2C3A861D-3BBF-4503-AB54-2AC04C12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5003701"/>
              <a:ext cx="404812" cy="39846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6" name="타원 16">
              <a:extLst>
                <a:ext uri="{FF2B5EF4-FFF2-40B4-BE49-F238E27FC236}">
                  <a16:creationId xmlns:a16="http://schemas.microsoft.com/office/drawing/2014/main" xmlns="" id="{1EFF4CA9-29D6-4687-A41D-0DE4BD407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688" y="5621238"/>
              <a:ext cx="404812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17" name="직선 연결선 18">
              <a:extLst>
                <a:ext uri="{FF2B5EF4-FFF2-40B4-BE49-F238E27FC236}">
                  <a16:creationId xmlns:a16="http://schemas.microsoft.com/office/drawing/2014/main" xmlns="" id="{4E20C251-4BB5-47E8-B197-6BFF4BEB2220}"/>
                </a:ext>
              </a:extLst>
            </p:cNvPr>
            <p:cNvCxnSpPr>
              <a:cxnSpLocks noChangeShapeType="1"/>
              <a:stCxn id="11" idx="6"/>
            </p:cNvCxnSpPr>
            <p:nvPr/>
          </p:nvCxnSpPr>
          <p:spPr bwMode="auto">
            <a:xfrm>
              <a:off x="2168500" y="2665313"/>
              <a:ext cx="1433513" cy="3873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9">
              <a:extLst>
                <a:ext uri="{FF2B5EF4-FFF2-40B4-BE49-F238E27FC236}">
                  <a16:creationId xmlns:a16="http://schemas.microsoft.com/office/drawing/2014/main" xmlns="" id="{1A0C7DA6-6360-4C8C-A2B3-046B2D90E2B1}"/>
                </a:ext>
              </a:extLst>
            </p:cNvPr>
            <p:cNvCxnSpPr>
              <a:cxnSpLocks noChangeShapeType="1"/>
              <a:stCxn id="12" idx="6"/>
            </p:cNvCxnSpPr>
            <p:nvPr/>
          </p:nvCxnSpPr>
          <p:spPr bwMode="auto">
            <a:xfrm flipV="1">
              <a:off x="2168500" y="3052663"/>
              <a:ext cx="1433513" cy="2317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20">
              <a:extLst>
                <a:ext uri="{FF2B5EF4-FFF2-40B4-BE49-F238E27FC236}">
                  <a16:creationId xmlns:a16="http://schemas.microsoft.com/office/drawing/2014/main" xmlns="" id="{BA560E05-2EA6-4CD6-A88B-C9B5B51B0228}"/>
                </a:ext>
              </a:extLst>
            </p:cNvPr>
            <p:cNvCxnSpPr>
              <a:cxnSpLocks noChangeShapeType="1"/>
              <a:stCxn id="13" idx="6"/>
            </p:cNvCxnSpPr>
            <p:nvPr/>
          </p:nvCxnSpPr>
          <p:spPr bwMode="auto">
            <a:xfrm flipV="1">
              <a:off x="2168500" y="3052663"/>
              <a:ext cx="1433513" cy="9398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21">
              <a:extLst>
                <a:ext uri="{FF2B5EF4-FFF2-40B4-BE49-F238E27FC236}">
                  <a16:creationId xmlns:a16="http://schemas.microsoft.com/office/drawing/2014/main" xmlns="" id="{D7643863-AEDC-4F34-B5EF-570C0BCA8C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68500" y="3052663"/>
              <a:ext cx="1433513" cy="157003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22">
              <a:extLst>
                <a:ext uri="{FF2B5EF4-FFF2-40B4-BE49-F238E27FC236}">
                  <a16:creationId xmlns:a16="http://schemas.microsoft.com/office/drawing/2014/main" xmlns="" id="{4F0F2218-09C9-4EFF-BF2D-B28D92719D97}"/>
                </a:ext>
              </a:extLst>
            </p:cNvPr>
            <p:cNvCxnSpPr>
              <a:cxnSpLocks noChangeShapeType="1"/>
              <a:stCxn id="13" idx="6"/>
              <a:endCxn id="27" idx="2"/>
            </p:cNvCxnSpPr>
            <p:nvPr/>
          </p:nvCxnSpPr>
          <p:spPr bwMode="auto">
            <a:xfrm>
              <a:off x="2168500" y="3992463"/>
              <a:ext cx="1433513" cy="16446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2" name="그림 28">
              <a:extLst>
                <a:ext uri="{FF2B5EF4-FFF2-40B4-BE49-F238E27FC236}">
                  <a16:creationId xmlns:a16="http://schemas.microsoft.com/office/drawing/2014/main" xmlns="" id="{621D83AD-7481-4CAD-B04D-31967C29BDF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363" y="2578001"/>
              <a:ext cx="279400" cy="19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그림 29">
              <a:extLst>
                <a:ext uri="{FF2B5EF4-FFF2-40B4-BE49-F238E27FC236}">
                  <a16:creationId xmlns:a16="http://schemas.microsoft.com/office/drawing/2014/main" xmlns="" id="{431AFD53-A91B-43F8-8E7C-6A0365BFA8A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775" y="3214588"/>
              <a:ext cx="287338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30">
              <a:extLst>
                <a:ext uri="{FF2B5EF4-FFF2-40B4-BE49-F238E27FC236}">
                  <a16:creationId xmlns:a16="http://schemas.microsoft.com/office/drawing/2014/main" xmlns="" id="{F698A8DE-7ECF-42DE-8672-DFB108844CB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138" y="5740301"/>
              <a:ext cx="322262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타원 42">
              <a:extLst>
                <a:ext uri="{FF2B5EF4-FFF2-40B4-BE49-F238E27FC236}">
                  <a16:creationId xmlns:a16="http://schemas.microsoft.com/office/drawing/2014/main" xmlns="" id="{C6CCF790-722A-47BA-9722-04857DF2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13" y="4179788"/>
              <a:ext cx="404812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6" name="타원 43">
              <a:extLst>
                <a:ext uri="{FF2B5EF4-FFF2-40B4-BE49-F238E27FC236}">
                  <a16:creationId xmlns:a16="http://schemas.microsoft.com/office/drawing/2014/main" xmlns="" id="{AB3DBD39-EC39-4F11-9E96-DCD1C1AB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13" y="4798913"/>
              <a:ext cx="404812" cy="39846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7" name="타원 44">
              <a:extLst>
                <a:ext uri="{FF2B5EF4-FFF2-40B4-BE49-F238E27FC236}">
                  <a16:creationId xmlns:a16="http://schemas.microsoft.com/office/drawing/2014/main" xmlns="" id="{B19C0C55-2A53-4797-9F45-BC6E5518D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13" y="5438676"/>
              <a:ext cx="404812" cy="39846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28" name="직선 연결선 54">
              <a:extLst>
                <a:ext uri="{FF2B5EF4-FFF2-40B4-BE49-F238E27FC236}">
                  <a16:creationId xmlns:a16="http://schemas.microsoft.com/office/drawing/2014/main" xmlns="" id="{6CFEE8A1-E597-4AE2-927E-0586208C4674}"/>
                </a:ext>
              </a:extLst>
            </p:cNvPr>
            <p:cNvCxnSpPr>
              <a:cxnSpLocks noChangeShapeType="1"/>
              <a:stCxn id="11" idx="6"/>
            </p:cNvCxnSpPr>
            <p:nvPr/>
          </p:nvCxnSpPr>
          <p:spPr bwMode="auto">
            <a:xfrm>
              <a:off x="2168500" y="2665313"/>
              <a:ext cx="1433513" cy="10064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57">
              <a:extLst>
                <a:ext uri="{FF2B5EF4-FFF2-40B4-BE49-F238E27FC236}">
                  <a16:creationId xmlns:a16="http://schemas.microsoft.com/office/drawing/2014/main" xmlns="" id="{8E466A0C-0706-4F66-8F36-C833EB346925}"/>
                </a:ext>
              </a:extLst>
            </p:cNvPr>
            <p:cNvCxnSpPr>
              <a:cxnSpLocks noChangeShapeType="1"/>
              <a:stCxn id="11" idx="6"/>
              <a:endCxn id="25" idx="2"/>
            </p:cNvCxnSpPr>
            <p:nvPr/>
          </p:nvCxnSpPr>
          <p:spPr bwMode="auto">
            <a:xfrm>
              <a:off x="2168500" y="2665313"/>
              <a:ext cx="1433513" cy="17145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연결선 61">
              <a:extLst>
                <a:ext uri="{FF2B5EF4-FFF2-40B4-BE49-F238E27FC236}">
                  <a16:creationId xmlns:a16="http://schemas.microsoft.com/office/drawing/2014/main" xmlns="" id="{451278B1-E6B1-4B55-A293-2D50307DCA5D}"/>
                </a:ext>
              </a:extLst>
            </p:cNvPr>
            <p:cNvCxnSpPr>
              <a:cxnSpLocks noChangeShapeType="1"/>
              <a:stCxn id="11" idx="6"/>
              <a:endCxn id="26" idx="2"/>
            </p:cNvCxnSpPr>
            <p:nvPr/>
          </p:nvCxnSpPr>
          <p:spPr bwMode="auto">
            <a:xfrm>
              <a:off x="2168500" y="2665313"/>
              <a:ext cx="1433513" cy="23336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직선 연결선 64">
              <a:extLst>
                <a:ext uri="{FF2B5EF4-FFF2-40B4-BE49-F238E27FC236}">
                  <a16:creationId xmlns:a16="http://schemas.microsoft.com/office/drawing/2014/main" xmlns="" id="{B4DE02F3-C230-44AD-B5C9-BD7DAFE2B726}"/>
                </a:ext>
              </a:extLst>
            </p:cNvPr>
            <p:cNvCxnSpPr>
              <a:cxnSpLocks noChangeShapeType="1"/>
              <a:stCxn id="11" idx="6"/>
              <a:endCxn id="27" idx="2"/>
            </p:cNvCxnSpPr>
            <p:nvPr/>
          </p:nvCxnSpPr>
          <p:spPr bwMode="auto">
            <a:xfrm>
              <a:off x="2168500" y="2665313"/>
              <a:ext cx="1433513" cy="29718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직선 연결선 68">
              <a:extLst>
                <a:ext uri="{FF2B5EF4-FFF2-40B4-BE49-F238E27FC236}">
                  <a16:creationId xmlns:a16="http://schemas.microsoft.com/office/drawing/2014/main" xmlns="" id="{A6083ADB-43D3-4EE2-B031-EE5644BF9A7C}"/>
                </a:ext>
              </a:extLst>
            </p:cNvPr>
            <p:cNvCxnSpPr>
              <a:cxnSpLocks noChangeShapeType="1"/>
              <a:stCxn id="12" idx="6"/>
            </p:cNvCxnSpPr>
            <p:nvPr/>
          </p:nvCxnSpPr>
          <p:spPr bwMode="auto">
            <a:xfrm>
              <a:off x="2168500" y="3284438"/>
              <a:ext cx="1433513" cy="3873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연결선 72">
              <a:extLst>
                <a:ext uri="{FF2B5EF4-FFF2-40B4-BE49-F238E27FC236}">
                  <a16:creationId xmlns:a16="http://schemas.microsoft.com/office/drawing/2014/main" xmlns="" id="{8BB64762-6785-4BFD-B0D1-BF9B689E1B46}"/>
                </a:ext>
              </a:extLst>
            </p:cNvPr>
            <p:cNvCxnSpPr>
              <a:cxnSpLocks noChangeShapeType="1"/>
              <a:stCxn id="12" idx="6"/>
              <a:endCxn id="25" idx="2"/>
            </p:cNvCxnSpPr>
            <p:nvPr/>
          </p:nvCxnSpPr>
          <p:spPr bwMode="auto">
            <a:xfrm>
              <a:off x="2168500" y="3284438"/>
              <a:ext cx="1433513" cy="10953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직선 연결선 75">
              <a:extLst>
                <a:ext uri="{FF2B5EF4-FFF2-40B4-BE49-F238E27FC236}">
                  <a16:creationId xmlns:a16="http://schemas.microsoft.com/office/drawing/2014/main" xmlns="" id="{6E60BB32-EF5C-4700-8C5D-3CF4931B8308}"/>
                </a:ext>
              </a:extLst>
            </p:cNvPr>
            <p:cNvCxnSpPr>
              <a:cxnSpLocks noChangeShapeType="1"/>
              <a:stCxn id="12" idx="6"/>
              <a:endCxn id="26" idx="2"/>
            </p:cNvCxnSpPr>
            <p:nvPr/>
          </p:nvCxnSpPr>
          <p:spPr bwMode="auto">
            <a:xfrm>
              <a:off x="2168500" y="3284438"/>
              <a:ext cx="1433513" cy="17145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직선 연결선 78">
              <a:extLst>
                <a:ext uri="{FF2B5EF4-FFF2-40B4-BE49-F238E27FC236}">
                  <a16:creationId xmlns:a16="http://schemas.microsoft.com/office/drawing/2014/main" xmlns="" id="{B1DB0FCB-0A50-497C-B452-E29E905159A6}"/>
                </a:ext>
              </a:extLst>
            </p:cNvPr>
            <p:cNvCxnSpPr>
              <a:cxnSpLocks noChangeShapeType="1"/>
              <a:stCxn id="12" idx="6"/>
              <a:endCxn id="27" idx="2"/>
            </p:cNvCxnSpPr>
            <p:nvPr/>
          </p:nvCxnSpPr>
          <p:spPr bwMode="auto">
            <a:xfrm>
              <a:off x="2168500" y="3284438"/>
              <a:ext cx="1433513" cy="23526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연결선 82">
              <a:extLst>
                <a:ext uri="{FF2B5EF4-FFF2-40B4-BE49-F238E27FC236}">
                  <a16:creationId xmlns:a16="http://schemas.microsoft.com/office/drawing/2014/main" xmlns="" id="{41CCA713-41B2-49C1-9297-5EA61C59615C}"/>
                </a:ext>
              </a:extLst>
            </p:cNvPr>
            <p:cNvCxnSpPr>
              <a:cxnSpLocks noChangeShapeType="1"/>
              <a:stCxn id="13" idx="6"/>
            </p:cNvCxnSpPr>
            <p:nvPr/>
          </p:nvCxnSpPr>
          <p:spPr bwMode="auto">
            <a:xfrm flipV="1">
              <a:off x="2168500" y="3671788"/>
              <a:ext cx="1433513" cy="3206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직선 연결선 86">
              <a:extLst>
                <a:ext uri="{FF2B5EF4-FFF2-40B4-BE49-F238E27FC236}">
                  <a16:creationId xmlns:a16="http://schemas.microsoft.com/office/drawing/2014/main" xmlns="" id="{93E0ABE2-DD7A-4F89-A365-8E9EBD39FEF9}"/>
                </a:ext>
              </a:extLst>
            </p:cNvPr>
            <p:cNvCxnSpPr>
              <a:cxnSpLocks noChangeShapeType="1"/>
              <a:stCxn id="13" idx="6"/>
              <a:endCxn id="25" idx="2"/>
            </p:cNvCxnSpPr>
            <p:nvPr/>
          </p:nvCxnSpPr>
          <p:spPr bwMode="auto">
            <a:xfrm>
              <a:off x="2168500" y="3992463"/>
              <a:ext cx="1433513" cy="3873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직선 연결선 89">
              <a:extLst>
                <a:ext uri="{FF2B5EF4-FFF2-40B4-BE49-F238E27FC236}">
                  <a16:creationId xmlns:a16="http://schemas.microsoft.com/office/drawing/2014/main" xmlns="" id="{9CC432EF-2A6B-4AF6-A0AA-92A99A5C89F1}"/>
                </a:ext>
              </a:extLst>
            </p:cNvPr>
            <p:cNvCxnSpPr>
              <a:cxnSpLocks noChangeShapeType="1"/>
              <a:stCxn id="13" idx="6"/>
              <a:endCxn id="26" idx="2"/>
            </p:cNvCxnSpPr>
            <p:nvPr/>
          </p:nvCxnSpPr>
          <p:spPr bwMode="auto">
            <a:xfrm>
              <a:off x="2168500" y="3992463"/>
              <a:ext cx="1433513" cy="10064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직선 연결선 95">
              <a:extLst>
                <a:ext uri="{FF2B5EF4-FFF2-40B4-BE49-F238E27FC236}">
                  <a16:creationId xmlns:a16="http://schemas.microsoft.com/office/drawing/2014/main" xmlns="" id="{D6219AF2-ECC1-41F2-9F5F-23E101BADFD9}"/>
                </a:ext>
              </a:extLst>
            </p:cNvPr>
            <p:cNvCxnSpPr>
              <a:cxnSpLocks noChangeShapeType="1"/>
              <a:stCxn id="14" idx="6"/>
            </p:cNvCxnSpPr>
            <p:nvPr/>
          </p:nvCxnSpPr>
          <p:spPr bwMode="auto">
            <a:xfrm flipV="1">
              <a:off x="2168500" y="3671788"/>
              <a:ext cx="1433513" cy="9398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직선 연결선 98">
              <a:extLst>
                <a:ext uri="{FF2B5EF4-FFF2-40B4-BE49-F238E27FC236}">
                  <a16:creationId xmlns:a16="http://schemas.microsoft.com/office/drawing/2014/main" xmlns="" id="{6F772436-E2C4-409A-B397-05892CE3BDCF}"/>
                </a:ext>
              </a:extLst>
            </p:cNvPr>
            <p:cNvCxnSpPr>
              <a:cxnSpLocks noChangeShapeType="1"/>
              <a:stCxn id="14" idx="6"/>
              <a:endCxn id="25" idx="2"/>
            </p:cNvCxnSpPr>
            <p:nvPr/>
          </p:nvCxnSpPr>
          <p:spPr bwMode="auto">
            <a:xfrm flipV="1">
              <a:off x="2168500" y="4379813"/>
              <a:ext cx="1433513" cy="2317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직선 연결선 101">
              <a:extLst>
                <a:ext uri="{FF2B5EF4-FFF2-40B4-BE49-F238E27FC236}">
                  <a16:creationId xmlns:a16="http://schemas.microsoft.com/office/drawing/2014/main" xmlns="" id="{521C05AC-F5A0-459E-8962-EDA670B52B6C}"/>
                </a:ext>
              </a:extLst>
            </p:cNvPr>
            <p:cNvCxnSpPr>
              <a:cxnSpLocks noChangeShapeType="1"/>
              <a:stCxn id="14" idx="6"/>
              <a:endCxn id="26" idx="2"/>
            </p:cNvCxnSpPr>
            <p:nvPr/>
          </p:nvCxnSpPr>
          <p:spPr bwMode="auto">
            <a:xfrm>
              <a:off x="2168500" y="4611588"/>
              <a:ext cx="1433513" cy="3873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직선 연결선 104">
              <a:extLst>
                <a:ext uri="{FF2B5EF4-FFF2-40B4-BE49-F238E27FC236}">
                  <a16:creationId xmlns:a16="http://schemas.microsoft.com/office/drawing/2014/main" xmlns="" id="{0FEC1EF4-FCB2-4416-B530-BBDCE196CDF6}"/>
                </a:ext>
              </a:extLst>
            </p:cNvPr>
            <p:cNvCxnSpPr>
              <a:cxnSpLocks noChangeShapeType="1"/>
              <a:stCxn id="14" idx="6"/>
              <a:endCxn id="27" idx="2"/>
            </p:cNvCxnSpPr>
            <p:nvPr/>
          </p:nvCxnSpPr>
          <p:spPr bwMode="auto">
            <a:xfrm>
              <a:off x="2168500" y="4611588"/>
              <a:ext cx="1433513" cy="10255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직선 연결선 107">
              <a:extLst>
                <a:ext uri="{FF2B5EF4-FFF2-40B4-BE49-F238E27FC236}">
                  <a16:creationId xmlns:a16="http://schemas.microsoft.com/office/drawing/2014/main" xmlns="" id="{A7A9A791-2A1C-4EBC-87D9-D814C52F15DD}"/>
                </a:ext>
              </a:extLst>
            </p:cNvPr>
            <p:cNvCxnSpPr>
              <a:cxnSpLocks noChangeShapeType="1"/>
              <a:stCxn id="15" idx="6"/>
            </p:cNvCxnSpPr>
            <p:nvPr/>
          </p:nvCxnSpPr>
          <p:spPr bwMode="auto">
            <a:xfrm flipV="1">
              <a:off x="2168500" y="3052663"/>
              <a:ext cx="1433513" cy="21510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직선 연결선 110">
              <a:extLst>
                <a:ext uri="{FF2B5EF4-FFF2-40B4-BE49-F238E27FC236}">
                  <a16:creationId xmlns:a16="http://schemas.microsoft.com/office/drawing/2014/main" xmlns="" id="{AE07DAB2-6F9B-44D6-BF13-88569D93AD7A}"/>
                </a:ext>
              </a:extLst>
            </p:cNvPr>
            <p:cNvCxnSpPr>
              <a:cxnSpLocks noChangeShapeType="1"/>
              <a:stCxn id="15" idx="6"/>
            </p:cNvCxnSpPr>
            <p:nvPr/>
          </p:nvCxnSpPr>
          <p:spPr bwMode="auto">
            <a:xfrm flipV="1">
              <a:off x="2168500" y="3671788"/>
              <a:ext cx="1433513" cy="153193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직선 연결선 113">
              <a:extLst>
                <a:ext uri="{FF2B5EF4-FFF2-40B4-BE49-F238E27FC236}">
                  <a16:creationId xmlns:a16="http://schemas.microsoft.com/office/drawing/2014/main" xmlns="" id="{6B657950-6FCF-446F-AD53-7A3238A93D22}"/>
                </a:ext>
              </a:extLst>
            </p:cNvPr>
            <p:cNvCxnSpPr>
              <a:cxnSpLocks noChangeShapeType="1"/>
              <a:stCxn id="15" idx="6"/>
              <a:endCxn id="25" idx="2"/>
            </p:cNvCxnSpPr>
            <p:nvPr/>
          </p:nvCxnSpPr>
          <p:spPr bwMode="auto">
            <a:xfrm flipV="1">
              <a:off x="2168500" y="4379813"/>
              <a:ext cx="1433513" cy="8239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직선 연결선 116">
              <a:extLst>
                <a:ext uri="{FF2B5EF4-FFF2-40B4-BE49-F238E27FC236}">
                  <a16:creationId xmlns:a16="http://schemas.microsoft.com/office/drawing/2014/main" xmlns="" id="{EBD7EFCD-BFCF-431B-8175-39CF085DF726}"/>
                </a:ext>
              </a:extLst>
            </p:cNvPr>
            <p:cNvCxnSpPr>
              <a:cxnSpLocks noChangeShapeType="1"/>
              <a:stCxn id="15" idx="6"/>
              <a:endCxn id="26" idx="2"/>
            </p:cNvCxnSpPr>
            <p:nvPr/>
          </p:nvCxnSpPr>
          <p:spPr bwMode="auto">
            <a:xfrm flipV="1">
              <a:off x="2168500" y="4998938"/>
              <a:ext cx="1433513" cy="2047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직선 연결선 119">
              <a:extLst>
                <a:ext uri="{FF2B5EF4-FFF2-40B4-BE49-F238E27FC236}">
                  <a16:creationId xmlns:a16="http://schemas.microsoft.com/office/drawing/2014/main" xmlns="" id="{A58436AF-F95E-4E3C-812A-B54776CD58E8}"/>
                </a:ext>
              </a:extLst>
            </p:cNvPr>
            <p:cNvCxnSpPr>
              <a:cxnSpLocks noChangeShapeType="1"/>
              <a:stCxn id="15" idx="6"/>
              <a:endCxn id="27" idx="2"/>
            </p:cNvCxnSpPr>
            <p:nvPr/>
          </p:nvCxnSpPr>
          <p:spPr bwMode="auto">
            <a:xfrm>
              <a:off x="2168500" y="5203726"/>
              <a:ext cx="1433513" cy="4333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직선 연결선 122">
              <a:extLst>
                <a:ext uri="{FF2B5EF4-FFF2-40B4-BE49-F238E27FC236}">
                  <a16:creationId xmlns:a16="http://schemas.microsoft.com/office/drawing/2014/main" xmlns="" id="{FD580468-ADA5-41F7-BF46-4B31FC670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68500" y="3052663"/>
              <a:ext cx="1433513" cy="27606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직선 연결선 124">
              <a:extLst>
                <a:ext uri="{FF2B5EF4-FFF2-40B4-BE49-F238E27FC236}">
                  <a16:creationId xmlns:a16="http://schemas.microsoft.com/office/drawing/2014/main" xmlns="" id="{A5EEFD43-E3CF-4030-81D0-CE5FE7D9B1B2}"/>
                </a:ext>
              </a:extLst>
            </p:cNvPr>
            <p:cNvCxnSpPr>
              <a:cxnSpLocks noChangeShapeType="1"/>
              <a:stCxn id="16" idx="6"/>
            </p:cNvCxnSpPr>
            <p:nvPr/>
          </p:nvCxnSpPr>
          <p:spPr bwMode="auto">
            <a:xfrm flipV="1">
              <a:off x="2168500" y="3671788"/>
              <a:ext cx="1433513" cy="21494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연결선 127">
              <a:extLst>
                <a:ext uri="{FF2B5EF4-FFF2-40B4-BE49-F238E27FC236}">
                  <a16:creationId xmlns:a16="http://schemas.microsoft.com/office/drawing/2014/main" xmlns="" id="{BBF6B2FA-B24F-4978-89C9-6BB3BA8CDDE0}"/>
                </a:ext>
              </a:extLst>
            </p:cNvPr>
            <p:cNvCxnSpPr>
              <a:cxnSpLocks noChangeShapeType="1"/>
              <a:stCxn id="16" idx="6"/>
              <a:endCxn id="25" idx="2"/>
            </p:cNvCxnSpPr>
            <p:nvPr/>
          </p:nvCxnSpPr>
          <p:spPr bwMode="auto">
            <a:xfrm flipV="1">
              <a:off x="2168500" y="4379813"/>
              <a:ext cx="1433513" cy="14414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직선 연결선 130">
              <a:extLst>
                <a:ext uri="{FF2B5EF4-FFF2-40B4-BE49-F238E27FC236}">
                  <a16:creationId xmlns:a16="http://schemas.microsoft.com/office/drawing/2014/main" xmlns="" id="{2F458D23-ACCD-44EE-B800-DB039073FA48}"/>
                </a:ext>
              </a:extLst>
            </p:cNvPr>
            <p:cNvCxnSpPr>
              <a:cxnSpLocks noChangeShapeType="1"/>
              <a:stCxn id="16" idx="6"/>
              <a:endCxn id="26" idx="2"/>
            </p:cNvCxnSpPr>
            <p:nvPr/>
          </p:nvCxnSpPr>
          <p:spPr bwMode="auto">
            <a:xfrm flipV="1">
              <a:off x="2168500" y="4998938"/>
              <a:ext cx="1433513" cy="8223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직선 연결선 133">
              <a:extLst>
                <a:ext uri="{FF2B5EF4-FFF2-40B4-BE49-F238E27FC236}">
                  <a16:creationId xmlns:a16="http://schemas.microsoft.com/office/drawing/2014/main" xmlns="" id="{65E9262D-6703-481D-A920-709D5163BDE1}"/>
                </a:ext>
              </a:extLst>
            </p:cNvPr>
            <p:cNvCxnSpPr>
              <a:cxnSpLocks noChangeShapeType="1"/>
              <a:stCxn id="16" idx="6"/>
              <a:endCxn id="27" idx="2"/>
            </p:cNvCxnSpPr>
            <p:nvPr/>
          </p:nvCxnSpPr>
          <p:spPr bwMode="auto">
            <a:xfrm flipV="1">
              <a:off x="2168500" y="5637113"/>
              <a:ext cx="1433513" cy="1841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타원 70">
              <a:extLst>
                <a:ext uri="{FF2B5EF4-FFF2-40B4-BE49-F238E27FC236}">
                  <a16:creationId xmlns:a16="http://schemas.microsoft.com/office/drawing/2014/main" xmlns="" id="{753C0470-F579-4078-8294-44A686DA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250" y="3478113"/>
              <a:ext cx="404813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4" name="타원 71">
              <a:extLst>
                <a:ext uri="{FF2B5EF4-FFF2-40B4-BE49-F238E27FC236}">
                  <a16:creationId xmlns:a16="http://schemas.microsoft.com/office/drawing/2014/main" xmlns="" id="{512E6E65-214A-40B3-9404-7A91EBE0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188" y="2876451"/>
              <a:ext cx="404812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60" name="타원 81">
              <a:extLst>
                <a:ext uri="{FF2B5EF4-FFF2-40B4-BE49-F238E27FC236}">
                  <a16:creationId xmlns:a16="http://schemas.microsoft.com/office/drawing/2014/main" xmlns="" id="{7283E028-FD64-45C5-8B0F-0FF2D98E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2938" y="4072053"/>
              <a:ext cx="404812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61" name="그림 25">
              <a:extLst>
                <a:ext uri="{FF2B5EF4-FFF2-40B4-BE49-F238E27FC236}">
                  <a16:creationId xmlns:a16="http://schemas.microsoft.com/office/drawing/2014/main" xmlns="" id="{467BA701-DE39-4EBE-9308-AE771ACC9B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3565" y="4120051"/>
              <a:ext cx="1349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2" name="직선 연결선 84">
              <a:extLst>
                <a:ext uri="{FF2B5EF4-FFF2-40B4-BE49-F238E27FC236}">
                  <a16:creationId xmlns:a16="http://schemas.microsoft.com/office/drawing/2014/main" xmlns="" id="{2D05E531-3AD3-45EC-925F-CF3A8E51E8C0}"/>
                </a:ext>
              </a:extLst>
            </p:cNvPr>
            <p:cNvCxnSpPr>
              <a:cxnSpLocks noChangeShapeType="1"/>
              <a:stCxn id="73" idx="6"/>
              <a:endCxn id="60" idx="2"/>
            </p:cNvCxnSpPr>
            <p:nvPr/>
          </p:nvCxnSpPr>
          <p:spPr bwMode="auto">
            <a:xfrm>
              <a:off x="5570791" y="3700951"/>
              <a:ext cx="1382147" cy="57112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직선 연결선 90">
              <a:extLst>
                <a:ext uri="{FF2B5EF4-FFF2-40B4-BE49-F238E27FC236}">
                  <a16:creationId xmlns:a16="http://schemas.microsoft.com/office/drawing/2014/main" xmlns="" id="{4743E021-6CD5-4F3C-819A-A9333E1FD4D6}"/>
                </a:ext>
              </a:extLst>
            </p:cNvPr>
            <p:cNvCxnSpPr>
              <a:cxnSpLocks noChangeShapeType="1"/>
              <a:stCxn id="70" idx="6"/>
              <a:endCxn id="60" idx="2"/>
            </p:cNvCxnSpPr>
            <p:nvPr/>
          </p:nvCxnSpPr>
          <p:spPr bwMode="auto">
            <a:xfrm flipV="1">
              <a:off x="5575553" y="4272078"/>
              <a:ext cx="1377385" cy="13054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직선 연결선 91">
              <a:extLst>
                <a:ext uri="{FF2B5EF4-FFF2-40B4-BE49-F238E27FC236}">
                  <a16:creationId xmlns:a16="http://schemas.microsoft.com/office/drawing/2014/main" xmlns="" id="{E6541764-4DB2-42A0-88A7-C606259541C5}"/>
                </a:ext>
              </a:extLst>
            </p:cNvPr>
            <p:cNvCxnSpPr>
              <a:cxnSpLocks noChangeShapeType="1"/>
              <a:stCxn id="71" idx="6"/>
              <a:endCxn id="60" idx="2"/>
            </p:cNvCxnSpPr>
            <p:nvPr/>
          </p:nvCxnSpPr>
          <p:spPr bwMode="auto">
            <a:xfrm flipV="1">
              <a:off x="5575553" y="4272078"/>
              <a:ext cx="1377385" cy="7488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타원 42">
              <a:extLst>
                <a:ext uri="{FF2B5EF4-FFF2-40B4-BE49-F238E27FC236}">
                  <a16:creationId xmlns:a16="http://schemas.microsoft.com/office/drawing/2014/main" xmlns="" id="{C8561432-0683-4F60-B69F-E5F60F984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1" y="4202601"/>
              <a:ext cx="404812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71" name="타원 43">
              <a:extLst>
                <a:ext uri="{FF2B5EF4-FFF2-40B4-BE49-F238E27FC236}">
                  <a16:creationId xmlns:a16="http://schemas.microsoft.com/office/drawing/2014/main" xmlns="" id="{CC38D982-B623-4A58-A081-C03456E18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741" y="4821726"/>
              <a:ext cx="404812" cy="39846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73" name="타원 70">
              <a:extLst>
                <a:ext uri="{FF2B5EF4-FFF2-40B4-BE49-F238E27FC236}">
                  <a16:creationId xmlns:a16="http://schemas.microsoft.com/office/drawing/2014/main" xmlns="" id="{B202531C-BC5E-470E-AC3C-92E82333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978" y="3500926"/>
              <a:ext cx="404813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78" name="직선 연결선 18">
              <a:extLst>
                <a:ext uri="{FF2B5EF4-FFF2-40B4-BE49-F238E27FC236}">
                  <a16:creationId xmlns:a16="http://schemas.microsoft.com/office/drawing/2014/main" xmlns="" id="{F143195C-BCF1-40C6-B88F-04CA181DD174}"/>
                </a:ext>
              </a:extLst>
            </p:cNvPr>
            <p:cNvCxnSpPr>
              <a:cxnSpLocks noChangeShapeType="1"/>
              <a:stCxn id="54" idx="6"/>
              <a:endCxn id="73" idx="2"/>
            </p:cNvCxnSpPr>
            <p:nvPr/>
          </p:nvCxnSpPr>
          <p:spPr bwMode="auto">
            <a:xfrm>
              <a:off x="4010000" y="3076476"/>
              <a:ext cx="1155978" cy="6244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직선 연결선 18">
              <a:extLst>
                <a:ext uri="{FF2B5EF4-FFF2-40B4-BE49-F238E27FC236}">
                  <a16:creationId xmlns:a16="http://schemas.microsoft.com/office/drawing/2014/main" xmlns="" id="{CDD88864-0A3D-4416-8E82-9213BED7A5AE}"/>
                </a:ext>
              </a:extLst>
            </p:cNvPr>
            <p:cNvCxnSpPr>
              <a:cxnSpLocks noChangeShapeType="1"/>
              <a:stCxn id="54" idx="6"/>
              <a:endCxn id="70" idx="2"/>
            </p:cNvCxnSpPr>
            <p:nvPr/>
          </p:nvCxnSpPr>
          <p:spPr bwMode="auto">
            <a:xfrm>
              <a:off x="4010000" y="3076476"/>
              <a:ext cx="1160741" cy="13261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직선 연결선 18">
              <a:extLst>
                <a:ext uri="{FF2B5EF4-FFF2-40B4-BE49-F238E27FC236}">
                  <a16:creationId xmlns:a16="http://schemas.microsoft.com/office/drawing/2014/main" xmlns="" id="{808A451B-5B90-4B4D-AC9A-03A3FE7C945C}"/>
                </a:ext>
              </a:extLst>
            </p:cNvPr>
            <p:cNvCxnSpPr>
              <a:cxnSpLocks noChangeShapeType="1"/>
              <a:stCxn id="54" idx="6"/>
              <a:endCxn id="71" idx="2"/>
            </p:cNvCxnSpPr>
            <p:nvPr/>
          </p:nvCxnSpPr>
          <p:spPr bwMode="auto">
            <a:xfrm>
              <a:off x="4010000" y="3076476"/>
              <a:ext cx="1160741" cy="194448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직선 연결선 18">
              <a:extLst>
                <a:ext uri="{FF2B5EF4-FFF2-40B4-BE49-F238E27FC236}">
                  <a16:creationId xmlns:a16="http://schemas.microsoft.com/office/drawing/2014/main" xmlns="" id="{01BF62D3-4590-4DE5-9093-008045F83BE9}"/>
                </a:ext>
              </a:extLst>
            </p:cNvPr>
            <p:cNvCxnSpPr>
              <a:cxnSpLocks noChangeShapeType="1"/>
              <a:stCxn id="53" idx="6"/>
              <a:endCxn id="73" idx="2"/>
            </p:cNvCxnSpPr>
            <p:nvPr/>
          </p:nvCxnSpPr>
          <p:spPr bwMode="auto">
            <a:xfrm>
              <a:off x="4002063" y="3678138"/>
              <a:ext cx="1163915" cy="228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직선 연결선 18">
              <a:extLst>
                <a:ext uri="{FF2B5EF4-FFF2-40B4-BE49-F238E27FC236}">
                  <a16:creationId xmlns:a16="http://schemas.microsoft.com/office/drawing/2014/main" xmlns="" id="{6EE72BE3-B4B6-48C8-8C65-5C156758653A}"/>
                </a:ext>
              </a:extLst>
            </p:cNvPr>
            <p:cNvCxnSpPr>
              <a:cxnSpLocks noChangeShapeType="1"/>
              <a:stCxn id="53" idx="6"/>
              <a:endCxn id="70" idx="2"/>
            </p:cNvCxnSpPr>
            <p:nvPr/>
          </p:nvCxnSpPr>
          <p:spPr bwMode="auto">
            <a:xfrm>
              <a:off x="4002063" y="3678138"/>
              <a:ext cx="1168678" cy="7244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직선 연결선 18">
              <a:extLst>
                <a:ext uri="{FF2B5EF4-FFF2-40B4-BE49-F238E27FC236}">
                  <a16:creationId xmlns:a16="http://schemas.microsoft.com/office/drawing/2014/main" xmlns="" id="{E2F14DD6-479D-4991-9151-94A1333B1C3E}"/>
                </a:ext>
              </a:extLst>
            </p:cNvPr>
            <p:cNvCxnSpPr>
              <a:cxnSpLocks noChangeShapeType="1"/>
              <a:stCxn id="53" idx="6"/>
              <a:endCxn id="71" idx="2"/>
            </p:cNvCxnSpPr>
            <p:nvPr/>
          </p:nvCxnSpPr>
          <p:spPr bwMode="auto">
            <a:xfrm>
              <a:off x="4002063" y="3678138"/>
              <a:ext cx="1168678" cy="134282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직선 연결선 18">
              <a:extLst>
                <a:ext uri="{FF2B5EF4-FFF2-40B4-BE49-F238E27FC236}">
                  <a16:creationId xmlns:a16="http://schemas.microsoft.com/office/drawing/2014/main" xmlns="" id="{FFB855B8-230E-4256-88AC-B53D8D3D7092}"/>
                </a:ext>
              </a:extLst>
            </p:cNvPr>
            <p:cNvCxnSpPr>
              <a:cxnSpLocks noChangeShapeType="1"/>
              <a:stCxn id="25" idx="6"/>
              <a:endCxn id="73" idx="2"/>
            </p:cNvCxnSpPr>
            <p:nvPr/>
          </p:nvCxnSpPr>
          <p:spPr bwMode="auto">
            <a:xfrm flipV="1">
              <a:off x="4006825" y="3700951"/>
              <a:ext cx="1159153" cy="6788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직선 연결선 18">
              <a:extLst>
                <a:ext uri="{FF2B5EF4-FFF2-40B4-BE49-F238E27FC236}">
                  <a16:creationId xmlns:a16="http://schemas.microsoft.com/office/drawing/2014/main" xmlns="" id="{58A1A297-61C4-4933-A5F2-ADBBBDDCCD8A}"/>
                </a:ext>
              </a:extLst>
            </p:cNvPr>
            <p:cNvCxnSpPr>
              <a:cxnSpLocks noChangeShapeType="1"/>
              <a:stCxn id="25" idx="6"/>
              <a:endCxn id="70" idx="2"/>
            </p:cNvCxnSpPr>
            <p:nvPr/>
          </p:nvCxnSpPr>
          <p:spPr bwMode="auto">
            <a:xfrm>
              <a:off x="4006825" y="4379813"/>
              <a:ext cx="1163916" cy="228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직선 연결선 18">
              <a:extLst>
                <a:ext uri="{FF2B5EF4-FFF2-40B4-BE49-F238E27FC236}">
                  <a16:creationId xmlns:a16="http://schemas.microsoft.com/office/drawing/2014/main" xmlns="" id="{D4042E7C-09FB-4E38-A65D-060BEA6B03CE}"/>
                </a:ext>
              </a:extLst>
            </p:cNvPr>
            <p:cNvCxnSpPr>
              <a:cxnSpLocks noChangeShapeType="1"/>
              <a:stCxn id="25" idx="6"/>
              <a:endCxn id="71" idx="2"/>
            </p:cNvCxnSpPr>
            <p:nvPr/>
          </p:nvCxnSpPr>
          <p:spPr bwMode="auto">
            <a:xfrm>
              <a:off x="4006825" y="4379813"/>
              <a:ext cx="1163916" cy="64114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직선 연결선 18">
              <a:extLst>
                <a:ext uri="{FF2B5EF4-FFF2-40B4-BE49-F238E27FC236}">
                  <a16:creationId xmlns:a16="http://schemas.microsoft.com/office/drawing/2014/main" xmlns="" id="{6D763F28-765F-42B0-B695-C24064FB4895}"/>
                </a:ext>
              </a:extLst>
            </p:cNvPr>
            <p:cNvCxnSpPr>
              <a:cxnSpLocks noChangeShapeType="1"/>
              <a:stCxn id="26" idx="6"/>
              <a:endCxn id="73" idx="2"/>
            </p:cNvCxnSpPr>
            <p:nvPr/>
          </p:nvCxnSpPr>
          <p:spPr bwMode="auto">
            <a:xfrm flipV="1">
              <a:off x="4006825" y="3700951"/>
              <a:ext cx="1159153" cy="129719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직선 연결선 18">
              <a:extLst>
                <a:ext uri="{FF2B5EF4-FFF2-40B4-BE49-F238E27FC236}">
                  <a16:creationId xmlns:a16="http://schemas.microsoft.com/office/drawing/2014/main" xmlns="" id="{E270DD0F-F2FB-4926-9473-2448DCA096AB}"/>
                </a:ext>
              </a:extLst>
            </p:cNvPr>
            <p:cNvCxnSpPr>
              <a:cxnSpLocks noChangeShapeType="1"/>
              <a:stCxn id="26" idx="6"/>
              <a:endCxn id="70" idx="2"/>
            </p:cNvCxnSpPr>
            <p:nvPr/>
          </p:nvCxnSpPr>
          <p:spPr bwMode="auto">
            <a:xfrm flipV="1">
              <a:off x="4006825" y="4402626"/>
              <a:ext cx="1163916" cy="59551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직선 연결선 18">
              <a:extLst>
                <a:ext uri="{FF2B5EF4-FFF2-40B4-BE49-F238E27FC236}">
                  <a16:creationId xmlns:a16="http://schemas.microsoft.com/office/drawing/2014/main" xmlns="" id="{2501707E-B15E-4021-BDF2-BCC3FE705DDA}"/>
                </a:ext>
              </a:extLst>
            </p:cNvPr>
            <p:cNvCxnSpPr>
              <a:cxnSpLocks noChangeShapeType="1"/>
              <a:stCxn id="26" idx="6"/>
              <a:endCxn id="71" idx="2"/>
            </p:cNvCxnSpPr>
            <p:nvPr/>
          </p:nvCxnSpPr>
          <p:spPr bwMode="auto">
            <a:xfrm>
              <a:off x="4006825" y="4998145"/>
              <a:ext cx="1163916" cy="228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직선 연결선 18">
              <a:extLst>
                <a:ext uri="{FF2B5EF4-FFF2-40B4-BE49-F238E27FC236}">
                  <a16:creationId xmlns:a16="http://schemas.microsoft.com/office/drawing/2014/main" xmlns="" id="{B268F54D-8C30-4792-8304-EA8768A56901}"/>
                </a:ext>
              </a:extLst>
            </p:cNvPr>
            <p:cNvCxnSpPr>
              <a:cxnSpLocks noChangeShapeType="1"/>
              <a:stCxn id="27" idx="6"/>
              <a:endCxn id="71" idx="2"/>
            </p:cNvCxnSpPr>
            <p:nvPr/>
          </p:nvCxnSpPr>
          <p:spPr bwMode="auto">
            <a:xfrm flipV="1">
              <a:off x="4006825" y="5020958"/>
              <a:ext cx="1163916" cy="61694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직선 연결선 18">
              <a:extLst>
                <a:ext uri="{FF2B5EF4-FFF2-40B4-BE49-F238E27FC236}">
                  <a16:creationId xmlns:a16="http://schemas.microsoft.com/office/drawing/2014/main" xmlns="" id="{FF856A61-1F29-4659-91DD-7531D092B5B8}"/>
                </a:ext>
              </a:extLst>
            </p:cNvPr>
            <p:cNvCxnSpPr>
              <a:cxnSpLocks noChangeShapeType="1"/>
              <a:stCxn id="27" idx="6"/>
              <a:endCxn id="70" idx="2"/>
            </p:cNvCxnSpPr>
            <p:nvPr/>
          </p:nvCxnSpPr>
          <p:spPr bwMode="auto">
            <a:xfrm flipV="1">
              <a:off x="4006825" y="4402626"/>
              <a:ext cx="1163916" cy="12352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직선 연결선 18">
              <a:extLst>
                <a:ext uri="{FF2B5EF4-FFF2-40B4-BE49-F238E27FC236}">
                  <a16:creationId xmlns:a16="http://schemas.microsoft.com/office/drawing/2014/main" xmlns="" id="{696B06E7-ADD5-4CB0-8CD5-61C7326DD0A3}"/>
                </a:ext>
              </a:extLst>
            </p:cNvPr>
            <p:cNvCxnSpPr>
              <a:cxnSpLocks noChangeShapeType="1"/>
              <a:stCxn id="27" idx="6"/>
              <a:endCxn id="73" idx="2"/>
            </p:cNvCxnSpPr>
            <p:nvPr/>
          </p:nvCxnSpPr>
          <p:spPr bwMode="auto">
            <a:xfrm flipV="1">
              <a:off x="4006825" y="3700951"/>
              <a:ext cx="1159153" cy="193695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0" name="내용 개체 틀 2 1">
            <a:extLst>
              <a:ext uri="{FF2B5EF4-FFF2-40B4-BE49-F238E27FC236}">
                <a16:creationId xmlns:a16="http://schemas.microsoft.com/office/drawing/2014/main" xmlns="" id="{A0448C11-B5B7-4248-8DC7-085891D2B7F2}"/>
              </a:ext>
            </a:extLst>
          </p:cNvPr>
          <p:cNvSpPr txBox="1">
            <a:spLocks/>
          </p:cNvSpPr>
          <p:nvPr/>
        </p:nvSpPr>
        <p:spPr bwMode="auto">
          <a:xfrm>
            <a:off x="249044" y="1315576"/>
            <a:ext cx="9003475" cy="86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For each training </a:t>
            </a:r>
            <a:r>
              <a:rPr lang="en-US" altLang="ko-KR" sz="2800" b="1" dirty="0"/>
              <a:t>step and per example</a:t>
            </a:r>
            <a:r>
              <a:rPr lang="en-US" altLang="ko-KR" sz="2800" dirty="0"/>
              <a:t>: </a:t>
            </a:r>
            <a:br>
              <a:rPr lang="en-US" altLang="ko-KR" sz="2800" dirty="0"/>
            </a:br>
            <a:r>
              <a:rPr lang="en-US" altLang="ko-KR" sz="2800" dirty="0"/>
              <a:t>Randomly remove neurons independently across them.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437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1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1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8.98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n^{[\ell]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410.94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^{(i)} + n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518.5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(\alpha x^{(i)} + \beta x^{(j)}, \alpha y^{(i)} + \beta y^{(j)}) 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314409</TotalTime>
  <Words>383</Words>
  <Application>Microsoft Office PowerPoint</Application>
  <PresentationFormat>화면 슬라이드 쇼(4:3)</PresentationFormat>
  <Paragraphs>103</Paragraphs>
  <Slides>15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1_JobTalk3</vt:lpstr>
      <vt:lpstr>PowerPoint 프레젠테이션</vt:lpstr>
      <vt:lpstr>PowerPoint 프레젠테이션</vt:lpstr>
      <vt:lpstr>Outline</vt:lpstr>
      <vt:lpstr>Data augmentation</vt:lpstr>
      <vt:lpstr>Data augmentation for image data</vt:lpstr>
      <vt:lpstr>Data augmentation for generic data</vt:lpstr>
      <vt:lpstr>Early stopping: Motivation</vt:lpstr>
      <vt:lpstr>Early stopping: Idea</vt:lpstr>
      <vt:lpstr>Dropout</vt:lpstr>
      <vt:lpstr>Dropout</vt:lpstr>
      <vt:lpstr>Dropout</vt:lpstr>
      <vt:lpstr>Dropout</vt:lpstr>
      <vt:lpstr>Why dropout works?</vt:lpstr>
      <vt:lpstr>Other advanced techniques</vt:lpstr>
      <vt:lpstr>Look ahead</vt:lpstr>
    </vt:vector>
  </TitlesOfParts>
  <Company>UC-Berkeley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NGV05</cp:lastModifiedBy>
  <cp:revision>4808</cp:revision>
  <dcterms:created xsi:type="dcterms:W3CDTF">2006-01-25T19:50:38Z</dcterms:created>
  <dcterms:modified xsi:type="dcterms:W3CDTF">2020-10-20T03:27:52Z</dcterms:modified>
</cp:coreProperties>
</file>