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8"/>
  </p:notesMasterIdLst>
  <p:handoutMasterIdLst>
    <p:handoutMasterId r:id="rId29"/>
  </p:handoutMasterIdLst>
  <p:sldIdLst>
    <p:sldId id="973" r:id="rId2"/>
    <p:sldId id="1579" r:id="rId3"/>
    <p:sldId id="2006" r:id="rId4"/>
    <p:sldId id="2007" r:id="rId5"/>
    <p:sldId id="2037" r:id="rId6"/>
    <p:sldId id="2008" r:id="rId7"/>
    <p:sldId id="2011" r:id="rId8"/>
    <p:sldId id="2002" r:id="rId9"/>
    <p:sldId id="2014" r:id="rId10"/>
    <p:sldId id="2058" r:id="rId11"/>
    <p:sldId id="2059" r:id="rId12"/>
    <p:sldId id="2060" r:id="rId13"/>
    <p:sldId id="2068" r:id="rId14"/>
    <p:sldId id="2069" r:id="rId15"/>
    <p:sldId id="2078" r:id="rId16"/>
    <p:sldId id="2070" r:id="rId17"/>
    <p:sldId id="2079" r:id="rId18"/>
    <p:sldId id="2080" r:id="rId19"/>
    <p:sldId id="2072" r:id="rId20"/>
    <p:sldId id="2073" r:id="rId21"/>
    <p:sldId id="2074" r:id="rId22"/>
    <p:sldId id="2075" r:id="rId23"/>
    <p:sldId id="2081" r:id="rId24"/>
    <p:sldId id="2039" r:id="rId25"/>
    <p:sldId id="2040" r:id="rId26"/>
    <p:sldId id="2041" r:id="rId27"/>
  </p:sldIdLst>
  <p:sldSz cx="9144000" cy="6858000" type="screen4x3"/>
  <p:notesSz cx="6881813" cy="9296400"/>
  <p:custDataLst>
    <p:tags r:id="rId30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 autoAdjust="0"/>
    <p:restoredTop sz="77212" autoAdjust="0"/>
  </p:normalViewPr>
  <p:slideViewPr>
    <p:cSldViewPr snapToObjects="1">
      <p:cViewPr varScale="1">
        <p:scale>
          <a:sx n="70" d="100"/>
          <a:sy n="70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146" d="100"/>
        <a:sy n="14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DA02FEF-444C-485A-924D-2F83EDD6C8E5}" type="slidenum">
              <a:rPr lang="en-US" altLang="ko-KR" smtClean="0">
                <a:latin typeface="굴림" panose="020B0600000101010101" pitchFamily="50" charset="-127"/>
              </a:rPr>
              <a:pPr/>
              <a:t>23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3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FD80F10-A66A-4FE3-A38C-AB3762FCBAEA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93BC060-87EE-4C76-A3EB-FB5217B42174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9FE07F3-DDAE-4F9D-8F9E-9BDF2CBD781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95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F796079-6654-4925-AD6A-91409EFA722F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StratifiedkFold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51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2D37B-9CFF-452F-B5D1-278DC1F621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3.xml"/><Relationship Id="rId7" Type="http://schemas.openxmlformats.org/officeDocument/2006/relationships/image" Target="../media/image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image" Target="../media/image11.png"/><Relationship Id="rId4" Type="http://schemas.openxmlformats.org/officeDocument/2006/relationships/tags" Target="../tags/tag24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9.xml"/><Relationship Id="rId7" Type="http://schemas.openxmlformats.org/officeDocument/2006/relationships/image" Target="../media/image1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3.xml"/><Relationship Id="rId7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0.xml"/><Relationship Id="rId7" Type="http://schemas.openxmlformats.org/officeDocument/2006/relationships/image" Target="../media/image1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10" Type="http://schemas.openxmlformats.org/officeDocument/2006/relationships/image" Target="../media/image19.png"/><Relationship Id="rId4" Type="http://schemas.openxmlformats.org/officeDocument/2006/relationships/tags" Target="../tags/tag41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5.xml"/><Relationship Id="rId7" Type="http://schemas.openxmlformats.org/officeDocument/2006/relationships/image" Target="../media/image2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49.xml"/><Relationship Id="rId7" Type="http://schemas.openxmlformats.org/officeDocument/2006/relationships/image" Target="../media/image2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3.xml"/><Relationship Id="rId7" Type="http://schemas.openxmlformats.org/officeDocument/2006/relationships/image" Target="../media/image2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image" Target="../media/image28.png"/><Relationship Id="rId4" Type="http://schemas.openxmlformats.org/officeDocument/2006/relationships/tags" Target="../tags/tag54.xml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32.png"/><Relationship Id="rId5" Type="http://schemas.openxmlformats.org/officeDocument/2006/relationships/tags" Target="../tags/tag60.xml"/><Relationship Id="rId10" Type="http://schemas.openxmlformats.org/officeDocument/2006/relationships/image" Target="../media/image31.png"/><Relationship Id="rId4" Type="http://schemas.openxmlformats.org/officeDocument/2006/relationships/tags" Target="../tags/tag59.xml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tags" Target="../tags/tag86.xml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9" Type="http://schemas.openxmlformats.org/officeDocument/2006/relationships/image" Target="../media/image39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20" Type="http://schemas.openxmlformats.org/officeDocument/2006/relationships/tags" Target="../tags/tag85.xml"/><Relationship Id="rId4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0.xml"/><Relationship Id="rId7" Type="http://schemas.openxmlformats.org/officeDocument/2006/relationships/image" Target="../media/image57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0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21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Advanced </a:t>
            </a:r>
            <a:r>
              <a:rPr lang="en-US" altLang="ko-KR" sz="3200" b="1" kern="0" dirty="0" smtClea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techniques (2/2)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ACB30-C34B-4EED-9886-A852B42B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split </a:t>
            </a:r>
            <a:r>
              <a:rPr lang="en-US" altLang="ko-KR" dirty="0">
                <a:solidFill>
                  <a:schemeClr val="accent2"/>
                </a:solidFill>
              </a:rPr>
              <a:t>train</a:t>
            </a: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val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test</a:t>
            </a:r>
            <a:r>
              <a:rPr lang="en-US" altLang="ko-KR" dirty="0"/>
              <a:t> sets?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E248F-2F05-4281-9C1D-B6129D17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6192688" cy="5536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Two important factors to consider: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408A4-F40C-429F-937F-796643DDC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내용 개체 틀 2 3 3 1 1">
            <a:extLst>
              <a:ext uri="{FF2B5EF4-FFF2-40B4-BE49-F238E27FC236}">
                <a16:creationId xmlns:a16="http://schemas.microsoft.com/office/drawing/2014/main" id="{CC622CBC-A8EC-4938-9241-30E5F1DA02E3}"/>
              </a:ext>
            </a:extLst>
          </p:cNvPr>
          <p:cNvSpPr txBox="1">
            <a:spLocks/>
          </p:cNvSpPr>
          <p:nvPr/>
        </p:nvSpPr>
        <p:spPr bwMode="auto">
          <a:xfrm>
            <a:off x="323528" y="2711944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6" name="내용 개체 틀 2 3 3 1 1">
            <a:extLst>
              <a:ext uri="{FF2B5EF4-FFF2-40B4-BE49-F238E27FC236}">
                <a16:creationId xmlns:a16="http://schemas.microsoft.com/office/drawing/2014/main" id="{20D12052-00D4-4D53-97EE-7D2B9800F735}"/>
              </a:ext>
            </a:extLst>
          </p:cNvPr>
          <p:cNvSpPr txBox="1">
            <a:spLocks/>
          </p:cNvSpPr>
          <p:nvPr/>
        </p:nvSpPr>
        <p:spPr bwMode="auto">
          <a:xfrm>
            <a:off x="325116" y="3989881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B4FE14-12FC-4EA4-9368-C95798A78862}"/>
              </a:ext>
            </a:extLst>
          </p:cNvPr>
          <p:cNvSpPr txBox="1">
            <a:spLocks/>
          </p:cNvSpPr>
          <p:nvPr/>
        </p:nvSpPr>
        <p:spPr bwMode="auto">
          <a:xfrm>
            <a:off x="831567" y="2699826"/>
            <a:ext cx="408783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Scale of # examples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61C581F-E3BB-4186-8F6E-703F0BDFD2E5}"/>
              </a:ext>
            </a:extLst>
          </p:cNvPr>
          <p:cNvSpPr txBox="1">
            <a:spLocks/>
          </p:cNvSpPr>
          <p:nvPr/>
        </p:nvSpPr>
        <p:spPr bwMode="auto">
          <a:xfrm>
            <a:off x="840949" y="3981568"/>
            <a:ext cx="29389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Data distribution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50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5FB5-CF6F-4683-8754-A09F59E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 of # examples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5DBEC-D1E0-4CBA-8F35-F10111CF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" y="1323026"/>
            <a:ext cx="7454907" cy="5536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A deciding factor for the </a:t>
            </a:r>
            <a:r>
              <a:rPr lang="en-US" altLang="ko-KR" sz="2800" b="1" dirty="0"/>
              <a:t>split ratio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7FECD-5409-489B-829B-853248A2E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내용 개체 틀 2 1 1">
            <a:extLst>
              <a:ext uri="{FF2B5EF4-FFF2-40B4-BE49-F238E27FC236}">
                <a16:creationId xmlns:a16="http://schemas.microsoft.com/office/drawing/2014/main" id="{F65A55C8-9AC7-4AA4-B0E9-CE5844A880FA}"/>
              </a:ext>
            </a:extLst>
          </p:cNvPr>
          <p:cNvSpPr txBox="1">
            <a:spLocks/>
          </p:cNvSpPr>
          <p:nvPr/>
        </p:nvSpPr>
        <p:spPr bwMode="auto">
          <a:xfrm>
            <a:off x="46661" y="2448218"/>
            <a:ext cx="237626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Small scale: </a:t>
            </a:r>
            <a:endParaRPr lang="ko-KR" altLang="en-US" sz="2800" kern="0" dirty="0"/>
          </a:p>
        </p:txBody>
      </p:sp>
      <p:sp>
        <p:nvSpPr>
          <p:cNvPr id="6" name="내용 개체 틀 2 2 1">
            <a:extLst>
              <a:ext uri="{FF2B5EF4-FFF2-40B4-BE49-F238E27FC236}">
                <a16:creationId xmlns:a16="http://schemas.microsoft.com/office/drawing/2014/main" id="{3DEE0F2F-3A41-468A-A9A6-7070FD2C49FB}"/>
              </a:ext>
            </a:extLst>
          </p:cNvPr>
          <p:cNvSpPr txBox="1">
            <a:spLocks/>
          </p:cNvSpPr>
          <p:nvPr/>
        </p:nvSpPr>
        <p:spPr bwMode="auto">
          <a:xfrm>
            <a:off x="46661" y="4215008"/>
            <a:ext cx="237626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Large: </a:t>
            </a:r>
            <a:endParaRPr lang="ko-KR" altLang="en-US" sz="2800" kern="0" dirty="0"/>
          </a:p>
        </p:txBody>
      </p:sp>
      <p:sp>
        <p:nvSpPr>
          <p:cNvPr id="10" name="내용 개체 틀 2 1 2">
            <a:extLst>
              <a:ext uri="{FF2B5EF4-FFF2-40B4-BE49-F238E27FC236}">
                <a16:creationId xmlns:a16="http://schemas.microsoft.com/office/drawing/2014/main" id="{0E5B8D4E-AAC7-485D-8833-934DF7298678}"/>
              </a:ext>
            </a:extLst>
          </p:cNvPr>
          <p:cNvSpPr txBox="1">
            <a:spLocks/>
          </p:cNvSpPr>
          <p:nvPr/>
        </p:nvSpPr>
        <p:spPr bwMode="auto">
          <a:xfrm>
            <a:off x="46661" y="3322384"/>
            <a:ext cx="237626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Middle: </a:t>
            </a:r>
            <a:endParaRPr lang="ko-KR" altLang="en-US" sz="2800" kern="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04D184-B38C-4921-AA99-C536786584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22" y="3441561"/>
            <a:ext cx="3412648" cy="3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108F7-A075-4D10-8E5D-3E7D48B354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35" y="2551854"/>
            <a:ext cx="1779802" cy="3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3E604A4-1722-47E4-A436-7B0318D664A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55" y="4344859"/>
            <a:ext cx="4166090" cy="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내용 개체 틀 2 2 2">
            <a:extLst>
              <a:ext uri="{FF2B5EF4-FFF2-40B4-BE49-F238E27FC236}">
                <a16:creationId xmlns:a16="http://schemas.microsoft.com/office/drawing/2014/main" id="{D8097785-7119-40DB-B9ED-13BE7A3CF6A6}"/>
              </a:ext>
            </a:extLst>
          </p:cNvPr>
          <p:cNvSpPr txBox="1">
            <a:spLocks/>
          </p:cNvSpPr>
          <p:nvPr/>
        </p:nvSpPr>
        <p:spPr bwMode="auto">
          <a:xfrm>
            <a:off x="46661" y="5107632"/>
            <a:ext cx="201622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Ultra-large: </a:t>
            </a:r>
            <a:endParaRPr lang="ko-KR" altLang="en-US" sz="2800" kern="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F4D70CA-76BB-4939-ADC5-8BD9FDE66C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55" y="5208277"/>
            <a:ext cx="2530910" cy="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내용 개체 틀 2 1 1">
            <a:extLst>
              <a:ext uri="{FF2B5EF4-FFF2-40B4-BE49-F238E27FC236}">
                <a16:creationId xmlns:a16="http://schemas.microsoft.com/office/drawing/2014/main" id="{C8F411DB-98CB-44B9-A88B-452DFEC50DFD}"/>
              </a:ext>
            </a:extLst>
          </p:cNvPr>
          <p:cNvSpPr txBox="1">
            <a:spLocks/>
          </p:cNvSpPr>
          <p:nvPr/>
        </p:nvSpPr>
        <p:spPr bwMode="auto">
          <a:xfrm>
            <a:off x="4965965" y="2420888"/>
            <a:ext cx="4166090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err="1"/>
              <a:t>train:val:test</a:t>
            </a:r>
            <a:r>
              <a:rPr lang="en-US" altLang="ko-KR" sz="2800" kern="0" dirty="0"/>
              <a:t> = 60:20:20</a:t>
            </a:r>
            <a:endParaRPr lang="ko-KR" altLang="en-US" sz="2800" kern="0" dirty="0"/>
          </a:p>
        </p:txBody>
      </p:sp>
      <p:sp>
        <p:nvSpPr>
          <p:cNvPr id="27" name="내용 개체 틀 2 1 1">
            <a:extLst>
              <a:ext uri="{FF2B5EF4-FFF2-40B4-BE49-F238E27FC236}">
                <a16:creationId xmlns:a16="http://schemas.microsoft.com/office/drawing/2014/main" id="{8F23EC7E-8792-483A-BBC6-BC1B00C07149}"/>
              </a:ext>
            </a:extLst>
          </p:cNvPr>
          <p:cNvSpPr txBox="1">
            <a:spLocks/>
          </p:cNvSpPr>
          <p:nvPr/>
        </p:nvSpPr>
        <p:spPr bwMode="auto">
          <a:xfrm>
            <a:off x="7312670" y="3323283"/>
            <a:ext cx="165618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80:10:10</a:t>
            </a:r>
            <a:endParaRPr lang="ko-KR" altLang="en-US" sz="2800" kern="0" dirty="0"/>
          </a:p>
        </p:txBody>
      </p:sp>
      <p:sp>
        <p:nvSpPr>
          <p:cNvPr id="28" name="내용 개체 틀 2 1 1">
            <a:extLst>
              <a:ext uri="{FF2B5EF4-FFF2-40B4-BE49-F238E27FC236}">
                <a16:creationId xmlns:a16="http://schemas.microsoft.com/office/drawing/2014/main" id="{A02D581B-1E19-4910-B22F-9749F8E360B2}"/>
              </a:ext>
            </a:extLst>
          </p:cNvPr>
          <p:cNvSpPr txBox="1">
            <a:spLocks/>
          </p:cNvSpPr>
          <p:nvPr/>
        </p:nvSpPr>
        <p:spPr bwMode="auto">
          <a:xfrm>
            <a:off x="7698668" y="4215008"/>
            <a:ext cx="1266767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98:1:1</a:t>
            </a:r>
            <a:endParaRPr lang="ko-KR" altLang="en-US" sz="2800" kern="0" dirty="0"/>
          </a:p>
        </p:txBody>
      </p:sp>
      <p:sp>
        <p:nvSpPr>
          <p:cNvPr id="29" name="내용 개체 틀 2 1 1">
            <a:extLst>
              <a:ext uri="{FF2B5EF4-FFF2-40B4-BE49-F238E27FC236}">
                <a16:creationId xmlns:a16="http://schemas.microsoft.com/office/drawing/2014/main" id="{46692C49-57DA-4A08-83BC-13BFB197F936}"/>
              </a:ext>
            </a:extLst>
          </p:cNvPr>
          <p:cNvSpPr txBox="1">
            <a:spLocks/>
          </p:cNvSpPr>
          <p:nvPr/>
        </p:nvSpPr>
        <p:spPr bwMode="auto">
          <a:xfrm>
            <a:off x="6399428" y="5107631"/>
            <a:ext cx="2493747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99.9:0.05:0.05</a:t>
            </a:r>
            <a:endParaRPr lang="ko-KR" altLang="en-US" sz="2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806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20" grpId="0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DEBF-612C-44D5-8B63-6935B2F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distribution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5BC0D-7083-4D15-994F-A1041E08D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B36C3D-55EE-44C2-A9DD-AEFDC73F2878}"/>
              </a:ext>
            </a:extLst>
          </p:cNvPr>
          <p:cNvSpPr txBox="1">
            <a:spLocks/>
          </p:cNvSpPr>
          <p:nvPr/>
        </p:nvSpPr>
        <p:spPr bwMode="auto">
          <a:xfrm>
            <a:off x="611560" y="2702681"/>
            <a:ext cx="5544616" cy="6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200" kern="0" dirty="0"/>
              <a:t> </a:t>
            </a:r>
            <a:r>
              <a:rPr lang="en-US" altLang="ko-KR" sz="3200" kern="0" dirty="0" err="1">
                <a:solidFill>
                  <a:srgbClr val="00B0F0"/>
                </a:solidFill>
              </a:rPr>
              <a:t>val</a:t>
            </a:r>
            <a:r>
              <a:rPr lang="en-US" altLang="ko-KR" sz="3200" kern="0" dirty="0"/>
              <a:t> set dist. ~ </a:t>
            </a:r>
            <a:r>
              <a:rPr lang="en-US" altLang="ko-KR" sz="3200" kern="0" dirty="0">
                <a:solidFill>
                  <a:srgbClr val="FF0000"/>
                </a:solidFill>
              </a:rPr>
              <a:t>test</a:t>
            </a:r>
            <a:r>
              <a:rPr lang="en-US" altLang="ko-KR" sz="3200" kern="0" dirty="0"/>
              <a:t> set dist.</a:t>
            </a:r>
            <a:endParaRPr lang="ko-KR" altLang="en-US" sz="3200" kern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642E1-AC87-4D17-891E-1FFC6CC9B0E2}"/>
              </a:ext>
            </a:extLst>
          </p:cNvPr>
          <p:cNvSpPr txBox="1">
            <a:spLocks/>
          </p:cNvSpPr>
          <p:nvPr/>
        </p:nvSpPr>
        <p:spPr bwMode="auto">
          <a:xfrm>
            <a:off x="5508104" y="2704854"/>
            <a:ext cx="2520280" cy="51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200" kern="0" dirty="0">
                <a:solidFill>
                  <a:srgbClr val="00B050"/>
                </a:solidFill>
              </a:rPr>
              <a:t>~ target</a:t>
            </a:r>
            <a:r>
              <a:rPr lang="en-US" altLang="ko-KR" sz="3200" kern="0" dirty="0"/>
              <a:t> dist.</a:t>
            </a:r>
            <a:endParaRPr lang="ko-KR" altLang="en-US" sz="3200" kern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B31673E-0281-490F-8F8B-997D0C7A83B2}"/>
              </a:ext>
            </a:extLst>
          </p:cNvPr>
          <p:cNvSpPr txBox="1">
            <a:spLocks/>
          </p:cNvSpPr>
          <p:nvPr/>
        </p:nvSpPr>
        <p:spPr bwMode="auto">
          <a:xfrm>
            <a:off x="265298" y="4665812"/>
            <a:ext cx="7850443" cy="51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Easy to implement in </a:t>
            </a:r>
            <a:r>
              <a:rPr lang="en-US" altLang="ko-KR" sz="2800" kern="0" dirty="0" err="1"/>
              <a:t>Tensorflow</a:t>
            </a:r>
            <a:r>
              <a:rPr lang="en-US" altLang="ko-KR" sz="2800" kern="0" dirty="0"/>
              <a:t>.</a:t>
            </a:r>
            <a:endParaRPr lang="ko-KR" altLang="en-US" sz="2800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AEAF2C1-2746-423D-9116-A4A3EBE69615}"/>
              </a:ext>
            </a:extLst>
          </p:cNvPr>
          <p:cNvSpPr txBox="1">
            <a:spLocks/>
          </p:cNvSpPr>
          <p:nvPr/>
        </p:nvSpPr>
        <p:spPr bwMode="auto">
          <a:xfrm>
            <a:off x="265298" y="5477214"/>
            <a:ext cx="2524907" cy="51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Check in </a:t>
            </a:r>
            <a:r>
              <a:rPr lang="en-US" altLang="ko-KR" sz="2800" kern="0" dirty="0" smtClean="0"/>
              <a:t>PS.</a:t>
            </a:r>
            <a:endParaRPr lang="ko-KR" altLang="en-US" sz="2800" kern="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D3EC12-9E63-40E1-AF76-C67990722D05}"/>
              </a:ext>
            </a:extLst>
          </p:cNvPr>
          <p:cNvSpPr/>
          <p:nvPr/>
        </p:nvSpPr>
        <p:spPr bwMode="auto">
          <a:xfrm>
            <a:off x="251538" y="1844823"/>
            <a:ext cx="8339150" cy="235411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26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7962" y="2708920"/>
            <a:ext cx="7632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Weight initialization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996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Xavier’s initialization: Motivation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14" name="직사각형 44 1">
            <a:extLst>
              <a:ext uri="{FF2B5EF4-FFF2-40B4-BE49-F238E27FC236}">
                <a16:creationId xmlns:a16="http://schemas.microsoft.com/office/drawing/2014/main" id="{CC8AC547-CE3E-4ADE-98F1-3E4B0314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571" y="1795463"/>
            <a:ext cx="503237" cy="437038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17" name="타원 53">
            <a:extLst>
              <a:ext uri="{FF2B5EF4-FFF2-40B4-BE49-F238E27FC236}">
                <a16:creationId xmlns:a16="http://schemas.microsoft.com/office/drawing/2014/main" id="{CF1D2EDE-1EA2-450F-A270-F03BAB9A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1890713"/>
            <a:ext cx="376237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" name="타원 64">
            <a:extLst>
              <a:ext uri="{FF2B5EF4-FFF2-40B4-BE49-F238E27FC236}">
                <a16:creationId xmlns:a16="http://schemas.microsoft.com/office/drawing/2014/main" id="{69A85351-97DC-4094-B00A-B22A2ECE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2400300"/>
            <a:ext cx="376237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" name="타원 65">
            <a:extLst>
              <a:ext uri="{FF2B5EF4-FFF2-40B4-BE49-F238E27FC236}">
                <a16:creationId xmlns:a16="http://schemas.microsoft.com/office/drawing/2014/main" id="{780C287D-5E90-4C51-BE5C-03E2F27B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2974975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" name="타원 66">
            <a:extLst>
              <a:ext uri="{FF2B5EF4-FFF2-40B4-BE49-F238E27FC236}">
                <a16:creationId xmlns:a16="http://schemas.microsoft.com/office/drawing/2014/main" id="{7014CC4A-567A-4703-9B82-86A716EC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3484563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타원 67">
            <a:extLst>
              <a:ext uri="{FF2B5EF4-FFF2-40B4-BE49-F238E27FC236}">
                <a16:creationId xmlns:a16="http://schemas.microsoft.com/office/drawing/2014/main" id="{B87D6337-0F1A-4D34-A262-C77E0842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4030663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9" name="타원 68">
            <a:extLst>
              <a:ext uri="{FF2B5EF4-FFF2-40B4-BE49-F238E27FC236}">
                <a16:creationId xmlns:a16="http://schemas.microsoft.com/office/drawing/2014/main" id="{B156308F-9B4F-42F0-BE3B-9B982F23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4540250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" name="타원 69">
            <a:extLst>
              <a:ext uri="{FF2B5EF4-FFF2-40B4-BE49-F238E27FC236}">
                <a16:creationId xmlns:a16="http://schemas.microsoft.com/office/drawing/2014/main" id="{B74F97E4-BF47-46AF-BF25-962B8815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5116513"/>
            <a:ext cx="376237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" name="타원 70">
            <a:extLst>
              <a:ext uri="{FF2B5EF4-FFF2-40B4-BE49-F238E27FC236}">
                <a16:creationId xmlns:a16="http://schemas.microsoft.com/office/drawing/2014/main" id="{84F3333B-7868-4B88-899A-6D8B5667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5626100"/>
            <a:ext cx="376237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7" name="타원 85">
            <a:extLst>
              <a:ext uri="{FF2B5EF4-FFF2-40B4-BE49-F238E27FC236}">
                <a16:creationId xmlns:a16="http://schemas.microsoft.com/office/drawing/2014/main" id="{B4F4B6A2-F7A6-4709-9E86-3C236047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1890713"/>
            <a:ext cx="374650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8" name="타원 86">
            <a:extLst>
              <a:ext uri="{FF2B5EF4-FFF2-40B4-BE49-F238E27FC236}">
                <a16:creationId xmlns:a16="http://schemas.microsoft.com/office/drawing/2014/main" id="{4442FA5C-5633-4954-B63A-6E75FB79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2400300"/>
            <a:ext cx="374650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9" name="타원 87">
            <a:extLst>
              <a:ext uri="{FF2B5EF4-FFF2-40B4-BE49-F238E27FC236}">
                <a16:creationId xmlns:a16="http://schemas.microsoft.com/office/drawing/2014/main" id="{D7AFBCAB-7B24-465B-8DAB-BA24B5F9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2974975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" name="타원 88">
            <a:extLst>
              <a:ext uri="{FF2B5EF4-FFF2-40B4-BE49-F238E27FC236}">
                <a16:creationId xmlns:a16="http://schemas.microsoft.com/office/drawing/2014/main" id="{DBA6659D-E825-4178-B54B-C1D00C9E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3484563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" name="타원 89">
            <a:extLst>
              <a:ext uri="{FF2B5EF4-FFF2-40B4-BE49-F238E27FC236}">
                <a16:creationId xmlns:a16="http://schemas.microsoft.com/office/drawing/2014/main" id="{857448FD-238D-40F6-95E5-578C09F6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4030663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2" name="타원 90">
            <a:extLst>
              <a:ext uri="{FF2B5EF4-FFF2-40B4-BE49-F238E27FC236}">
                <a16:creationId xmlns:a16="http://schemas.microsoft.com/office/drawing/2014/main" id="{8FFB689B-F523-40D9-ACC0-AA118976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4540250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3" name="타원 91">
            <a:extLst>
              <a:ext uri="{FF2B5EF4-FFF2-40B4-BE49-F238E27FC236}">
                <a16:creationId xmlns:a16="http://schemas.microsoft.com/office/drawing/2014/main" id="{9F759022-09B7-45D7-8802-E220F133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5116513"/>
            <a:ext cx="374650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4" name="타원 92">
            <a:extLst>
              <a:ext uri="{FF2B5EF4-FFF2-40B4-BE49-F238E27FC236}">
                <a16:creationId xmlns:a16="http://schemas.microsoft.com/office/drawing/2014/main" id="{E2DF8D9B-2784-4566-9154-5497AA3C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5626100"/>
            <a:ext cx="374650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8" name="직사각형 44 2">
            <a:extLst>
              <a:ext uri="{FF2B5EF4-FFF2-40B4-BE49-F238E27FC236}">
                <a16:creationId xmlns:a16="http://schemas.microsoft.com/office/drawing/2014/main" id="{9FDE2549-35AC-4D6E-BFF8-9D84BD756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789" y="1795462"/>
            <a:ext cx="503237" cy="437038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70" name="그림 269">
            <a:extLst>
              <a:ext uri="{FF2B5EF4-FFF2-40B4-BE49-F238E27FC236}">
                <a16:creationId xmlns:a16="http://schemas.microsoft.com/office/drawing/2014/main" id="{D4225818-64D0-4684-83AB-094E32091F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78" y="1315921"/>
            <a:ext cx="795429" cy="2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내용 개체 틀 2 1">
            <a:extLst>
              <a:ext uri="{FF2B5EF4-FFF2-40B4-BE49-F238E27FC236}">
                <a16:creationId xmlns:a16="http://schemas.microsoft.com/office/drawing/2014/main" id="{F1234CE2-CCB6-4CE2-B5B1-BC3F9E916663}"/>
              </a:ext>
            </a:extLst>
          </p:cNvPr>
          <p:cNvSpPr txBox="1">
            <a:spLocks/>
          </p:cNvSpPr>
          <p:nvPr/>
        </p:nvSpPr>
        <p:spPr bwMode="auto">
          <a:xfrm>
            <a:off x="1871868" y="1187891"/>
            <a:ext cx="114476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layer</a:t>
            </a:r>
            <a:endParaRPr lang="ko-KR" altLang="en-US" sz="2800" dirty="0"/>
          </a:p>
        </p:txBody>
      </p:sp>
      <p:pic>
        <p:nvPicPr>
          <p:cNvPr id="272" name="그림 271">
            <a:extLst>
              <a:ext uri="{FF2B5EF4-FFF2-40B4-BE49-F238E27FC236}">
                <a16:creationId xmlns:a16="http://schemas.microsoft.com/office/drawing/2014/main" id="{E62C9FD6-CD7F-4451-B358-A7530E476B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81" y="1331238"/>
            <a:ext cx="153954" cy="2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내용 개체 틀 2 2">
            <a:extLst>
              <a:ext uri="{FF2B5EF4-FFF2-40B4-BE49-F238E27FC236}">
                <a16:creationId xmlns:a16="http://schemas.microsoft.com/office/drawing/2014/main" id="{AC00BB08-C431-4B2F-A78E-050531EB13A2}"/>
              </a:ext>
            </a:extLst>
          </p:cNvPr>
          <p:cNvSpPr txBox="1">
            <a:spLocks/>
          </p:cNvSpPr>
          <p:nvPr/>
        </p:nvSpPr>
        <p:spPr bwMode="auto">
          <a:xfrm>
            <a:off x="5220072" y="1203208"/>
            <a:ext cx="103401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layer</a:t>
            </a:r>
            <a:endParaRPr lang="ko-KR" altLang="en-US" sz="2800" dirty="0"/>
          </a:p>
        </p:txBody>
      </p:sp>
      <p:cxnSp>
        <p:nvCxnSpPr>
          <p:cNvPr id="63" name="직선 연결선 18 1">
            <a:extLst>
              <a:ext uri="{FF2B5EF4-FFF2-40B4-BE49-F238E27FC236}">
                <a16:creationId xmlns:a16="http://schemas.microsoft.com/office/drawing/2014/main" id="{E3F5EED4-C657-425B-8232-32774D2D233F}"/>
              </a:ext>
            </a:extLst>
          </p:cNvPr>
          <p:cNvCxnSpPr>
            <a:cxnSpLocks noChangeShapeType="1"/>
            <a:endCxn id="37" idx="2"/>
          </p:cNvCxnSpPr>
          <p:nvPr/>
        </p:nvCxnSpPr>
        <p:spPr bwMode="auto">
          <a:xfrm flipV="1">
            <a:off x="2780308" y="2075657"/>
            <a:ext cx="3073226" cy="23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18 2">
            <a:extLst>
              <a:ext uri="{FF2B5EF4-FFF2-40B4-BE49-F238E27FC236}">
                <a16:creationId xmlns:a16="http://schemas.microsoft.com/office/drawing/2014/main" id="{61451BCD-67B6-478D-A795-AB204C872694}"/>
              </a:ext>
            </a:extLst>
          </p:cNvPr>
          <p:cNvCxnSpPr>
            <a:cxnSpLocks noChangeShapeType="1"/>
            <a:stCxn id="17" idx="6"/>
            <a:endCxn id="38" idx="2"/>
          </p:cNvCxnSpPr>
          <p:nvPr/>
        </p:nvCxnSpPr>
        <p:spPr bwMode="auto">
          <a:xfrm>
            <a:off x="2780308" y="20756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18 3">
            <a:extLst>
              <a:ext uri="{FF2B5EF4-FFF2-40B4-BE49-F238E27FC236}">
                <a16:creationId xmlns:a16="http://schemas.microsoft.com/office/drawing/2014/main" id="{03C2B311-B631-490C-8C33-C3058C691F33}"/>
              </a:ext>
            </a:extLst>
          </p:cNvPr>
          <p:cNvCxnSpPr>
            <a:cxnSpLocks noChangeShapeType="1"/>
            <a:stCxn id="17" idx="6"/>
            <a:endCxn id="39" idx="2"/>
          </p:cNvCxnSpPr>
          <p:nvPr/>
        </p:nvCxnSpPr>
        <p:spPr bwMode="auto">
          <a:xfrm>
            <a:off x="2780308" y="2075657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연결선 18 4">
            <a:extLst>
              <a:ext uri="{FF2B5EF4-FFF2-40B4-BE49-F238E27FC236}">
                <a16:creationId xmlns:a16="http://schemas.microsoft.com/office/drawing/2014/main" id="{2E6A8934-1848-4299-9CA0-A1F3949E2D55}"/>
              </a:ext>
            </a:extLst>
          </p:cNvPr>
          <p:cNvCxnSpPr>
            <a:cxnSpLocks noChangeShapeType="1"/>
            <a:stCxn id="17" idx="6"/>
            <a:endCxn id="40" idx="2"/>
          </p:cNvCxnSpPr>
          <p:nvPr/>
        </p:nvCxnSpPr>
        <p:spPr bwMode="auto">
          <a:xfrm>
            <a:off x="2780308" y="2075657"/>
            <a:ext cx="3073226" cy="15946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연결선 18 5">
            <a:extLst>
              <a:ext uri="{FF2B5EF4-FFF2-40B4-BE49-F238E27FC236}">
                <a16:creationId xmlns:a16="http://schemas.microsoft.com/office/drawing/2014/main" id="{79B428D4-C6D3-41BE-9A93-50352BB29CFC}"/>
              </a:ext>
            </a:extLst>
          </p:cNvPr>
          <p:cNvCxnSpPr>
            <a:cxnSpLocks noChangeShapeType="1"/>
            <a:stCxn id="17" idx="6"/>
            <a:endCxn id="41" idx="2"/>
          </p:cNvCxnSpPr>
          <p:nvPr/>
        </p:nvCxnSpPr>
        <p:spPr bwMode="auto">
          <a:xfrm>
            <a:off x="2780308" y="2075657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18 6">
            <a:extLst>
              <a:ext uri="{FF2B5EF4-FFF2-40B4-BE49-F238E27FC236}">
                <a16:creationId xmlns:a16="http://schemas.microsoft.com/office/drawing/2014/main" id="{247A966E-02DE-4479-A8E2-B8AEB1DF8831}"/>
              </a:ext>
            </a:extLst>
          </p:cNvPr>
          <p:cNvCxnSpPr>
            <a:cxnSpLocks noChangeShapeType="1"/>
            <a:stCxn id="17" idx="6"/>
            <a:endCxn id="42" idx="2"/>
          </p:cNvCxnSpPr>
          <p:nvPr/>
        </p:nvCxnSpPr>
        <p:spPr bwMode="auto">
          <a:xfrm>
            <a:off x="2780308" y="2075657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직선 연결선 18 7">
            <a:extLst>
              <a:ext uri="{FF2B5EF4-FFF2-40B4-BE49-F238E27FC236}">
                <a16:creationId xmlns:a16="http://schemas.microsoft.com/office/drawing/2014/main" id="{6B9C9ACE-6B5C-4FCD-8E64-215DA225B186}"/>
              </a:ext>
            </a:extLst>
          </p:cNvPr>
          <p:cNvCxnSpPr>
            <a:cxnSpLocks noChangeShapeType="1"/>
            <a:stCxn id="17" idx="6"/>
            <a:endCxn id="43" idx="2"/>
          </p:cNvCxnSpPr>
          <p:nvPr/>
        </p:nvCxnSpPr>
        <p:spPr bwMode="auto">
          <a:xfrm>
            <a:off x="2780308" y="2075657"/>
            <a:ext cx="3073226" cy="322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직선 연결선 18 8">
            <a:extLst>
              <a:ext uri="{FF2B5EF4-FFF2-40B4-BE49-F238E27FC236}">
                <a16:creationId xmlns:a16="http://schemas.microsoft.com/office/drawing/2014/main" id="{4D4B9D48-4B0B-424B-9093-8133A87A7981}"/>
              </a:ext>
            </a:extLst>
          </p:cNvPr>
          <p:cNvCxnSpPr>
            <a:cxnSpLocks noChangeShapeType="1"/>
            <a:stCxn id="25" idx="6"/>
            <a:endCxn id="37" idx="2"/>
          </p:cNvCxnSpPr>
          <p:nvPr/>
        </p:nvCxnSpPr>
        <p:spPr bwMode="auto">
          <a:xfrm flipV="1">
            <a:off x="2780308" y="20756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18 9">
            <a:extLst>
              <a:ext uri="{FF2B5EF4-FFF2-40B4-BE49-F238E27FC236}">
                <a16:creationId xmlns:a16="http://schemas.microsoft.com/office/drawing/2014/main" id="{19FAFC7D-AAC7-4FE1-B1AF-2E15037434B2}"/>
              </a:ext>
            </a:extLst>
          </p:cNvPr>
          <p:cNvCxnSpPr>
            <a:cxnSpLocks noChangeShapeType="1"/>
            <a:endCxn id="44" idx="2"/>
          </p:cNvCxnSpPr>
          <p:nvPr/>
        </p:nvCxnSpPr>
        <p:spPr bwMode="auto">
          <a:xfrm>
            <a:off x="2932708" y="2228057"/>
            <a:ext cx="2920826" cy="3582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직선 연결선 18 10">
            <a:extLst>
              <a:ext uri="{FF2B5EF4-FFF2-40B4-BE49-F238E27FC236}">
                <a16:creationId xmlns:a16="http://schemas.microsoft.com/office/drawing/2014/main" id="{096A1094-476B-45A2-ADE5-43E89A630B54}"/>
              </a:ext>
            </a:extLst>
          </p:cNvPr>
          <p:cNvCxnSpPr>
            <a:cxnSpLocks noChangeShapeType="1"/>
            <a:stCxn id="26" idx="6"/>
            <a:endCxn id="37" idx="2"/>
          </p:cNvCxnSpPr>
          <p:nvPr/>
        </p:nvCxnSpPr>
        <p:spPr bwMode="auto">
          <a:xfrm flipV="1">
            <a:off x="2780308" y="2075657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직선 연결선 18 11">
            <a:extLst>
              <a:ext uri="{FF2B5EF4-FFF2-40B4-BE49-F238E27FC236}">
                <a16:creationId xmlns:a16="http://schemas.microsoft.com/office/drawing/2014/main" id="{4986D6A1-CEF5-4A77-A246-7D503BAA47F3}"/>
              </a:ext>
            </a:extLst>
          </p:cNvPr>
          <p:cNvCxnSpPr>
            <a:cxnSpLocks noChangeShapeType="1"/>
            <a:stCxn id="27" idx="6"/>
          </p:cNvCxnSpPr>
          <p:nvPr/>
        </p:nvCxnSpPr>
        <p:spPr bwMode="auto">
          <a:xfrm flipV="1">
            <a:off x="2780308" y="2088357"/>
            <a:ext cx="3073226" cy="15819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직선 연결선 18 12">
            <a:extLst>
              <a:ext uri="{FF2B5EF4-FFF2-40B4-BE49-F238E27FC236}">
                <a16:creationId xmlns:a16="http://schemas.microsoft.com/office/drawing/2014/main" id="{40CDD2F6-6BB9-4A36-82F8-FAA1749D2823}"/>
              </a:ext>
            </a:extLst>
          </p:cNvPr>
          <p:cNvCxnSpPr>
            <a:cxnSpLocks noChangeShapeType="1"/>
            <a:stCxn id="28" idx="6"/>
            <a:endCxn id="37" idx="2"/>
          </p:cNvCxnSpPr>
          <p:nvPr/>
        </p:nvCxnSpPr>
        <p:spPr bwMode="auto">
          <a:xfrm flipV="1">
            <a:off x="2780308" y="2075657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18 13">
            <a:extLst>
              <a:ext uri="{FF2B5EF4-FFF2-40B4-BE49-F238E27FC236}">
                <a16:creationId xmlns:a16="http://schemas.microsoft.com/office/drawing/2014/main" id="{31DB354C-CDB9-450B-BAF0-E7B0F5DB9E22}"/>
              </a:ext>
            </a:extLst>
          </p:cNvPr>
          <p:cNvCxnSpPr>
            <a:cxnSpLocks noChangeShapeType="1"/>
            <a:stCxn id="29" idx="6"/>
            <a:endCxn id="37" idx="2"/>
          </p:cNvCxnSpPr>
          <p:nvPr/>
        </p:nvCxnSpPr>
        <p:spPr bwMode="auto">
          <a:xfrm flipV="1">
            <a:off x="2780308" y="2075657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18 14">
            <a:extLst>
              <a:ext uri="{FF2B5EF4-FFF2-40B4-BE49-F238E27FC236}">
                <a16:creationId xmlns:a16="http://schemas.microsoft.com/office/drawing/2014/main" id="{AB7C5FE2-F343-405C-9F2A-4879512CF0FC}"/>
              </a:ext>
            </a:extLst>
          </p:cNvPr>
          <p:cNvCxnSpPr>
            <a:cxnSpLocks noChangeShapeType="1"/>
            <a:stCxn id="30" idx="6"/>
          </p:cNvCxnSpPr>
          <p:nvPr/>
        </p:nvCxnSpPr>
        <p:spPr bwMode="auto">
          <a:xfrm flipV="1">
            <a:off x="2780308" y="2088357"/>
            <a:ext cx="3013384" cy="3213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18 15">
            <a:extLst>
              <a:ext uri="{FF2B5EF4-FFF2-40B4-BE49-F238E27FC236}">
                <a16:creationId xmlns:a16="http://schemas.microsoft.com/office/drawing/2014/main" id="{324259C1-DC8B-4A51-8D73-7013DE315D64}"/>
              </a:ext>
            </a:extLst>
          </p:cNvPr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2780308" y="2075657"/>
            <a:ext cx="3073226" cy="3735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18 16">
            <a:extLst>
              <a:ext uri="{FF2B5EF4-FFF2-40B4-BE49-F238E27FC236}">
                <a16:creationId xmlns:a16="http://schemas.microsoft.com/office/drawing/2014/main" id="{6312DE1C-D480-42CB-8B60-A58810257316}"/>
              </a:ext>
            </a:extLst>
          </p:cNvPr>
          <p:cNvCxnSpPr>
            <a:cxnSpLocks noChangeShapeType="1"/>
            <a:stCxn id="25" idx="6"/>
            <a:endCxn id="38" idx="2"/>
          </p:cNvCxnSpPr>
          <p:nvPr/>
        </p:nvCxnSpPr>
        <p:spPr bwMode="auto">
          <a:xfrm>
            <a:off x="2780308" y="2585244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18 17">
            <a:extLst>
              <a:ext uri="{FF2B5EF4-FFF2-40B4-BE49-F238E27FC236}">
                <a16:creationId xmlns:a16="http://schemas.microsoft.com/office/drawing/2014/main" id="{84509201-7ACA-442C-9A23-36A90FD6A4D8}"/>
              </a:ext>
            </a:extLst>
          </p:cNvPr>
          <p:cNvCxnSpPr>
            <a:cxnSpLocks noChangeShapeType="1"/>
            <a:stCxn id="25" idx="6"/>
            <a:endCxn id="39" idx="2"/>
          </p:cNvCxnSpPr>
          <p:nvPr/>
        </p:nvCxnSpPr>
        <p:spPr bwMode="auto">
          <a:xfrm>
            <a:off x="2780308" y="2585244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18 18">
            <a:extLst>
              <a:ext uri="{FF2B5EF4-FFF2-40B4-BE49-F238E27FC236}">
                <a16:creationId xmlns:a16="http://schemas.microsoft.com/office/drawing/2014/main" id="{1A196666-86F5-4E12-B662-365C2DB7DE65}"/>
              </a:ext>
            </a:extLst>
          </p:cNvPr>
          <p:cNvCxnSpPr>
            <a:cxnSpLocks noChangeShapeType="1"/>
            <a:stCxn id="25" idx="6"/>
            <a:endCxn id="40" idx="2"/>
          </p:cNvCxnSpPr>
          <p:nvPr/>
        </p:nvCxnSpPr>
        <p:spPr bwMode="auto">
          <a:xfrm>
            <a:off x="2780308" y="2585244"/>
            <a:ext cx="3073226" cy="10850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연결선 18 19">
            <a:extLst>
              <a:ext uri="{FF2B5EF4-FFF2-40B4-BE49-F238E27FC236}">
                <a16:creationId xmlns:a16="http://schemas.microsoft.com/office/drawing/2014/main" id="{19BCF06C-FD77-4D8D-BFA1-A336A281D9D4}"/>
              </a:ext>
            </a:extLst>
          </p:cNvPr>
          <p:cNvCxnSpPr>
            <a:cxnSpLocks noChangeShapeType="1"/>
            <a:stCxn id="25" idx="6"/>
          </p:cNvCxnSpPr>
          <p:nvPr/>
        </p:nvCxnSpPr>
        <p:spPr bwMode="auto">
          <a:xfrm>
            <a:off x="2780308" y="2585244"/>
            <a:ext cx="3073226" cy="16311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직선 연결선 18 20">
            <a:extLst>
              <a:ext uri="{FF2B5EF4-FFF2-40B4-BE49-F238E27FC236}">
                <a16:creationId xmlns:a16="http://schemas.microsoft.com/office/drawing/2014/main" id="{BB446749-886D-476C-B6D7-69022CCED804}"/>
              </a:ext>
            </a:extLst>
          </p:cNvPr>
          <p:cNvCxnSpPr>
            <a:cxnSpLocks noChangeShapeType="1"/>
            <a:stCxn id="25" idx="6"/>
            <a:endCxn id="42" idx="2"/>
          </p:cNvCxnSpPr>
          <p:nvPr/>
        </p:nvCxnSpPr>
        <p:spPr bwMode="auto">
          <a:xfrm>
            <a:off x="2780308" y="2585244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직선 연결선 18 21">
            <a:extLst>
              <a:ext uri="{FF2B5EF4-FFF2-40B4-BE49-F238E27FC236}">
                <a16:creationId xmlns:a16="http://schemas.microsoft.com/office/drawing/2014/main" id="{46E4965A-6E08-4EDE-953A-0F18482C8AA3}"/>
              </a:ext>
            </a:extLst>
          </p:cNvPr>
          <p:cNvCxnSpPr>
            <a:cxnSpLocks noChangeShapeType="1"/>
            <a:stCxn id="25" idx="6"/>
            <a:endCxn id="43" idx="2"/>
          </p:cNvCxnSpPr>
          <p:nvPr/>
        </p:nvCxnSpPr>
        <p:spPr bwMode="auto">
          <a:xfrm>
            <a:off x="2780308" y="2585244"/>
            <a:ext cx="3073226" cy="271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직선 연결선 18 22">
            <a:extLst>
              <a:ext uri="{FF2B5EF4-FFF2-40B4-BE49-F238E27FC236}">
                <a16:creationId xmlns:a16="http://schemas.microsoft.com/office/drawing/2014/main" id="{FD81DE56-9715-4DE9-91E7-BACF89B0731F}"/>
              </a:ext>
            </a:extLst>
          </p:cNvPr>
          <p:cNvCxnSpPr>
            <a:cxnSpLocks noChangeShapeType="1"/>
            <a:stCxn id="25" idx="6"/>
          </p:cNvCxnSpPr>
          <p:nvPr/>
        </p:nvCxnSpPr>
        <p:spPr bwMode="auto">
          <a:xfrm>
            <a:off x="2780308" y="2585244"/>
            <a:ext cx="3073226" cy="322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18 23">
            <a:extLst>
              <a:ext uri="{FF2B5EF4-FFF2-40B4-BE49-F238E27FC236}">
                <a16:creationId xmlns:a16="http://schemas.microsoft.com/office/drawing/2014/main" id="{82716E6D-D37F-4C79-B3E8-968EDB68BB79}"/>
              </a:ext>
            </a:extLst>
          </p:cNvPr>
          <p:cNvCxnSpPr>
            <a:cxnSpLocks noChangeShapeType="1"/>
            <a:stCxn id="26" idx="6"/>
            <a:endCxn id="38" idx="2"/>
          </p:cNvCxnSpPr>
          <p:nvPr/>
        </p:nvCxnSpPr>
        <p:spPr bwMode="auto">
          <a:xfrm flipV="1">
            <a:off x="2780308" y="2585244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직선 연결선 18 24">
            <a:extLst>
              <a:ext uri="{FF2B5EF4-FFF2-40B4-BE49-F238E27FC236}">
                <a16:creationId xmlns:a16="http://schemas.microsoft.com/office/drawing/2014/main" id="{43DDFF08-72EE-4CB3-985C-DA0695DB64FF}"/>
              </a:ext>
            </a:extLst>
          </p:cNvPr>
          <p:cNvCxnSpPr>
            <a:cxnSpLocks noChangeShapeType="1"/>
            <a:stCxn id="26" idx="6"/>
            <a:endCxn id="39" idx="2"/>
          </p:cNvCxnSpPr>
          <p:nvPr/>
        </p:nvCxnSpPr>
        <p:spPr bwMode="auto">
          <a:xfrm>
            <a:off x="2780308" y="3160713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직선 연결선 18 25">
            <a:extLst>
              <a:ext uri="{FF2B5EF4-FFF2-40B4-BE49-F238E27FC236}">
                <a16:creationId xmlns:a16="http://schemas.microsoft.com/office/drawing/2014/main" id="{8A69DB35-E206-4D55-A08B-C196ACA4F887}"/>
              </a:ext>
            </a:extLst>
          </p:cNvPr>
          <p:cNvCxnSpPr>
            <a:cxnSpLocks noChangeShapeType="1"/>
            <a:stCxn id="26" idx="6"/>
            <a:endCxn id="40" idx="2"/>
          </p:cNvCxnSpPr>
          <p:nvPr/>
        </p:nvCxnSpPr>
        <p:spPr bwMode="auto">
          <a:xfrm>
            <a:off x="2780308" y="3160713"/>
            <a:ext cx="3073226" cy="509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직선 연결선 18 26">
            <a:extLst>
              <a:ext uri="{FF2B5EF4-FFF2-40B4-BE49-F238E27FC236}">
                <a16:creationId xmlns:a16="http://schemas.microsoft.com/office/drawing/2014/main" id="{F0363C21-D377-4C9B-B7B4-E3DF4D404FDD}"/>
              </a:ext>
            </a:extLst>
          </p:cNvPr>
          <p:cNvCxnSpPr>
            <a:cxnSpLocks noChangeShapeType="1"/>
            <a:stCxn id="26" idx="6"/>
            <a:endCxn id="41" idx="2"/>
          </p:cNvCxnSpPr>
          <p:nvPr/>
        </p:nvCxnSpPr>
        <p:spPr bwMode="auto">
          <a:xfrm>
            <a:off x="2780308" y="3160713"/>
            <a:ext cx="3073226" cy="1055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8 27">
            <a:extLst>
              <a:ext uri="{FF2B5EF4-FFF2-40B4-BE49-F238E27FC236}">
                <a16:creationId xmlns:a16="http://schemas.microsoft.com/office/drawing/2014/main" id="{811DA993-734C-4A85-9174-9B8C5EE5C5EB}"/>
              </a:ext>
            </a:extLst>
          </p:cNvPr>
          <p:cNvCxnSpPr>
            <a:cxnSpLocks noChangeShapeType="1"/>
            <a:stCxn id="26" idx="6"/>
            <a:endCxn id="42" idx="2"/>
          </p:cNvCxnSpPr>
          <p:nvPr/>
        </p:nvCxnSpPr>
        <p:spPr bwMode="auto">
          <a:xfrm>
            <a:off x="2780308" y="3160713"/>
            <a:ext cx="3073226" cy="15652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직선 연결선 18 28">
            <a:extLst>
              <a:ext uri="{FF2B5EF4-FFF2-40B4-BE49-F238E27FC236}">
                <a16:creationId xmlns:a16="http://schemas.microsoft.com/office/drawing/2014/main" id="{56CD52B5-505C-4532-B158-B3202F9F55CC}"/>
              </a:ext>
            </a:extLst>
          </p:cNvPr>
          <p:cNvCxnSpPr>
            <a:cxnSpLocks noChangeShapeType="1"/>
            <a:stCxn id="26" idx="6"/>
            <a:endCxn id="43" idx="2"/>
          </p:cNvCxnSpPr>
          <p:nvPr/>
        </p:nvCxnSpPr>
        <p:spPr bwMode="auto">
          <a:xfrm>
            <a:off x="2780308" y="3160713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직선 연결선 18 29">
            <a:extLst>
              <a:ext uri="{FF2B5EF4-FFF2-40B4-BE49-F238E27FC236}">
                <a16:creationId xmlns:a16="http://schemas.microsoft.com/office/drawing/2014/main" id="{8C2A0012-A3B9-41DA-B45E-8EE6B24D9EAB}"/>
              </a:ext>
            </a:extLst>
          </p:cNvPr>
          <p:cNvCxnSpPr>
            <a:cxnSpLocks noChangeShapeType="1"/>
            <a:stCxn id="26" idx="6"/>
            <a:endCxn id="44" idx="2"/>
          </p:cNvCxnSpPr>
          <p:nvPr/>
        </p:nvCxnSpPr>
        <p:spPr bwMode="auto">
          <a:xfrm>
            <a:off x="2780308" y="3160713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직선 연결선 18 30">
            <a:extLst>
              <a:ext uri="{FF2B5EF4-FFF2-40B4-BE49-F238E27FC236}">
                <a16:creationId xmlns:a16="http://schemas.microsoft.com/office/drawing/2014/main" id="{F6ED2320-E7E2-4E82-A298-9521080DF1A5}"/>
              </a:ext>
            </a:extLst>
          </p:cNvPr>
          <p:cNvCxnSpPr>
            <a:cxnSpLocks noChangeShapeType="1"/>
            <a:stCxn id="27" idx="6"/>
          </p:cNvCxnSpPr>
          <p:nvPr/>
        </p:nvCxnSpPr>
        <p:spPr bwMode="auto">
          <a:xfrm flipV="1">
            <a:off x="2780308" y="2585244"/>
            <a:ext cx="3013384" cy="10850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직선 연결선 18 31">
            <a:extLst>
              <a:ext uri="{FF2B5EF4-FFF2-40B4-BE49-F238E27FC236}">
                <a16:creationId xmlns:a16="http://schemas.microsoft.com/office/drawing/2014/main" id="{7F5F16D3-A227-42FD-9645-BE27302F30AA}"/>
              </a:ext>
            </a:extLst>
          </p:cNvPr>
          <p:cNvCxnSpPr>
            <a:cxnSpLocks noChangeShapeType="1"/>
            <a:stCxn id="27" idx="6"/>
            <a:endCxn id="39" idx="2"/>
          </p:cNvCxnSpPr>
          <p:nvPr/>
        </p:nvCxnSpPr>
        <p:spPr bwMode="auto">
          <a:xfrm flipV="1">
            <a:off x="2780308" y="3160713"/>
            <a:ext cx="3073226" cy="509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직선 연결선 18 32">
            <a:extLst>
              <a:ext uri="{FF2B5EF4-FFF2-40B4-BE49-F238E27FC236}">
                <a16:creationId xmlns:a16="http://schemas.microsoft.com/office/drawing/2014/main" id="{8D6C206A-7D85-45D1-BEB2-7BABD038977A}"/>
              </a:ext>
            </a:extLst>
          </p:cNvPr>
          <p:cNvCxnSpPr>
            <a:cxnSpLocks noChangeShapeType="1"/>
            <a:stCxn id="27" idx="6"/>
            <a:endCxn id="40" idx="2"/>
          </p:cNvCxnSpPr>
          <p:nvPr/>
        </p:nvCxnSpPr>
        <p:spPr bwMode="auto">
          <a:xfrm>
            <a:off x="2780308" y="3670301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직선 연결선 18 33">
            <a:extLst>
              <a:ext uri="{FF2B5EF4-FFF2-40B4-BE49-F238E27FC236}">
                <a16:creationId xmlns:a16="http://schemas.microsoft.com/office/drawing/2014/main" id="{B3B61E9A-9D9C-41AE-A97D-F2832022CF54}"/>
              </a:ext>
            </a:extLst>
          </p:cNvPr>
          <p:cNvCxnSpPr>
            <a:cxnSpLocks noChangeShapeType="1"/>
            <a:stCxn id="27" idx="6"/>
            <a:endCxn id="41" idx="2"/>
          </p:cNvCxnSpPr>
          <p:nvPr/>
        </p:nvCxnSpPr>
        <p:spPr bwMode="auto">
          <a:xfrm>
            <a:off x="2780308" y="3670301"/>
            <a:ext cx="3073226" cy="546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직선 연결선 18 34">
            <a:extLst>
              <a:ext uri="{FF2B5EF4-FFF2-40B4-BE49-F238E27FC236}">
                <a16:creationId xmlns:a16="http://schemas.microsoft.com/office/drawing/2014/main" id="{73044FD0-A50E-4A24-A48C-5920FBD45946}"/>
              </a:ext>
            </a:extLst>
          </p:cNvPr>
          <p:cNvCxnSpPr>
            <a:cxnSpLocks noChangeShapeType="1"/>
            <a:stCxn id="27" idx="6"/>
            <a:endCxn id="42" idx="2"/>
          </p:cNvCxnSpPr>
          <p:nvPr/>
        </p:nvCxnSpPr>
        <p:spPr bwMode="auto">
          <a:xfrm>
            <a:off x="2780308" y="3670301"/>
            <a:ext cx="3073226" cy="1055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직선 연결선 18 35">
            <a:extLst>
              <a:ext uri="{FF2B5EF4-FFF2-40B4-BE49-F238E27FC236}">
                <a16:creationId xmlns:a16="http://schemas.microsoft.com/office/drawing/2014/main" id="{6B0DACAB-E58E-4517-8B7F-1765E6016B34}"/>
              </a:ext>
            </a:extLst>
          </p:cNvPr>
          <p:cNvCxnSpPr>
            <a:cxnSpLocks noChangeShapeType="1"/>
            <a:endCxn id="43" idx="2"/>
          </p:cNvCxnSpPr>
          <p:nvPr/>
        </p:nvCxnSpPr>
        <p:spPr bwMode="auto">
          <a:xfrm>
            <a:off x="2843808" y="3694907"/>
            <a:ext cx="3009726" cy="1606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직선 연결선 18 36">
            <a:extLst>
              <a:ext uri="{FF2B5EF4-FFF2-40B4-BE49-F238E27FC236}">
                <a16:creationId xmlns:a16="http://schemas.microsoft.com/office/drawing/2014/main" id="{9699A7B3-794F-48F8-9FEC-F1F79328DFC3}"/>
              </a:ext>
            </a:extLst>
          </p:cNvPr>
          <p:cNvCxnSpPr>
            <a:cxnSpLocks noChangeShapeType="1"/>
            <a:stCxn id="27" idx="6"/>
            <a:endCxn id="44" idx="2"/>
          </p:cNvCxnSpPr>
          <p:nvPr/>
        </p:nvCxnSpPr>
        <p:spPr bwMode="auto">
          <a:xfrm>
            <a:off x="2780308" y="3670301"/>
            <a:ext cx="3073226" cy="21407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직선 연결선 18 37">
            <a:extLst>
              <a:ext uri="{FF2B5EF4-FFF2-40B4-BE49-F238E27FC236}">
                <a16:creationId xmlns:a16="http://schemas.microsoft.com/office/drawing/2014/main" id="{DBF0600D-7CDF-4AA4-8FD6-048F57982CE5}"/>
              </a:ext>
            </a:extLst>
          </p:cNvPr>
          <p:cNvCxnSpPr>
            <a:cxnSpLocks noChangeShapeType="1"/>
            <a:stCxn id="28" idx="6"/>
            <a:endCxn id="38" idx="2"/>
          </p:cNvCxnSpPr>
          <p:nvPr/>
        </p:nvCxnSpPr>
        <p:spPr bwMode="auto">
          <a:xfrm flipV="1">
            <a:off x="2780308" y="2585244"/>
            <a:ext cx="3073226" cy="16311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직선 연결선 18 38">
            <a:extLst>
              <a:ext uri="{FF2B5EF4-FFF2-40B4-BE49-F238E27FC236}">
                <a16:creationId xmlns:a16="http://schemas.microsoft.com/office/drawing/2014/main" id="{1F2330C4-8CA3-4DE8-A32B-FC12B3CFB623}"/>
              </a:ext>
            </a:extLst>
          </p:cNvPr>
          <p:cNvCxnSpPr>
            <a:cxnSpLocks noChangeShapeType="1"/>
            <a:stCxn id="28" idx="6"/>
            <a:endCxn id="39" idx="2"/>
          </p:cNvCxnSpPr>
          <p:nvPr/>
        </p:nvCxnSpPr>
        <p:spPr bwMode="auto">
          <a:xfrm flipV="1">
            <a:off x="2780308" y="3160713"/>
            <a:ext cx="3073226" cy="1055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직선 연결선 18 39">
            <a:extLst>
              <a:ext uri="{FF2B5EF4-FFF2-40B4-BE49-F238E27FC236}">
                <a16:creationId xmlns:a16="http://schemas.microsoft.com/office/drawing/2014/main" id="{1431DEE3-603E-4FDC-8402-0A0035DFAD4B}"/>
              </a:ext>
            </a:extLst>
          </p:cNvPr>
          <p:cNvCxnSpPr>
            <a:cxnSpLocks noChangeShapeType="1"/>
            <a:stCxn id="28" idx="6"/>
            <a:endCxn id="40" idx="2"/>
          </p:cNvCxnSpPr>
          <p:nvPr/>
        </p:nvCxnSpPr>
        <p:spPr bwMode="auto">
          <a:xfrm flipV="1">
            <a:off x="2780308" y="3670301"/>
            <a:ext cx="3073226" cy="546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직선 연결선 18 40">
            <a:extLst>
              <a:ext uri="{FF2B5EF4-FFF2-40B4-BE49-F238E27FC236}">
                <a16:creationId xmlns:a16="http://schemas.microsoft.com/office/drawing/2014/main" id="{87EEEE7A-5853-4319-A0C4-92E62434F1BD}"/>
              </a:ext>
            </a:extLst>
          </p:cNvPr>
          <p:cNvCxnSpPr>
            <a:cxnSpLocks noChangeShapeType="1"/>
            <a:endCxn id="41" idx="2"/>
          </p:cNvCxnSpPr>
          <p:nvPr/>
        </p:nvCxnSpPr>
        <p:spPr bwMode="auto">
          <a:xfrm flipV="1">
            <a:off x="2843808" y="4216401"/>
            <a:ext cx="3009726" cy="515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직선 연결선 18 41">
            <a:extLst>
              <a:ext uri="{FF2B5EF4-FFF2-40B4-BE49-F238E27FC236}">
                <a16:creationId xmlns:a16="http://schemas.microsoft.com/office/drawing/2014/main" id="{A511A6BC-5112-4D20-996B-E0784E6297F7}"/>
              </a:ext>
            </a:extLst>
          </p:cNvPr>
          <p:cNvCxnSpPr>
            <a:cxnSpLocks noChangeShapeType="1"/>
            <a:stCxn id="28" idx="6"/>
            <a:endCxn id="42" idx="2"/>
          </p:cNvCxnSpPr>
          <p:nvPr/>
        </p:nvCxnSpPr>
        <p:spPr bwMode="auto">
          <a:xfrm>
            <a:off x="2780308" y="4216401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직선 연결선 18 42">
            <a:extLst>
              <a:ext uri="{FF2B5EF4-FFF2-40B4-BE49-F238E27FC236}">
                <a16:creationId xmlns:a16="http://schemas.microsoft.com/office/drawing/2014/main" id="{D8E76E3D-54A7-4CF9-A4D5-3E504956054A}"/>
              </a:ext>
            </a:extLst>
          </p:cNvPr>
          <p:cNvCxnSpPr>
            <a:cxnSpLocks noChangeShapeType="1"/>
            <a:stCxn id="28" idx="6"/>
            <a:endCxn id="43" idx="2"/>
          </p:cNvCxnSpPr>
          <p:nvPr/>
        </p:nvCxnSpPr>
        <p:spPr bwMode="auto">
          <a:xfrm>
            <a:off x="2780308" y="4216401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18 43">
            <a:extLst>
              <a:ext uri="{FF2B5EF4-FFF2-40B4-BE49-F238E27FC236}">
                <a16:creationId xmlns:a16="http://schemas.microsoft.com/office/drawing/2014/main" id="{A9903BA2-71FD-4EA8-87A7-F3CA5C6EC582}"/>
              </a:ext>
            </a:extLst>
          </p:cNvPr>
          <p:cNvCxnSpPr>
            <a:cxnSpLocks noChangeShapeType="1"/>
            <a:stCxn id="28" idx="6"/>
            <a:endCxn id="44" idx="2"/>
          </p:cNvCxnSpPr>
          <p:nvPr/>
        </p:nvCxnSpPr>
        <p:spPr bwMode="auto">
          <a:xfrm>
            <a:off x="2780308" y="4216401"/>
            <a:ext cx="3073226" cy="15946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직선 연결선 18 44">
            <a:extLst>
              <a:ext uri="{FF2B5EF4-FFF2-40B4-BE49-F238E27FC236}">
                <a16:creationId xmlns:a16="http://schemas.microsoft.com/office/drawing/2014/main" id="{5B18AD47-720B-491E-AC86-5ED41EE97242}"/>
              </a:ext>
            </a:extLst>
          </p:cNvPr>
          <p:cNvCxnSpPr>
            <a:cxnSpLocks noChangeShapeType="1"/>
            <a:stCxn id="29" idx="6"/>
            <a:endCxn id="38" idx="2"/>
          </p:cNvCxnSpPr>
          <p:nvPr/>
        </p:nvCxnSpPr>
        <p:spPr bwMode="auto">
          <a:xfrm flipV="1">
            <a:off x="2780308" y="2585244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직선 연결선 18 45">
            <a:extLst>
              <a:ext uri="{FF2B5EF4-FFF2-40B4-BE49-F238E27FC236}">
                <a16:creationId xmlns:a16="http://schemas.microsoft.com/office/drawing/2014/main" id="{87A956FC-9866-4F8D-8201-A54E52ED493B}"/>
              </a:ext>
            </a:extLst>
          </p:cNvPr>
          <p:cNvCxnSpPr>
            <a:cxnSpLocks noChangeShapeType="1"/>
            <a:stCxn id="29" idx="6"/>
            <a:endCxn id="39" idx="2"/>
          </p:cNvCxnSpPr>
          <p:nvPr/>
        </p:nvCxnSpPr>
        <p:spPr bwMode="auto">
          <a:xfrm flipV="1">
            <a:off x="2780308" y="3160713"/>
            <a:ext cx="3073226" cy="15652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직선 연결선 18 46">
            <a:extLst>
              <a:ext uri="{FF2B5EF4-FFF2-40B4-BE49-F238E27FC236}">
                <a16:creationId xmlns:a16="http://schemas.microsoft.com/office/drawing/2014/main" id="{43091A82-724F-4A7B-B398-8CA8CB8D69BC}"/>
              </a:ext>
            </a:extLst>
          </p:cNvPr>
          <p:cNvCxnSpPr>
            <a:cxnSpLocks noChangeShapeType="1"/>
            <a:stCxn id="29" idx="6"/>
          </p:cNvCxnSpPr>
          <p:nvPr/>
        </p:nvCxnSpPr>
        <p:spPr bwMode="auto">
          <a:xfrm flipV="1">
            <a:off x="2780308" y="3670300"/>
            <a:ext cx="3073226" cy="1055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직선 연결선 18 47">
            <a:extLst>
              <a:ext uri="{FF2B5EF4-FFF2-40B4-BE49-F238E27FC236}">
                <a16:creationId xmlns:a16="http://schemas.microsoft.com/office/drawing/2014/main" id="{5824B557-E4EE-429E-9FC3-2DD56A77B467}"/>
              </a:ext>
            </a:extLst>
          </p:cNvPr>
          <p:cNvCxnSpPr>
            <a:cxnSpLocks noChangeShapeType="1"/>
            <a:stCxn id="29" idx="6"/>
            <a:endCxn id="41" idx="2"/>
          </p:cNvCxnSpPr>
          <p:nvPr/>
        </p:nvCxnSpPr>
        <p:spPr bwMode="auto">
          <a:xfrm flipV="1">
            <a:off x="2780308" y="4216401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직선 연결선 18 48">
            <a:extLst>
              <a:ext uri="{FF2B5EF4-FFF2-40B4-BE49-F238E27FC236}">
                <a16:creationId xmlns:a16="http://schemas.microsoft.com/office/drawing/2014/main" id="{BA1070FD-4A12-42FA-9CFB-B7D1EC4CED98}"/>
              </a:ext>
            </a:extLst>
          </p:cNvPr>
          <p:cNvCxnSpPr>
            <a:cxnSpLocks noChangeShapeType="1"/>
            <a:stCxn id="29" idx="6"/>
            <a:endCxn id="42" idx="2"/>
          </p:cNvCxnSpPr>
          <p:nvPr/>
        </p:nvCxnSpPr>
        <p:spPr bwMode="auto">
          <a:xfrm>
            <a:off x="2780308" y="4725988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직선 연결선 18 49">
            <a:extLst>
              <a:ext uri="{FF2B5EF4-FFF2-40B4-BE49-F238E27FC236}">
                <a16:creationId xmlns:a16="http://schemas.microsoft.com/office/drawing/2014/main" id="{51C02E04-85F6-4572-A3D5-24CC7FCD4577}"/>
              </a:ext>
            </a:extLst>
          </p:cNvPr>
          <p:cNvCxnSpPr>
            <a:cxnSpLocks noChangeShapeType="1"/>
            <a:stCxn id="29" idx="6"/>
            <a:endCxn id="43" idx="2"/>
          </p:cNvCxnSpPr>
          <p:nvPr/>
        </p:nvCxnSpPr>
        <p:spPr bwMode="auto">
          <a:xfrm>
            <a:off x="2780308" y="4725988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직선 연결선 18 50">
            <a:extLst>
              <a:ext uri="{FF2B5EF4-FFF2-40B4-BE49-F238E27FC236}">
                <a16:creationId xmlns:a16="http://schemas.microsoft.com/office/drawing/2014/main" id="{A9761BEF-6C9E-4BED-AAF8-5E4899A3FC3F}"/>
              </a:ext>
            </a:extLst>
          </p:cNvPr>
          <p:cNvCxnSpPr>
            <a:cxnSpLocks noChangeShapeType="1"/>
            <a:stCxn id="29" idx="6"/>
            <a:endCxn id="44" idx="2"/>
          </p:cNvCxnSpPr>
          <p:nvPr/>
        </p:nvCxnSpPr>
        <p:spPr bwMode="auto">
          <a:xfrm>
            <a:off x="2780308" y="4725988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직선 연결선 18 51">
            <a:extLst>
              <a:ext uri="{FF2B5EF4-FFF2-40B4-BE49-F238E27FC236}">
                <a16:creationId xmlns:a16="http://schemas.microsoft.com/office/drawing/2014/main" id="{3E9C3AA6-283F-4F34-ABAE-1A455244DC29}"/>
              </a:ext>
            </a:extLst>
          </p:cNvPr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2780308" y="2585244"/>
            <a:ext cx="3073226" cy="271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직선 연결선 18 52">
            <a:extLst>
              <a:ext uri="{FF2B5EF4-FFF2-40B4-BE49-F238E27FC236}">
                <a16:creationId xmlns:a16="http://schemas.microsoft.com/office/drawing/2014/main" id="{02A3DEB5-C3F3-4490-B7DA-C8F6E3C2EF1A}"/>
              </a:ext>
            </a:extLst>
          </p:cNvPr>
          <p:cNvCxnSpPr>
            <a:cxnSpLocks noChangeShapeType="1"/>
            <a:stCxn id="30" idx="6"/>
            <a:endCxn id="39" idx="2"/>
          </p:cNvCxnSpPr>
          <p:nvPr/>
        </p:nvCxnSpPr>
        <p:spPr bwMode="auto">
          <a:xfrm flipV="1">
            <a:off x="2780308" y="3160713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직선 연결선 18 53">
            <a:extLst>
              <a:ext uri="{FF2B5EF4-FFF2-40B4-BE49-F238E27FC236}">
                <a16:creationId xmlns:a16="http://schemas.microsoft.com/office/drawing/2014/main" id="{F307E62B-115B-4525-B7CF-812C6056638F}"/>
              </a:ext>
            </a:extLst>
          </p:cNvPr>
          <p:cNvCxnSpPr>
            <a:cxnSpLocks noChangeShapeType="1"/>
            <a:stCxn id="30" idx="6"/>
            <a:endCxn id="40" idx="2"/>
          </p:cNvCxnSpPr>
          <p:nvPr/>
        </p:nvCxnSpPr>
        <p:spPr bwMode="auto">
          <a:xfrm flipV="1">
            <a:off x="2780308" y="3670301"/>
            <a:ext cx="3073226" cy="16311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직선 연결선 18 54">
            <a:extLst>
              <a:ext uri="{FF2B5EF4-FFF2-40B4-BE49-F238E27FC236}">
                <a16:creationId xmlns:a16="http://schemas.microsoft.com/office/drawing/2014/main" id="{71B46042-6A88-4DEF-AD5F-4F10695048E0}"/>
              </a:ext>
            </a:extLst>
          </p:cNvPr>
          <p:cNvCxnSpPr>
            <a:cxnSpLocks noChangeShapeType="1"/>
            <a:stCxn id="30" idx="6"/>
            <a:endCxn id="41" idx="2"/>
          </p:cNvCxnSpPr>
          <p:nvPr/>
        </p:nvCxnSpPr>
        <p:spPr bwMode="auto">
          <a:xfrm flipV="1">
            <a:off x="2780308" y="4216401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직선 연결선 18 55">
            <a:extLst>
              <a:ext uri="{FF2B5EF4-FFF2-40B4-BE49-F238E27FC236}">
                <a16:creationId xmlns:a16="http://schemas.microsoft.com/office/drawing/2014/main" id="{F6ECD2E4-2B57-48E3-BF69-115AE2B6BE7D}"/>
              </a:ext>
            </a:extLst>
          </p:cNvPr>
          <p:cNvCxnSpPr>
            <a:cxnSpLocks noChangeShapeType="1"/>
            <a:stCxn id="30" idx="6"/>
            <a:endCxn id="42" idx="2"/>
          </p:cNvCxnSpPr>
          <p:nvPr/>
        </p:nvCxnSpPr>
        <p:spPr bwMode="auto">
          <a:xfrm flipV="1">
            <a:off x="2780308" y="4725988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직선 연결선 18 56">
            <a:extLst>
              <a:ext uri="{FF2B5EF4-FFF2-40B4-BE49-F238E27FC236}">
                <a16:creationId xmlns:a16="http://schemas.microsoft.com/office/drawing/2014/main" id="{2BD5B928-B143-4637-96A9-3A6405B339F7}"/>
              </a:ext>
            </a:extLst>
          </p:cNvPr>
          <p:cNvCxnSpPr>
            <a:cxnSpLocks noChangeShapeType="1"/>
            <a:stCxn id="30" idx="6"/>
            <a:endCxn id="43" idx="2"/>
          </p:cNvCxnSpPr>
          <p:nvPr/>
        </p:nvCxnSpPr>
        <p:spPr bwMode="auto">
          <a:xfrm>
            <a:off x="2780308" y="5301457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직선 연결선 18 57">
            <a:extLst>
              <a:ext uri="{FF2B5EF4-FFF2-40B4-BE49-F238E27FC236}">
                <a16:creationId xmlns:a16="http://schemas.microsoft.com/office/drawing/2014/main" id="{A32EBD3B-E7DF-4154-87A2-743DD77CFE20}"/>
              </a:ext>
            </a:extLst>
          </p:cNvPr>
          <p:cNvCxnSpPr>
            <a:cxnSpLocks noChangeShapeType="1"/>
            <a:stCxn id="30" idx="6"/>
            <a:endCxn id="44" idx="2"/>
          </p:cNvCxnSpPr>
          <p:nvPr/>
        </p:nvCxnSpPr>
        <p:spPr bwMode="auto">
          <a:xfrm>
            <a:off x="2780308" y="53014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8" name="직선 연결선 18 58">
            <a:extLst>
              <a:ext uri="{FF2B5EF4-FFF2-40B4-BE49-F238E27FC236}">
                <a16:creationId xmlns:a16="http://schemas.microsoft.com/office/drawing/2014/main" id="{7CC58A84-016E-48B6-B8C6-02C7BF6C61D0}"/>
              </a:ext>
            </a:extLst>
          </p:cNvPr>
          <p:cNvCxnSpPr>
            <a:cxnSpLocks noChangeShapeType="1"/>
            <a:stCxn id="31" idx="6"/>
          </p:cNvCxnSpPr>
          <p:nvPr/>
        </p:nvCxnSpPr>
        <p:spPr bwMode="auto">
          <a:xfrm flipV="1">
            <a:off x="2780308" y="2595566"/>
            <a:ext cx="3073226" cy="321547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직선 연결선 18 59">
            <a:extLst>
              <a:ext uri="{FF2B5EF4-FFF2-40B4-BE49-F238E27FC236}">
                <a16:creationId xmlns:a16="http://schemas.microsoft.com/office/drawing/2014/main" id="{00560042-C22E-4E66-9543-758CC1576E7F}"/>
              </a:ext>
            </a:extLst>
          </p:cNvPr>
          <p:cNvCxnSpPr>
            <a:cxnSpLocks noChangeShapeType="1"/>
            <a:stCxn id="31" idx="6"/>
            <a:endCxn id="39" idx="2"/>
          </p:cNvCxnSpPr>
          <p:nvPr/>
        </p:nvCxnSpPr>
        <p:spPr bwMode="auto">
          <a:xfrm flipV="1">
            <a:off x="2780308" y="3160713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직선 연결선 18 60">
            <a:extLst>
              <a:ext uri="{FF2B5EF4-FFF2-40B4-BE49-F238E27FC236}">
                <a16:creationId xmlns:a16="http://schemas.microsoft.com/office/drawing/2014/main" id="{38C087DA-DD28-492D-88C1-CECD6C8918D9}"/>
              </a:ext>
            </a:extLst>
          </p:cNvPr>
          <p:cNvCxnSpPr>
            <a:cxnSpLocks noChangeShapeType="1"/>
            <a:stCxn id="31" idx="6"/>
            <a:endCxn id="40" idx="2"/>
          </p:cNvCxnSpPr>
          <p:nvPr/>
        </p:nvCxnSpPr>
        <p:spPr bwMode="auto">
          <a:xfrm flipV="1">
            <a:off x="2780308" y="3670301"/>
            <a:ext cx="3073226" cy="21407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0" name="직선 연결선 18 61">
            <a:extLst>
              <a:ext uri="{FF2B5EF4-FFF2-40B4-BE49-F238E27FC236}">
                <a16:creationId xmlns:a16="http://schemas.microsoft.com/office/drawing/2014/main" id="{4FE63F6E-3697-49A1-9FC6-25705114CEE3}"/>
              </a:ext>
            </a:extLst>
          </p:cNvPr>
          <p:cNvCxnSpPr>
            <a:cxnSpLocks noChangeShapeType="1"/>
            <a:stCxn id="31" idx="6"/>
            <a:endCxn id="41" idx="2"/>
          </p:cNvCxnSpPr>
          <p:nvPr/>
        </p:nvCxnSpPr>
        <p:spPr bwMode="auto">
          <a:xfrm flipV="1">
            <a:off x="2780308" y="4216401"/>
            <a:ext cx="3073226" cy="15946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직선 연결선 18 62">
            <a:extLst>
              <a:ext uri="{FF2B5EF4-FFF2-40B4-BE49-F238E27FC236}">
                <a16:creationId xmlns:a16="http://schemas.microsoft.com/office/drawing/2014/main" id="{C241EE55-C07B-4526-B2E3-E445E863E6C8}"/>
              </a:ext>
            </a:extLst>
          </p:cNvPr>
          <p:cNvCxnSpPr>
            <a:cxnSpLocks noChangeShapeType="1"/>
            <a:stCxn id="31" idx="6"/>
            <a:endCxn id="42" idx="2"/>
          </p:cNvCxnSpPr>
          <p:nvPr/>
        </p:nvCxnSpPr>
        <p:spPr bwMode="auto">
          <a:xfrm flipV="1">
            <a:off x="2780308" y="4725988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직선 연결선 18 63">
            <a:extLst>
              <a:ext uri="{FF2B5EF4-FFF2-40B4-BE49-F238E27FC236}">
                <a16:creationId xmlns:a16="http://schemas.microsoft.com/office/drawing/2014/main" id="{7AB28578-F5D9-4AC9-B592-12242B7E46E7}"/>
              </a:ext>
            </a:extLst>
          </p:cNvPr>
          <p:cNvCxnSpPr>
            <a:cxnSpLocks noChangeShapeType="1"/>
            <a:stCxn id="31" idx="6"/>
            <a:endCxn id="43" idx="2"/>
          </p:cNvCxnSpPr>
          <p:nvPr/>
        </p:nvCxnSpPr>
        <p:spPr bwMode="auto">
          <a:xfrm flipV="1">
            <a:off x="2780308" y="53014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직선 연결선 18 64">
            <a:extLst>
              <a:ext uri="{FF2B5EF4-FFF2-40B4-BE49-F238E27FC236}">
                <a16:creationId xmlns:a16="http://schemas.microsoft.com/office/drawing/2014/main" id="{E875CC8C-D7DB-413E-B553-5DD440CFF9DA}"/>
              </a:ext>
            </a:extLst>
          </p:cNvPr>
          <p:cNvCxnSpPr>
            <a:cxnSpLocks noChangeShapeType="1"/>
            <a:stCxn id="31" idx="6"/>
            <a:endCxn id="44" idx="2"/>
          </p:cNvCxnSpPr>
          <p:nvPr/>
        </p:nvCxnSpPr>
        <p:spPr bwMode="auto">
          <a:xfrm>
            <a:off x="2780308" y="5811044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4" name="그림 273">
            <a:extLst>
              <a:ext uri="{FF2B5EF4-FFF2-40B4-BE49-F238E27FC236}">
                <a16:creationId xmlns:a16="http://schemas.microsoft.com/office/drawing/2014/main" id="{A55BB5C4-1675-4068-8CEB-773C18DC5D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39" y="5877272"/>
            <a:ext cx="732719" cy="8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내용 개체 틀 2 7">
            <a:extLst>
              <a:ext uri="{FF2B5EF4-FFF2-40B4-BE49-F238E27FC236}">
                <a16:creationId xmlns:a16="http://schemas.microsoft.com/office/drawing/2014/main" id="{2D402249-D500-4B8C-8FAA-3045C31B9B6B}"/>
              </a:ext>
            </a:extLst>
          </p:cNvPr>
          <p:cNvSpPr txBox="1">
            <a:spLocks/>
          </p:cNvSpPr>
          <p:nvPr/>
        </p:nvSpPr>
        <p:spPr bwMode="auto">
          <a:xfrm>
            <a:off x="4860032" y="6078139"/>
            <a:ext cx="381642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</a:t>
            </a:r>
            <a:r>
              <a:rPr lang="en-US" altLang="ko-KR" sz="2800" dirty="0" smtClean="0"/>
              <a:t>andom </a:t>
            </a:r>
            <a:r>
              <a:rPr lang="en-US" altLang="ko-KR" sz="2800" dirty="0"/>
              <a:t>initialization?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Xavier’s initialization: Motivation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  <p:sp>
        <p:nvSpPr>
          <p:cNvPr id="14" name="직사각형 44 1">
            <a:extLst>
              <a:ext uri="{FF2B5EF4-FFF2-40B4-BE49-F238E27FC236}">
                <a16:creationId xmlns:a16="http://schemas.microsoft.com/office/drawing/2014/main" id="{CC8AC547-CE3E-4ADE-98F1-3E4B0314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571" y="1795463"/>
            <a:ext cx="503237" cy="437038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17" name="타원 53">
            <a:extLst>
              <a:ext uri="{FF2B5EF4-FFF2-40B4-BE49-F238E27FC236}">
                <a16:creationId xmlns:a16="http://schemas.microsoft.com/office/drawing/2014/main" id="{CF1D2EDE-1EA2-450F-A270-F03BAB9A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1890713"/>
            <a:ext cx="376237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" name="타원 64">
            <a:extLst>
              <a:ext uri="{FF2B5EF4-FFF2-40B4-BE49-F238E27FC236}">
                <a16:creationId xmlns:a16="http://schemas.microsoft.com/office/drawing/2014/main" id="{69A85351-97DC-4094-B00A-B22A2ECE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2400300"/>
            <a:ext cx="376237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" name="타원 65">
            <a:extLst>
              <a:ext uri="{FF2B5EF4-FFF2-40B4-BE49-F238E27FC236}">
                <a16:creationId xmlns:a16="http://schemas.microsoft.com/office/drawing/2014/main" id="{780C287D-5E90-4C51-BE5C-03E2F27B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2974975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" name="타원 66">
            <a:extLst>
              <a:ext uri="{FF2B5EF4-FFF2-40B4-BE49-F238E27FC236}">
                <a16:creationId xmlns:a16="http://schemas.microsoft.com/office/drawing/2014/main" id="{7014CC4A-567A-4703-9B82-86A716EC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3484563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타원 67">
            <a:extLst>
              <a:ext uri="{FF2B5EF4-FFF2-40B4-BE49-F238E27FC236}">
                <a16:creationId xmlns:a16="http://schemas.microsoft.com/office/drawing/2014/main" id="{B87D6337-0F1A-4D34-A262-C77E0842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4030663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9" name="타원 68">
            <a:extLst>
              <a:ext uri="{FF2B5EF4-FFF2-40B4-BE49-F238E27FC236}">
                <a16:creationId xmlns:a16="http://schemas.microsoft.com/office/drawing/2014/main" id="{B156308F-9B4F-42F0-BE3B-9B982F23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4540250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" name="타원 69">
            <a:extLst>
              <a:ext uri="{FF2B5EF4-FFF2-40B4-BE49-F238E27FC236}">
                <a16:creationId xmlns:a16="http://schemas.microsoft.com/office/drawing/2014/main" id="{B74F97E4-BF47-46AF-BF25-962B8815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5116513"/>
            <a:ext cx="376237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" name="타원 70">
            <a:extLst>
              <a:ext uri="{FF2B5EF4-FFF2-40B4-BE49-F238E27FC236}">
                <a16:creationId xmlns:a16="http://schemas.microsoft.com/office/drawing/2014/main" id="{84F3333B-7868-4B88-899A-6D8B5667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71" y="5626100"/>
            <a:ext cx="376237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7" name="타원 85">
            <a:extLst>
              <a:ext uri="{FF2B5EF4-FFF2-40B4-BE49-F238E27FC236}">
                <a16:creationId xmlns:a16="http://schemas.microsoft.com/office/drawing/2014/main" id="{B4F4B6A2-F7A6-4709-9E86-3C236047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1890713"/>
            <a:ext cx="374650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8" name="타원 86">
            <a:extLst>
              <a:ext uri="{FF2B5EF4-FFF2-40B4-BE49-F238E27FC236}">
                <a16:creationId xmlns:a16="http://schemas.microsoft.com/office/drawing/2014/main" id="{4442FA5C-5633-4954-B63A-6E75FB79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2400300"/>
            <a:ext cx="374650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9" name="타원 87">
            <a:extLst>
              <a:ext uri="{FF2B5EF4-FFF2-40B4-BE49-F238E27FC236}">
                <a16:creationId xmlns:a16="http://schemas.microsoft.com/office/drawing/2014/main" id="{D7AFBCAB-7B24-465B-8DAB-BA24B5F9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2974975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" name="타원 88">
            <a:extLst>
              <a:ext uri="{FF2B5EF4-FFF2-40B4-BE49-F238E27FC236}">
                <a16:creationId xmlns:a16="http://schemas.microsoft.com/office/drawing/2014/main" id="{DBA6659D-E825-4178-B54B-C1D00C9E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3484563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" name="타원 89">
            <a:extLst>
              <a:ext uri="{FF2B5EF4-FFF2-40B4-BE49-F238E27FC236}">
                <a16:creationId xmlns:a16="http://schemas.microsoft.com/office/drawing/2014/main" id="{857448FD-238D-40F6-95E5-578C09F6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4030663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2" name="타원 90">
            <a:extLst>
              <a:ext uri="{FF2B5EF4-FFF2-40B4-BE49-F238E27FC236}">
                <a16:creationId xmlns:a16="http://schemas.microsoft.com/office/drawing/2014/main" id="{8FFB689B-F523-40D9-ACC0-AA118976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4540250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3" name="타원 91">
            <a:extLst>
              <a:ext uri="{FF2B5EF4-FFF2-40B4-BE49-F238E27FC236}">
                <a16:creationId xmlns:a16="http://schemas.microsoft.com/office/drawing/2014/main" id="{9F759022-09B7-45D7-8802-E220F133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5116513"/>
            <a:ext cx="374650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4" name="타원 92">
            <a:extLst>
              <a:ext uri="{FF2B5EF4-FFF2-40B4-BE49-F238E27FC236}">
                <a16:creationId xmlns:a16="http://schemas.microsoft.com/office/drawing/2014/main" id="{E2DF8D9B-2784-4566-9154-5497AA3C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34" y="5626100"/>
            <a:ext cx="374650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8" name="직사각형 44 2">
            <a:extLst>
              <a:ext uri="{FF2B5EF4-FFF2-40B4-BE49-F238E27FC236}">
                <a16:creationId xmlns:a16="http://schemas.microsoft.com/office/drawing/2014/main" id="{9FDE2549-35AC-4D6E-BFF8-9D84BD756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789" y="1795462"/>
            <a:ext cx="503237" cy="437038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70" name="그림 269">
            <a:extLst>
              <a:ext uri="{FF2B5EF4-FFF2-40B4-BE49-F238E27FC236}">
                <a16:creationId xmlns:a16="http://schemas.microsoft.com/office/drawing/2014/main" id="{D4225818-64D0-4684-83AB-094E32091F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78" y="1315921"/>
            <a:ext cx="795429" cy="2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내용 개체 틀 2 1">
            <a:extLst>
              <a:ext uri="{FF2B5EF4-FFF2-40B4-BE49-F238E27FC236}">
                <a16:creationId xmlns:a16="http://schemas.microsoft.com/office/drawing/2014/main" id="{F1234CE2-CCB6-4CE2-B5B1-BC3F9E916663}"/>
              </a:ext>
            </a:extLst>
          </p:cNvPr>
          <p:cNvSpPr txBox="1">
            <a:spLocks/>
          </p:cNvSpPr>
          <p:nvPr/>
        </p:nvSpPr>
        <p:spPr bwMode="auto">
          <a:xfrm>
            <a:off x="1871868" y="1187891"/>
            <a:ext cx="114476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layer</a:t>
            </a:r>
            <a:endParaRPr lang="ko-KR" altLang="en-US" sz="2800" dirty="0"/>
          </a:p>
        </p:txBody>
      </p:sp>
      <p:pic>
        <p:nvPicPr>
          <p:cNvPr id="272" name="그림 271">
            <a:extLst>
              <a:ext uri="{FF2B5EF4-FFF2-40B4-BE49-F238E27FC236}">
                <a16:creationId xmlns:a16="http://schemas.microsoft.com/office/drawing/2014/main" id="{E62C9FD6-CD7F-4451-B358-A7530E476B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81" y="1331238"/>
            <a:ext cx="153954" cy="2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내용 개체 틀 2 2">
            <a:extLst>
              <a:ext uri="{FF2B5EF4-FFF2-40B4-BE49-F238E27FC236}">
                <a16:creationId xmlns:a16="http://schemas.microsoft.com/office/drawing/2014/main" id="{AC00BB08-C431-4B2F-A78E-050531EB13A2}"/>
              </a:ext>
            </a:extLst>
          </p:cNvPr>
          <p:cNvSpPr txBox="1">
            <a:spLocks/>
          </p:cNvSpPr>
          <p:nvPr/>
        </p:nvSpPr>
        <p:spPr bwMode="auto">
          <a:xfrm>
            <a:off x="5220072" y="1203208"/>
            <a:ext cx="103401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layer</a:t>
            </a:r>
            <a:endParaRPr lang="ko-KR" altLang="en-US" sz="2800" dirty="0"/>
          </a:p>
        </p:txBody>
      </p:sp>
      <p:cxnSp>
        <p:nvCxnSpPr>
          <p:cNvPr id="63" name="직선 연결선 18 1">
            <a:extLst>
              <a:ext uri="{FF2B5EF4-FFF2-40B4-BE49-F238E27FC236}">
                <a16:creationId xmlns:a16="http://schemas.microsoft.com/office/drawing/2014/main" id="{E3F5EED4-C657-425B-8232-32774D2D233F}"/>
              </a:ext>
            </a:extLst>
          </p:cNvPr>
          <p:cNvCxnSpPr>
            <a:cxnSpLocks noChangeShapeType="1"/>
            <a:endCxn id="37" idx="2"/>
          </p:cNvCxnSpPr>
          <p:nvPr/>
        </p:nvCxnSpPr>
        <p:spPr bwMode="auto">
          <a:xfrm flipV="1">
            <a:off x="2780308" y="2075657"/>
            <a:ext cx="3073226" cy="23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18 2">
            <a:extLst>
              <a:ext uri="{FF2B5EF4-FFF2-40B4-BE49-F238E27FC236}">
                <a16:creationId xmlns:a16="http://schemas.microsoft.com/office/drawing/2014/main" id="{61451BCD-67B6-478D-A795-AB204C872694}"/>
              </a:ext>
            </a:extLst>
          </p:cNvPr>
          <p:cNvCxnSpPr>
            <a:cxnSpLocks noChangeShapeType="1"/>
            <a:stCxn id="17" idx="6"/>
            <a:endCxn id="38" idx="2"/>
          </p:cNvCxnSpPr>
          <p:nvPr/>
        </p:nvCxnSpPr>
        <p:spPr bwMode="auto">
          <a:xfrm>
            <a:off x="2780308" y="20756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18 3">
            <a:extLst>
              <a:ext uri="{FF2B5EF4-FFF2-40B4-BE49-F238E27FC236}">
                <a16:creationId xmlns:a16="http://schemas.microsoft.com/office/drawing/2014/main" id="{03C2B311-B631-490C-8C33-C3058C691F33}"/>
              </a:ext>
            </a:extLst>
          </p:cNvPr>
          <p:cNvCxnSpPr>
            <a:cxnSpLocks noChangeShapeType="1"/>
            <a:stCxn id="17" idx="6"/>
            <a:endCxn id="39" idx="2"/>
          </p:cNvCxnSpPr>
          <p:nvPr/>
        </p:nvCxnSpPr>
        <p:spPr bwMode="auto">
          <a:xfrm>
            <a:off x="2780308" y="2075657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연결선 18 4">
            <a:extLst>
              <a:ext uri="{FF2B5EF4-FFF2-40B4-BE49-F238E27FC236}">
                <a16:creationId xmlns:a16="http://schemas.microsoft.com/office/drawing/2014/main" id="{2E6A8934-1848-4299-9CA0-A1F3949E2D55}"/>
              </a:ext>
            </a:extLst>
          </p:cNvPr>
          <p:cNvCxnSpPr>
            <a:cxnSpLocks noChangeShapeType="1"/>
            <a:stCxn id="17" idx="6"/>
            <a:endCxn id="40" idx="2"/>
          </p:cNvCxnSpPr>
          <p:nvPr/>
        </p:nvCxnSpPr>
        <p:spPr bwMode="auto">
          <a:xfrm>
            <a:off x="2780308" y="2075657"/>
            <a:ext cx="3073226" cy="15946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연결선 18 5">
            <a:extLst>
              <a:ext uri="{FF2B5EF4-FFF2-40B4-BE49-F238E27FC236}">
                <a16:creationId xmlns:a16="http://schemas.microsoft.com/office/drawing/2014/main" id="{79B428D4-C6D3-41BE-9A93-50352BB29CFC}"/>
              </a:ext>
            </a:extLst>
          </p:cNvPr>
          <p:cNvCxnSpPr>
            <a:cxnSpLocks noChangeShapeType="1"/>
            <a:stCxn id="17" idx="6"/>
            <a:endCxn id="41" idx="2"/>
          </p:cNvCxnSpPr>
          <p:nvPr/>
        </p:nvCxnSpPr>
        <p:spPr bwMode="auto">
          <a:xfrm>
            <a:off x="2780308" y="2075657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18 6">
            <a:extLst>
              <a:ext uri="{FF2B5EF4-FFF2-40B4-BE49-F238E27FC236}">
                <a16:creationId xmlns:a16="http://schemas.microsoft.com/office/drawing/2014/main" id="{247A966E-02DE-4479-A8E2-B8AEB1DF8831}"/>
              </a:ext>
            </a:extLst>
          </p:cNvPr>
          <p:cNvCxnSpPr>
            <a:cxnSpLocks noChangeShapeType="1"/>
            <a:stCxn id="17" idx="6"/>
            <a:endCxn id="42" idx="2"/>
          </p:cNvCxnSpPr>
          <p:nvPr/>
        </p:nvCxnSpPr>
        <p:spPr bwMode="auto">
          <a:xfrm>
            <a:off x="2780308" y="2075657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직선 연결선 18 7">
            <a:extLst>
              <a:ext uri="{FF2B5EF4-FFF2-40B4-BE49-F238E27FC236}">
                <a16:creationId xmlns:a16="http://schemas.microsoft.com/office/drawing/2014/main" id="{6B9C9ACE-6B5C-4FCD-8E64-215DA225B186}"/>
              </a:ext>
            </a:extLst>
          </p:cNvPr>
          <p:cNvCxnSpPr>
            <a:cxnSpLocks noChangeShapeType="1"/>
            <a:stCxn id="17" idx="6"/>
            <a:endCxn id="43" idx="2"/>
          </p:cNvCxnSpPr>
          <p:nvPr/>
        </p:nvCxnSpPr>
        <p:spPr bwMode="auto">
          <a:xfrm>
            <a:off x="2780308" y="2075657"/>
            <a:ext cx="3073226" cy="322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직선 연결선 18 8">
            <a:extLst>
              <a:ext uri="{FF2B5EF4-FFF2-40B4-BE49-F238E27FC236}">
                <a16:creationId xmlns:a16="http://schemas.microsoft.com/office/drawing/2014/main" id="{4D4B9D48-4B0B-424B-9093-8133A87A7981}"/>
              </a:ext>
            </a:extLst>
          </p:cNvPr>
          <p:cNvCxnSpPr>
            <a:cxnSpLocks noChangeShapeType="1"/>
            <a:stCxn id="25" idx="6"/>
            <a:endCxn id="37" idx="2"/>
          </p:cNvCxnSpPr>
          <p:nvPr/>
        </p:nvCxnSpPr>
        <p:spPr bwMode="auto">
          <a:xfrm flipV="1">
            <a:off x="2780308" y="20756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18 9">
            <a:extLst>
              <a:ext uri="{FF2B5EF4-FFF2-40B4-BE49-F238E27FC236}">
                <a16:creationId xmlns:a16="http://schemas.microsoft.com/office/drawing/2014/main" id="{19FAFC7D-AAC7-4FE1-B1AF-2E15037434B2}"/>
              </a:ext>
            </a:extLst>
          </p:cNvPr>
          <p:cNvCxnSpPr>
            <a:cxnSpLocks noChangeShapeType="1"/>
            <a:endCxn id="44" idx="2"/>
          </p:cNvCxnSpPr>
          <p:nvPr/>
        </p:nvCxnSpPr>
        <p:spPr bwMode="auto">
          <a:xfrm>
            <a:off x="2932708" y="2228057"/>
            <a:ext cx="2920826" cy="3582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직선 연결선 18 10">
            <a:extLst>
              <a:ext uri="{FF2B5EF4-FFF2-40B4-BE49-F238E27FC236}">
                <a16:creationId xmlns:a16="http://schemas.microsoft.com/office/drawing/2014/main" id="{096A1094-476B-45A2-ADE5-43E89A630B54}"/>
              </a:ext>
            </a:extLst>
          </p:cNvPr>
          <p:cNvCxnSpPr>
            <a:cxnSpLocks noChangeShapeType="1"/>
            <a:stCxn id="26" idx="6"/>
            <a:endCxn id="37" idx="2"/>
          </p:cNvCxnSpPr>
          <p:nvPr/>
        </p:nvCxnSpPr>
        <p:spPr bwMode="auto">
          <a:xfrm flipV="1">
            <a:off x="2780308" y="2075657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직선 연결선 18 11">
            <a:extLst>
              <a:ext uri="{FF2B5EF4-FFF2-40B4-BE49-F238E27FC236}">
                <a16:creationId xmlns:a16="http://schemas.microsoft.com/office/drawing/2014/main" id="{4986D6A1-CEF5-4A77-A246-7D503BAA47F3}"/>
              </a:ext>
            </a:extLst>
          </p:cNvPr>
          <p:cNvCxnSpPr>
            <a:cxnSpLocks noChangeShapeType="1"/>
            <a:stCxn id="27" idx="6"/>
          </p:cNvCxnSpPr>
          <p:nvPr/>
        </p:nvCxnSpPr>
        <p:spPr bwMode="auto">
          <a:xfrm flipV="1">
            <a:off x="2780308" y="2088357"/>
            <a:ext cx="3073226" cy="15819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직선 연결선 18 12">
            <a:extLst>
              <a:ext uri="{FF2B5EF4-FFF2-40B4-BE49-F238E27FC236}">
                <a16:creationId xmlns:a16="http://schemas.microsoft.com/office/drawing/2014/main" id="{40CDD2F6-6BB9-4A36-82F8-FAA1749D2823}"/>
              </a:ext>
            </a:extLst>
          </p:cNvPr>
          <p:cNvCxnSpPr>
            <a:cxnSpLocks noChangeShapeType="1"/>
            <a:stCxn id="28" idx="6"/>
            <a:endCxn id="37" idx="2"/>
          </p:cNvCxnSpPr>
          <p:nvPr/>
        </p:nvCxnSpPr>
        <p:spPr bwMode="auto">
          <a:xfrm flipV="1">
            <a:off x="2780308" y="2075657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18 13">
            <a:extLst>
              <a:ext uri="{FF2B5EF4-FFF2-40B4-BE49-F238E27FC236}">
                <a16:creationId xmlns:a16="http://schemas.microsoft.com/office/drawing/2014/main" id="{31DB354C-CDB9-450B-BAF0-E7B0F5DB9E22}"/>
              </a:ext>
            </a:extLst>
          </p:cNvPr>
          <p:cNvCxnSpPr>
            <a:cxnSpLocks noChangeShapeType="1"/>
            <a:stCxn id="29" idx="6"/>
            <a:endCxn id="37" idx="2"/>
          </p:cNvCxnSpPr>
          <p:nvPr/>
        </p:nvCxnSpPr>
        <p:spPr bwMode="auto">
          <a:xfrm flipV="1">
            <a:off x="2780308" y="2075657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18 14">
            <a:extLst>
              <a:ext uri="{FF2B5EF4-FFF2-40B4-BE49-F238E27FC236}">
                <a16:creationId xmlns:a16="http://schemas.microsoft.com/office/drawing/2014/main" id="{AB7C5FE2-F343-405C-9F2A-4879512CF0FC}"/>
              </a:ext>
            </a:extLst>
          </p:cNvPr>
          <p:cNvCxnSpPr>
            <a:cxnSpLocks noChangeShapeType="1"/>
            <a:stCxn id="30" idx="6"/>
          </p:cNvCxnSpPr>
          <p:nvPr/>
        </p:nvCxnSpPr>
        <p:spPr bwMode="auto">
          <a:xfrm flipV="1">
            <a:off x="2780308" y="2088357"/>
            <a:ext cx="3013384" cy="3213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18 15">
            <a:extLst>
              <a:ext uri="{FF2B5EF4-FFF2-40B4-BE49-F238E27FC236}">
                <a16:creationId xmlns:a16="http://schemas.microsoft.com/office/drawing/2014/main" id="{324259C1-DC8B-4A51-8D73-7013DE315D64}"/>
              </a:ext>
            </a:extLst>
          </p:cNvPr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2780308" y="2075657"/>
            <a:ext cx="3073226" cy="3735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18 16">
            <a:extLst>
              <a:ext uri="{FF2B5EF4-FFF2-40B4-BE49-F238E27FC236}">
                <a16:creationId xmlns:a16="http://schemas.microsoft.com/office/drawing/2014/main" id="{6312DE1C-D480-42CB-8B60-A58810257316}"/>
              </a:ext>
            </a:extLst>
          </p:cNvPr>
          <p:cNvCxnSpPr>
            <a:cxnSpLocks noChangeShapeType="1"/>
            <a:stCxn id="25" idx="6"/>
            <a:endCxn id="38" idx="2"/>
          </p:cNvCxnSpPr>
          <p:nvPr/>
        </p:nvCxnSpPr>
        <p:spPr bwMode="auto">
          <a:xfrm>
            <a:off x="2780308" y="2585244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18 17">
            <a:extLst>
              <a:ext uri="{FF2B5EF4-FFF2-40B4-BE49-F238E27FC236}">
                <a16:creationId xmlns:a16="http://schemas.microsoft.com/office/drawing/2014/main" id="{84509201-7ACA-442C-9A23-36A90FD6A4D8}"/>
              </a:ext>
            </a:extLst>
          </p:cNvPr>
          <p:cNvCxnSpPr>
            <a:cxnSpLocks noChangeShapeType="1"/>
            <a:stCxn id="25" idx="6"/>
            <a:endCxn id="39" idx="2"/>
          </p:cNvCxnSpPr>
          <p:nvPr/>
        </p:nvCxnSpPr>
        <p:spPr bwMode="auto">
          <a:xfrm>
            <a:off x="2780308" y="2585244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18 18">
            <a:extLst>
              <a:ext uri="{FF2B5EF4-FFF2-40B4-BE49-F238E27FC236}">
                <a16:creationId xmlns:a16="http://schemas.microsoft.com/office/drawing/2014/main" id="{1A196666-86F5-4E12-B662-365C2DB7DE65}"/>
              </a:ext>
            </a:extLst>
          </p:cNvPr>
          <p:cNvCxnSpPr>
            <a:cxnSpLocks noChangeShapeType="1"/>
            <a:stCxn id="25" idx="6"/>
            <a:endCxn id="40" idx="2"/>
          </p:cNvCxnSpPr>
          <p:nvPr/>
        </p:nvCxnSpPr>
        <p:spPr bwMode="auto">
          <a:xfrm>
            <a:off x="2780308" y="2585244"/>
            <a:ext cx="3073226" cy="10850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연결선 18 19">
            <a:extLst>
              <a:ext uri="{FF2B5EF4-FFF2-40B4-BE49-F238E27FC236}">
                <a16:creationId xmlns:a16="http://schemas.microsoft.com/office/drawing/2014/main" id="{19BCF06C-FD77-4D8D-BFA1-A336A281D9D4}"/>
              </a:ext>
            </a:extLst>
          </p:cNvPr>
          <p:cNvCxnSpPr>
            <a:cxnSpLocks noChangeShapeType="1"/>
            <a:stCxn id="25" idx="6"/>
          </p:cNvCxnSpPr>
          <p:nvPr/>
        </p:nvCxnSpPr>
        <p:spPr bwMode="auto">
          <a:xfrm>
            <a:off x="2780308" y="2585244"/>
            <a:ext cx="3073226" cy="16311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직선 연결선 18 20">
            <a:extLst>
              <a:ext uri="{FF2B5EF4-FFF2-40B4-BE49-F238E27FC236}">
                <a16:creationId xmlns:a16="http://schemas.microsoft.com/office/drawing/2014/main" id="{BB446749-886D-476C-B6D7-69022CCED804}"/>
              </a:ext>
            </a:extLst>
          </p:cNvPr>
          <p:cNvCxnSpPr>
            <a:cxnSpLocks noChangeShapeType="1"/>
            <a:stCxn id="25" idx="6"/>
            <a:endCxn id="42" idx="2"/>
          </p:cNvCxnSpPr>
          <p:nvPr/>
        </p:nvCxnSpPr>
        <p:spPr bwMode="auto">
          <a:xfrm>
            <a:off x="2780308" y="2585244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직선 연결선 18 21">
            <a:extLst>
              <a:ext uri="{FF2B5EF4-FFF2-40B4-BE49-F238E27FC236}">
                <a16:creationId xmlns:a16="http://schemas.microsoft.com/office/drawing/2014/main" id="{46E4965A-6E08-4EDE-953A-0F18482C8AA3}"/>
              </a:ext>
            </a:extLst>
          </p:cNvPr>
          <p:cNvCxnSpPr>
            <a:cxnSpLocks noChangeShapeType="1"/>
            <a:stCxn id="25" idx="6"/>
            <a:endCxn id="43" idx="2"/>
          </p:cNvCxnSpPr>
          <p:nvPr/>
        </p:nvCxnSpPr>
        <p:spPr bwMode="auto">
          <a:xfrm>
            <a:off x="2780308" y="2585244"/>
            <a:ext cx="3073226" cy="271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직선 연결선 18 22">
            <a:extLst>
              <a:ext uri="{FF2B5EF4-FFF2-40B4-BE49-F238E27FC236}">
                <a16:creationId xmlns:a16="http://schemas.microsoft.com/office/drawing/2014/main" id="{FD81DE56-9715-4DE9-91E7-BACF89B0731F}"/>
              </a:ext>
            </a:extLst>
          </p:cNvPr>
          <p:cNvCxnSpPr>
            <a:cxnSpLocks noChangeShapeType="1"/>
            <a:stCxn id="25" idx="6"/>
          </p:cNvCxnSpPr>
          <p:nvPr/>
        </p:nvCxnSpPr>
        <p:spPr bwMode="auto">
          <a:xfrm>
            <a:off x="2780308" y="2585244"/>
            <a:ext cx="3073226" cy="322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18 23">
            <a:extLst>
              <a:ext uri="{FF2B5EF4-FFF2-40B4-BE49-F238E27FC236}">
                <a16:creationId xmlns:a16="http://schemas.microsoft.com/office/drawing/2014/main" id="{82716E6D-D37F-4C79-B3E8-968EDB68BB79}"/>
              </a:ext>
            </a:extLst>
          </p:cNvPr>
          <p:cNvCxnSpPr>
            <a:cxnSpLocks noChangeShapeType="1"/>
            <a:stCxn id="26" idx="6"/>
            <a:endCxn id="38" idx="2"/>
          </p:cNvCxnSpPr>
          <p:nvPr/>
        </p:nvCxnSpPr>
        <p:spPr bwMode="auto">
          <a:xfrm flipV="1">
            <a:off x="2780308" y="2585244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직선 연결선 18 24">
            <a:extLst>
              <a:ext uri="{FF2B5EF4-FFF2-40B4-BE49-F238E27FC236}">
                <a16:creationId xmlns:a16="http://schemas.microsoft.com/office/drawing/2014/main" id="{43DDFF08-72EE-4CB3-985C-DA0695DB64FF}"/>
              </a:ext>
            </a:extLst>
          </p:cNvPr>
          <p:cNvCxnSpPr>
            <a:cxnSpLocks noChangeShapeType="1"/>
            <a:stCxn id="26" idx="6"/>
            <a:endCxn id="39" idx="2"/>
          </p:cNvCxnSpPr>
          <p:nvPr/>
        </p:nvCxnSpPr>
        <p:spPr bwMode="auto">
          <a:xfrm>
            <a:off x="2780308" y="3160713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직선 연결선 18 25">
            <a:extLst>
              <a:ext uri="{FF2B5EF4-FFF2-40B4-BE49-F238E27FC236}">
                <a16:creationId xmlns:a16="http://schemas.microsoft.com/office/drawing/2014/main" id="{8A69DB35-E206-4D55-A08B-C196ACA4F887}"/>
              </a:ext>
            </a:extLst>
          </p:cNvPr>
          <p:cNvCxnSpPr>
            <a:cxnSpLocks noChangeShapeType="1"/>
            <a:stCxn id="26" idx="6"/>
            <a:endCxn id="40" idx="2"/>
          </p:cNvCxnSpPr>
          <p:nvPr/>
        </p:nvCxnSpPr>
        <p:spPr bwMode="auto">
          <a:xfrm>
            <a:off x="2780308" y="3160713"/>
            <a:ext cx="3073226" cy="509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직선 연결선 18 26">
            <a:extLst>
              <a:ext uri="{FF2B5EF4-FFF2-40B4-BE49-F238E27FC236}">
                <a16:creationId xmlns:a16="http://schemas.microsoft.com/office/drawing/2014/main" id="{F0363C21-D377-4C9B-B7B4-E3DF4D404FDD}"/>
              </a:ext>
            </a:extLst>
          </p:cNvPr>
          <p:cNvCxnSpPr>
            <a:cxnSpLocks noChangeShapeType="1"/>
            <a:stCxn id="26" idx="6"/>
            <a:endCxn id="41" idx="2"/>
          </p:cNvCxnSpPr>
          <p:nvPr/>
        </p:nvCxnSpPr>
        <p:spPr bwMode="auto">
          <a:xfrm>
            <a:off x="2780308" y="3160713"/>
            <a:ext cx="3073226" cy="1055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8 27">
            <a:extLst>
              <a:ext uri="{FF2B5EF4-FFF2-40B4-BE49-F238E27FC236}">
                <a16:creationId xmlns:a16="http://schemas.microsoft.com/office/drawing/2014/main" id="{811DA993-734C-4A85-9174-9B8C5EE5C5EB}"/>
              </a:ext>
            </a:extLst>
          </p:cNvPr>
          <p:cNvCxnSpPr>
            <a:cxnSpLocks noChangeShapeType="1"/>
            <a:stCxn id="26" idx="6"/>
            <a:endCxn id="42" idx="2"/>
          </p:cNvCxnSpPr>
          <p:nvPr/>
        </p:nvCxnSpPr>
        <p:spPr bwMode="auto">
          <a:xfrm>
            <a:off x="2780308" y="3160713"/>
            <a:ext cx="3073226" cy="15652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직선 연결선 18 28">
            <a:extLst>
              <a:ext uri="{FF2B5EF4-FFF2-40B4-BE49-F238E27FC236}">
                <a16:creationId xmlns:a16="http://schemas.microsoft.com/office/drawing/2014/main" id="{56CD52B5-505C-4532-B158-B3202F9F55CC}"/>
              </a:ext>
            </a:extLst>
          </p:cNvPr>
          <p:cNvCxnSpPr>
            <a:cxnSpLocks noChangeShapeType="1"/>
            <a:stCxn id="26" idx="6"/>
            <a:endCxn id="43" idx="2"/>
          </p:cNvCxnSpPr>
          <p:nvPr/>
        </p:nvCxnSpPr>
        <p:spPr bwMode="auto">
          <a:xfrm>
            <a:off x="2780308" y="3160713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직선 연결선 18 29">
            <a:extLst>
              <a:ext uri="{FF2B5EF4-FFF2-40B4-BE49-F238E27FC236}">
                <a16:creationId xmlns:a16="http://schemas.microsoft.com/office/drawing/2014/main" id="{8C2A0012-A3B9-41DA-B45E-8EE6B24D9EAB}"/>
              </a:ext>
            </a:extLst>
          </p:cNvPr>
          <p:cNvCxnSpPr>
            <a:cxnSpLocks noChangeShapeType="1"/>
            <a:stCxn id="26" idx="6"/>
            <a:endCxn id="44" idx="2"/>
          </p:cNvCxnSpPr>
          <p:nvPr/>
        </p:nvCxnSpPr>
        <p:spPr bwMode="auto">
          <a:xfrm>
            <a:off x="2780308" y="3160713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직선 연결선 18 30">
            <a:extLst>
              <a:ext uri="{FF2B5EF4-FFF2-40B4-BE49-F238E27FC236}">
                <a16:creationId xmlns:a16="http://schemas.microsoft.com/office/drawing/2014/main" id="{F6ED2320-E7E2-4E82-A298-9521080DF1A5}"/>
              </a:ext>
            </a:extLst>
          </p:cNvPr>
          <p:cNvCxnSpPr>
            <a:cxnSpLocks noChangeShapeType="1"/>
            <a:stCxn id="27" idx="6"/>
          </p:cNvCxnSpPr>
          <p:nvPr/>
        </p:nvCxnSpPr>
        <p:spPr bwMode="auto">
          <a:xfrm flipV="1">
            <a:off x="2780308" y="2585244"/>
            <a:ext cx="3013384" cy="10850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직선 연결선 18 31">
            <a:extLst>
              <a:ext uri="{FF2B5EF4-FFF2-40B4-BE49-F238E27FC236}">
                <a16:creationId xmlns:a16="http://schemas.microsoft.com/office/drawing/2014/main" id="{7F5F16D3-A227-42FD-9645-BE27302F30AA}"/>
              </a:ext>
            </a:extLst>
          </p:cNvPr>
          <p:cNvCxnSpPr>
            <a:cxnSpLocks noChangeShapeType="1"/>
            <a:stCxn id="27" idx="6"/>
            <a:endCxn id="39" idx="2"/>
          </p:cNvCxnSpPr>
          <p:nvPr/>
        </p:nvCxnSpPr>
        <p:spPr bwMode="auto">
          <a:xfrm flipV="1">
            <a:off x="2780308" y="3160713"/>
            <a:ext cx="3073226" cy="509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직선 연결선 18 32">
            <a:extLst>
              <a:ext uri="{FF2B5EF4-FFF2-40B4-BE49-F238E27FC236}">
                <a16:creationId xmlns:a16="http://schemas.microsoft.com/office/drawing/2014/main" id="{8D6C206A-7D85-45D1-BEB2-7BABD038977A}"/>
              </a:ext>
            </a:extLst>
          </p:cNvPr>
          <p:cNvCxnSpPr>
            <a:cxnSpLocks noChangeShapeType="1"/>
            <a:stCxn id="27" idx="6"/>
            <a:endCxn id="40" idx="2"/>
          </p:cNvCxnSpPr>
          <p:nvPr/>
        </p:nvCxnSpPr>
        <p:spPr bwMode="auto">
          <a:xfrm>
            <a:off x="2780308" y="3670301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직선 연결선 18 33">
            <a:extLst>
              <a:ext uri="{FF2B5EF4-FFF2-40B4-BE49-F238E27FC236}">
                <a16:creationId xmlns:a16="http://schemas.microsoft.com/office/drawing/2014/main" id="{B3B61E9A-9D9C-41AE-A97D-F2832022CF54}"/>
              </a:ext>
            </a:extLst>
          </p:cNvPr>
          <p:cNvCxnSpPr>
            <a:cxnSpLocks noChangeShapeType="1"/>
            <a:stCxn id="27" idx="6"/>
            <a:endCxn id="41" idx="2"/>
          </p:cNvCxnSpPr>
          <p:nvPr/>
        </p:nvCxnSpPr>
        <p:spPr bwMode="auto">
          <a:xfrm>
            <a:off x="2780308" y="3670301"/>
            <a:ext cx="3073226" cy="546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직선 연결선 18 34">
            <a:extLst>
              <a:ext uri="{FF2B5EF4-FFF2-40B4-BE49-F238E27FC236}">
                <a16:creationId xmlns:a16="http://schemas.microsoft.com/office/drawing/2014/main" id="{73044FD0-A50E-4A24-A48C-5920FBD45946}"/>
              </a:ext>
            </a:extLst>
          </p:cNvPr>
          <p:cNvCxnSpPr>
            <a:cxnSpLocks noChangeShapeType="1"/>
            <a:stCxn id="27" idx="6"/>
            <a:endCxn id="42" idx="2"/>
          </p:cNvCxnSpPr>
          <p:nvPr/>
        </p:nvCxnSpPr>
        <p:spPr bwMode="auto">
          <a:xfrm>
            <a:off x="2780308" y="3670301"/>
            <a:ext cx="3073226" cy="1055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직선 연결선 18 35">
            <a:extLst>
              <a:ext uri="{FF2B5EF4-FFF2-40B4-BE49-F238E27FC236}">
                <a16:creationId xmlns:a16="http://schemas.microsoft.com/office/drawing/2014/main" id="{6B0DACAB-E58E-4517-8B7F-1765E6016B34}"/>
              </a:ext>
            </a:extLst>
          </p:cNvPr>
          <p:cNvCxnSpPr>
            <a:cxnSpLocks noChangeShapeType="1"/>
            <a:endCxn id="43" idx="2"/>
          </p:cNvCxnSpPr>
          <p:nvPr/>
        </p:nvCxnSpPr>
        <p:spPr bwMode="auto">
          <a:xfrm>
            <a:off x="2843808" y="3694907"/>
            <a:ext cx="3009726" cy="1606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직선 연결선 18 36">
            <a:extLst>
              <a:ext uri="{FF2B5EF4-FFF2-40B4-BE49-F238E27FC236}">
                <a16:creationId xmlns:a16="http://schemas.microsoft.com/office/drawing/2014/main" id="{9699A7B3-794F-48F8-9FEC-F1F79328DFC3}"/>
              </a:ext>
            </a:extLst>
          </p:cNvPr>
          <p:cNvCxnSpPr>
            <a:cxnSpLocks noChangeShapeType="1"/>
            <a:stCxn id="27" idx="6"/>
            <a:endCxn id="44" idx="2"/>
          </p:cNvCxnSpPr>
          <p:nvPr/>
        </p:nvCxnSpPr>
        <p:spPr bwMode="auto">
          <a:xfrm>
            <a:off x="2780308" y="3670301"/>
            <a:ext cx="3073226" cy="21407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직선 연결선 18 37">
            <a:extLst>
              <a:ext uri="{FF2B5EF4-FFF2-40B4-BE49-F238E27FC236}">
                <a16:creationId xmlns:a16="http://schemas.microsoft.com/office/drawing/2014/main" id="{DBF0600D-7CDF-4AA4-8FD6-048F57982CE5}"/>
              </a:ext>
            </a:extLst>
          </p:cNvPr>
          <p:cNvCxnSpPr>
            <a:cxnSpLocks noChangeShapeType="1"/>
            <a:stCxn id="28" idx="6"/>
            <a:endCxn id="38" idx="2"/>
          </p:cNvCxnSpPr>
          <p:nvPr/>
        </p:nvCxnSpPr>
        <p:spPr bwMode="auto">
          <a:xfrm flipV="1">
            <a:off x="2780308" y="2585244"/>
            <a:ext cx="3073226" cy="16311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직선 연결선 18 38">
            <a:extLst>
              <a:ext uri="{FF2B5EF4-FFF2-40B4-BE49-F238E27FC236}">
                <a16:creationId xmlns:a16="http://schemas.microsoft.com/office/drawing/2014/main" id="{1F2330C4-8CA3-4DE8-A32B-FC12B3CFB623}"/>
              </a:ext>
            </a:extLst>
          </p:cNvPr>
          <p:cNvCxnSpPr>
            <a:cxnSpLocks noChangeShapeType="1"/>
            <a:stCxn id="28" idx="6"/>
            <a:endCxn id="39" idx="2"/>
          </p:cNvCxnSpPr>
          <p:nvPr/>
        </p:nvCxnSpPr>
        <p:spPr bwMode="auto">
          <a:xfrm flipV="1">
            <a:off x="2780308" y="3160713"/>
            <a:ext cx="3073226" cy="1055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직선 연결선 18 39">
            <a:extLst>
              <a:ext uri="{FF2B5EF4-FFF2-40B4-BE49-F238E27FC236}">
                <a16:creationId xmlns:a16="http://schemas.microsoft.com/office/drawing/2014/main" id="{1431DEE3-603E-4FDC-8402-0A0035DFAD4B}"/>
              </a:ext>
            </a:extLst>
          </p:cNvPr>
          <p:cNvCxnSpPr>
            <a:cxnSpLocks noChangeShapeType="1"/>
            <a:stCxn id="28" idx="6"/>
            <a:endCxn id="40" idx="2"/>
          </p:cNvCxnSpPr>
          <p:nvPr/>
        </p:nvCxnSpPr>
        <p:spPr bwMode="auto">
          <a:xfrm flipV="1">
            <a:off x="2780308" y="3670301"/>
            <a:ext cx="3073226" cy="546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직선 연결선 18 40">
            <a:extLst>
              <a:ext uri="{FF2B5EF4-FFF2-40B4-BE49-F238E27FC236}">
                <a16:creationId xmlns:a16="http://schemas.microsoft.com/office/drawing/2014/main" id="{87EEEE7A-5853-4319-A0C4-92E62434F1BD}"/>
              </a:ext>
            </a:extLst>
          </p:cNvPr>
          <p:cNvCxnSpPr>
            <a:cxnSpLocks noChangeShapeType="1"/>
            <a:endCxn id="41" idx="2"/>
          </p:cNvCxnSpPr>
          <p:nvPr/>
        </p:nvCxnSpPr>
        <p:spPr bwMode="auto">
          <a:xfrm flipV="1">
            <a:off x="2843808" y="4216401"/>
            <a:ext cx="3009726" cy="515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직선 연결선 18 41">
            <a:extLst>
              <a:ext uri="{FF2B5EF4-FFF2-40B4-BE49-F238E27FC236}">
                <a16:creationId xmlns:a16="http://schemas.microsoft.com/office/drawing/2014/main" id="{A511A6BC-5112-4D20-996B-E0784E6297F7}"/>
              </a:ext>
            </a:extLst>
          </p:cNvPr>
          <p:cNvCxnSpPr>
            <a:cxnSpLocks noChangeShapeType="1"/>
            <a:stCxn id="28" idx="6"/>
            <a:endCxn id="42" idx="2"/>
          </p:cNvCxnSpPr>
          <p:nvPr/>
        </p:nvCxnSpPr>
        <p:spPr bwMode="auto">
          <a:xfrm>
            <a:off x="2780308" y="4216401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직선 연결선 18 42">
            <a:extLst>
              <a:ext uri="{FF2B5EF4-FFF2-40B4-BE49-F238E27FC236}">
                <a16:creationId xmlns:a16="http://schemas.microsoft.com/office/drawing/2014/main" id="{D8E76E3D-54A7-4CF9-A4D5-3E504956054A}"/>
              </a:ext>
            </a:extLst>
          </p:cNvPr>
          <p:cNvCxnSpPr>
            <a:cxnSpLocks noChangeShapeType="1"/>
            <a:stCxn id="28" idx="6"/>
            <a:endCxn id="43" idx="2"/>
          </p:cNvCxnSpPr>
          <p:nvPr/>
        </p:nvCxnSpPr>
        <p:spPr bwMode="auto">
          <a:xfrm>
            <a:off x="2780308" y="4216401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18 43">
            <a:extLst>
              <a:ext uri="{FF2B5EF4-FFF2-40B4-BE49-F238E27FC236}">
                <a16:creationId xmlns:a16="http://schemas.microsoft.com/office/drawing/2014/main" id="{A9903BA2-71FD-4EA8-87A7-F3CA5C6EC582}"/>
              </a:ext>
            </a:extLst>
          </p:cNvPr>
          <p:cNvCxnSpPr>
            <a:cxnSpLocks noChangeShapeType="1"/>
            <a:stCxn id="28" idx="6"/>
            <a:endCxn id="44" idx="2"/>
          </p:cNvCxnSpPr>
          <p:nvPr/>
        </p:nvCxnSpPr>
        <p:spPr bwMode="auto">
          <a:xfrm>
            <a:off x="2780308" y="4216401"/>
            <a:ext cx="3073226" cy="15946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직선 연결선 18 44">
            <a:extLst>
              <a:ext uri="{FF2B5EF4-FFF2-40B4-BE49-F238E27FC236}">
                <a16:creationId xmlns:a16="http://schemas.microsoft.com/office/drawing/2014/main" id="{5B18AD47-720B-491E-AC86-5ED41EE97242}"/>
              </a:ext>
            </a:extLst>
          </p:cNvPr>
          <p:cNvCxnSpPr>
            <a:cxnSpLocks noChangeShapeType="1"/>
            <a:stCxn id="29" idx="6"/>
            <a:endCxn id="38" idx="2"/>
          </p:cNvCxnSpPr>
          <p:nvPr/>
        </p:nvCxnSpPr>
        <p:spPr bwMode="auto">
          <a:xfrm flipV="1">
            <a:off x="2780308" y="2585244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직선 연결선 18 45">
            <a:extLst>
              <a:ext uri="{FF2B5EF4-FFF2-40B4-BE49-F238E27FC236}">
                <a16:creationId xmlns:a16="http://schemas.microsoft.com/office/drawing/2014/main" id="{87A956FC-9866-4F8D-8201-A54E52ED493B}"/>
              </a:ext>
            </a:extLst>
          </p:cNvPr>
          <p:cNvCxnSpPr>
            <a:cxnSpLocks noChangeShapeType="1"/>
            <a:stCxn id="29" idx="6"/>
            <a:endCxn id="39" idx="2"/>
          </p:cNvCxnSpPr>
          <p:nvPr/>
        </p:nvCxnSpPr>
        <p:spPr bwMode="auto">
          <a:xfrm flipV="1">
            <a:off x="2780308" y="3160713"/>
            <a:ext cx="3073226" cy="15652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직선 연결선 18 46">
            <a:extLst>
              <a:ext uri="{FF2B5EF4-FFF2-40B4-BE49-F238E27FC236}">
                <a16:creationId xmlns:a16="http://schemas.microsoft.com/office/drawing/2014/main" id="{43091A82-724F-4A7B-B398-8CA8CB8D69BC}"/>
              </a:ext>
            </a:extLst>
          </p:cNvPr>
          <p:cNvCxnSpPr>
            <a:cxnSpLocks noChangeShapeType="1"/>
            <a:stCxn id="29" idx="6"/>
          </p:cNvCxnSpPr>
          <p:nvPr/>
        </p:nvCxnSpPr>
        <p:spPr bwMode="auto">
          <a:xfrm flipV="1">
            <a:off x="2780308" y="3670300"/>
            <a:ext cx="3073226" cy="1055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직선 연결선 18 47">
            <a:extLst>
              <a:ext uri="{FF2B5EF4-FFF2-40B4-BE49-F238E27FC236}">
                <a16:creationId xmlns:a16="http://schemas.microsoft.com/office/drawing/2014/main" id="{5824B557-E4EE-429E-9FC3-2DD56A77B467}"/>
              </a:ext>
            </a:extLst>
          </p:cNvPr>
          <p:cNvCxnSpPr>
            <a:cxnSpLocks noChangeShapeType="1"/>
            <a:stCxn id="29" idx="6"/>
            <a:endCxn id="41" idx="2"/>
          </p:cNvCxnSpPr>
          <p:nvPr/>
        </p:nvCxnSpPr>
        <p:spPr bwMode="auto">
          <a:xfrm flipV="1">
            <a:off x="2780308" y="4216401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직선 연결선 18 48">
            <a:extLst>
              <a:ext uri="{FF2B5EF4-FFF2-40B4-BE49-F238E27FC236}">
                <a16:creationId xmlns:a16="http://schemas.microsoft.com/office/drawing/2014/main" id="{BA1070FD-4A12-42FA-9CFB-B7D1EC4CED98}"/>
              </a:ext>
            </a:extLst>
          </p:cNvPr>
          <p:cNvCxnSpPr>
            <a:cxnSpLocks noChangeShapeType="1"/>
            <a:stCxn id="29" idx="6"/>
            <a:endCxn id="42" idx="2"/>
          </p:cNvCxnSpPr>
          <p:nvPr/>
        </p:nvCxnSpPr>
        <p:spPr bwMode="auto">
          <a:xfrm>
            <a:off x="2780308" y="4725988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직선 연결선 18 49">
            <a:extLst>
              <a:ext uri="{FF2B5EF4-FFF2-40B4-BE49-F238E27FC236}">
                <a16:creationId xmlns:a16="http://schemas.microsoft.com/office/drawing/2014/main" id="{51C02E04-85F6-4572-A3D5-24CC7FCD4577}"/>
              </a:ext>
            </a:extLst>
          </p:cNvPr>
          <p:cNvCxnSpPr>
            <a:cxnSpLocks noChangeShapeType="1"/>
            <a:stCxn id="29" idx="6"/>
            <a:endCxn id="43" idx="2"/>
          </p:cNvCxnSpPr>
          <p:nvPr/>
        </p:nvCxnSpPr>
        <p:spPr bwMode="auto">
          <a:xfrm>
            <a:off x="2780308" y="4725988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직선 연결선 18 50">
            <a:extLst>
              <a:ext uri="{FF2B5EF4-FFF2-40B4-BE49-F238E27FC236}">
                <a16:creationId xmlns:a16="http://schemas.microsoft.com/office/drawing/2014/main" id="{A9761BEF-6C9E-4BED-AAF8-5E4899A3FC3F}"/>
              </a:ext>
            </a:extLst>
          </p:cNvPr>
          <p:cNvCxnSpPr>
            <a:cxnSpLocks noChangeShapeType="1"/>
            <a:stCxn id="29" idx="6"/>
            <a:endCxn id="44" idx="2"/>
          </p:cNvCxnSpPr>
          <p:nvPr/>
        </p:nvCxnSpPr>
        <p:spPr bwMode="auto">
          <a:xfrm>
            <a:off x="2780308" y="4725988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직선 연결선 18 51">
            <a:extLst>
              <a:ext uri="{FF2B5EF4-FFF2-40B4-BE49-F238E27FC236}">
                <a16:creationId xmlns:a16="http://schemas.microsoft.com/office/drawing/2014/main" id="{3E9C3AA6-283F-4F34-ABAE-1A455244DC29}"/>
              </a:ext>
            </a:extLst>
          </p:cNvPr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2780308" y="2585244"/>
            <a:ext cx="3073226" cy="271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직선 연결선 18 52">
            <a:extLst>
              <a:ext uri="{FF2B5EF4-FFF2-40B4-BE49-F238E27FC236}">
                <a16:creationId xmlns:a16="http://schemas.microsoft.com/office/drawing/2014/main" id="{02A3DEB5-C3F3-4490-B7DA-C8F6E3C2EF1A}"/>
              </a:ext>
            </a:extLst>
          </p:cNvPr>
          <p:cNvCxnSpPr>
            <a:cxnSpLocks noChangeShapeType="1"/>
            <a:stCxn id="30" idx="6"/>
            <a:endCxn id="39" idx="2"/>
          </p:cNvCxnSpPr>
          <p:nvPr/>
        </p:nvCxnSpPr>
        <p:spPr bwMode="auto">
          <a:xfrm flipV="1">
            <a:off x="2780308" y="3160713"/>
            <a:ext cx="3073226" cy="214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직선 연결선 18 53">
            <a:extLst>
              <a:ext uri="{FF2B5EF4-FFF2-40B4-BE49-F238E27FC236}">
                <a16:creationId xmlns:a16="http://schemas.microsoft.com/office/drawing/2014/main" id="{F307E62B-115B-4525-B7CF-812C6056638F}"/>
              </a:ext>
            </a:extLst>
          </p:cNvPr>
          <p:cNvCxnSpPr>
            <a:cxnSpLocks noChangeShapeType="1"/>
            <a:stCxn id="30" idx="6"/>
            <a:endCxn id="40" idx="2"/>
          </p:cNvCxnSpPr>
          <p:nvPr/>
        </p:nvCxnSpPr>
        <p:spPr bwMode="auto">
          <a:xfrm flipV="1">
            <a:off x="2780308" y="3670301"/>
            <a:ext cx="3073226" cy="16311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직선 연결선 18 54">
            <a:extLst>
              <a:ext uri="{FF2B5EF4-FFF2-40B4-BE49-F238E27FC236}">
                <a16:creationId xmlns:a16="http://schemas.microsoft.com/office/drawing/2014/main" id="{71B46042-6A88-4DEF-AD5F-4F10695048E0}"/>
              </a:ext>
            </a:extLst>
          </p:cNvPr>
          <p:cNvCxnSpPr>
            <a:cxnSpLocks noChangeShapeType="1"/>
            <a:stCxn id="30" idx="6"/>
            <a:endCxn id="41" idx="2"/>
          </p:cNvCxnSpPr>
          <p:nvPr/>
        </p:nvCxnSpPr>
        <p:spPr bwMode="auto">
          <a:xfrm flipV="1">
            <a:off x="2780308" y="4216401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직선 연결선 18 55">
            <a:extLst>
              <a:ext uri="{FF2B5EF4-FFF2-40B4-BE49-F238E27FC236}">
                <a16:creationId xmlns:a16="http://schemas.microsoft.com/office/drawing/2014/main" id="{F6ECD2E4-2B57-48E3-BF69-115AE2B6BE7D}"/>
              </a:ext>
            </a:extLst>
          </p:cNvPr>
          <p:cNvCxnSpPr>
            <a:cxnSpLocks noChangeShapeType="1"/>
            <a:stCxn id="30" idx="6"/>
            <a:endCxn id="42" idx="2"/>
          </p:cNvCxnSpPr>
          <p:nvPr/>
        </p:nvCxnSpPr>
        <p:spPr bwMode="auto">
          <a:xfrm flipV="1">
            <a:off x="2780308" y="4725988"/>
            <a:ext cx="3073226" cy="5754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직선 연결선 18 56">
            <a:extLst>
              <a:ext uri="{FF2B5EF4-FFF2-40B4-BE49-F238E27FC236}">
                <a16:creationId xmlns:a16="http://schemas.microsoft.com/office/drawing/2014/main" id="{2BD5B928-B143-4637-96A9-3A6405B339F7}"/>
              </a:ext>
            </a:extLst>
          </p:cNvPr>
          <p:cNvCxnSpPr>
            <a:cxnSpLocks noChangeShapeType="1"/>
            <a:stCxn id="30" idx="6"/>
            <a:endCxn id="43" idx="2"/>
          </p:cNvCxnSpPr>
          <p:nvPr/>
        </p:nvCxnSpPr>
        <p:spPr bwMode="auto">
          <a:xfrm>
            <a:off x="2780308" y="5301457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직선 연결선 18 57">
            <a:extLst>
              <a:ext uri="{FF2B5EF4-FFF2-40B4-BE49-F238E27FC236}">
                <a16:creationId xmlns:a16="http://schemas.microsoft.com/office/drawing/2014/main" id="{A32EBD3B-E7DF-4154-87A2-743DD77CFE20}"/>
              </a:ext>
            </a:extLst>
          </p:cNvPr>
          <p:cNvCxnSpPr>
            <a:cxnSpLocks noChangeShapeType="1"/>
            <a:stCxn id="30" idx="6"/>
            <a:endCxn id="44" idx="2"/>
          </p:cNvCxnSpPr>
          <p:nvPr/>
        </p:nvCxnSpPr>
        <p:spPr bwMode="auto">
          <a:xfrm>
            <a:off x="2780308" y="53014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8" name="직선 연결선 18 58">
            <a:extLst>
              <a:ext uri="{FF2B5EF4-FFF2-40B4-BE49-F238E27FC236}">
                <a16:creationId xmlns:a16="http://schemas.microsoft.com/office/drawing/2014/main" id="{7CC58A84-016E-48B6-B8C6-02C7BF6C61D0}"/>
              </a:ext>
            </a:extLst>
          </p:cNvPr>
          <p:cNvCxnSpPr>
            <a:cxnSpLocks noChangeShapeType="1"/>
            <a:stCxn id="31" idx="6"/>
          </p:cNvCxnSpPr>
          <p:nvPr/>
        </p:nvCxnSpPr>
        <p:spPr bwMode="auto">
          <a:xfrm flipV="1">
            <a:off x="2780308" y="2595566"/>
            <a:ext cx="3073226" cy="321547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직선 연결선 18 59">
            <a:extLst>
              <a:ext uri="{FF2B5EF4-FFF2-40B4-BE49-F238E27FC236}">
                <a16:creationId xmlns:a16="http://schemas.microsoft.com/office/drawing/2014/main" id="{00560042-C22E-4E66-9543-758CC1576E7F}"/>
              </a:ext>
            </a:extLst>
          </p:cNvPr>
          <p:cNvCxnSpPr>
            <a:cxnSpLocks noChangeShapeType="1"/>
            <a:stCxn id="31" idx="6"/>
            <a:endCxn id="39" idx="2"/>
          </p:cNvCxnSpPr>
          <p:nvPr/>
        </p:nvCxnSpPr>
        <p:spPr bwMode="auto">
          <a:xfrm flipV="1">
            <a:off x="2780308" y="3160713"/>
            <a:ext cx="3073226" cy="26503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직선 연결선 18 60">
            <a:extLst>
              <a:ext uri="{FF2B5EF4-FFF2-40B4-BE49-F238E27FC236}">
                <a16:creationId xmlns:a16="http://schemas.microsoft.com/office/drawing/2014/main" id="{38C087DA-DD28-492D-88C1-CECD6C8918D9}"/>
              </a:ext>
            </a:extLst>
          </p:cNvPr>
          <p:cNvCxnSpPr>
            <a:cxnSpLocks noChangeShapeType="1"/>
            <a:stCxn id="31" idx="6"/>
            <a:endCxn id="40" idx="2"/>
          </p:cNvCxnSpPr>
          <p:nvPr/>
        </p:nvCxnSpPr>
        <p:spPr bwMode="auto">
          <a:xfrm flipV="1">
            <a:off x="2780308" y="3670301"/>
            <a:ext cx="3073226" cy="21407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0" name="직선 연결선 18 61">
            <a:extLst>
              <a:ext uri="{FF2B5EF4-FFF2-40B4-BE49-F238E27FC236}">
                <a16:creationId xmlns:a16="http://schemas.microsoft.com/office/drawing/2014/main" id="{4FE63F6E-3697-49A1-9FC6-25705114CEE3}"/>
              </a:ext>
            </a:extLst>
          </p:cNvPr>
          <p:cNvCxnSpPr>
            <a:cxnSpLocks noChangeShapeType="1"/>
            <a:stCxn id="31" idx="6"/>
            <a:endCxn id="41" idx="2"/>
          </p:cNvCxnSpPr>
          <p:nvPr/>
        </p:nvCxnSpPr>
        <p:spPr bwMode="auto">
          <a:xfrm flipV="1">
            <a:off x="2780308" y="4216401"/>
            <a:ext cx="3073226" cy="15946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직선 연결선 18 62">
            <a:extLst>
              <a:ext uri="{FF2B5EF4-FFF2-40B4-BE49-F238E27FC236}">
                <a16:creationId xmlns:a16="http://schemas.microsoft.com/office/drawing/2014/main" id="{C241EE55-C07B-4526-B2E3-E445E863E6C8}"/>
              </a:ext>
            </a:extLst>
          </p:cNvPr>
          <p:cNvCxnSpPr>
            <a:cxnSpLocks noChangeShapeType="1"/>
            <a:stCxn id="31" idx="6"/>
            <a:endCxn id="42" idx="2"/>
          </p:cNvCxnSpPr>
          <p:nvPr/>
        </p:nvCxnSpPr>
        <p:spPr bwMode="auto">
          <a:xfrm flipV="1">
            <a:off x="2780308" y="4725988"/>
            <a:ext cx="3073226" cy="10850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직선 연결선 18 63">
            <a:extLst>
              <a:ext uri="{FF2B5EF4-FFF2-40B4-BE49-F238E27FC236}">
                <a16:creationId xmlns:a16="http://schemas.microsoft.com/office/drawing/2014/main" id="{7AB28578-F5D9-4AC9-B592-12242B7E46E7}"/>
              </a:ext>
            </a:extLst>
          </p:cNvPr>
          <p:cNvCxnSpPr>
            <a:cxnSpLocks noChangeShapeType="1"/>
            <a:stCxn id="31" idx="6"/>
            <a:endCxn id="43" idx="2"/>
          </p:cNvCxnSpPr>
          <p:nvPr/>
        </p:nvCxnSpPr>
        <p:spPr bwMode="auto">
          <a:xfrm flipV="1">
            <a:off x="2780308" y="5301457"/>
            <a:ext cx="3073226" cy="509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직선 연결선 18 64">
            <a:extLst>
              <a:ext uri="{FF2B5EF4-FFF2-40B4-BE49-F238E27FC236}">
                <a16:creationId xmlns:a16="http://schemas.microsoft.com/office/drawing/2014/main" id="{E875CC8C-D7DB-413E-B553-5DD440CFF9DA}"/>
              </a:ext>
            </a:extLst>
          </p:cNvPr>
          <p:cNvCxnSpPr>
            <a:cxnSpLocks noChangeShapeType="1"/>
            <a:stCxn id="31" idx="6"/>
            <a:endCxn id="44" idx="2"/>
          </p:cNvCxnSpPr>
          <p:nvPr/>
        </p:nvCxnSpPr>
        <p:spPr bwMode="auto">
          <a:xfrm>
            <a:off x="2780308" y="5811044"/>
            <a:ext cx="3073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4" name="그림 273">
            <a:extLst>
              <a:ext uri="{FF2B5EF4-FFF2-40B4-BE49-F238E27FC236}">
                <a16:creationId xmlns:a16="http://schemas.microsoft.com/office/drawing/2014/main" id="{A55BB5C4-1675-4068-8CEB-773C18DC5D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39" y="5877272"/>
            <a:ext cx="732719" cy="8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내용 개체 틀 2 7">
            <a:extLst>
              <a:ext uri="{FF2B5EF4-FFF2-40B4-BE49-F238E27FC236}">
                <a16:creationId xmlns:a16="http://schemas.microsoft.com/office/drawing/2014/main" id="{2D402249-D500-4B8C-8FAA-3045C31B9B6B}"/>
              </a:ext>
            </a:extLst>
          </p:cNvPr>
          <p:cNvSpPr txBox="1">
            <a:spLocks/>
          </p:cNvSpPr>
          <p:nvPr/>
        </p:nvSpPr>
        <p:spPr bwMode="auto">
          <a:xfrm>
            <a:off x="4860032" y="6078139"/>
            <a:ext cx="381642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</a:t>
            </a:r>
            <a:r>
              <a:rPr lang="en-US" altLang="ko-KR" sz="2800" dirty="0" smtClean="0"/>
              <a:t>andom </a:t>
            </a:r>
            <a:r>
              <a:rPr lang="en-US" altLang="ko-KR" sz="2800" dirty="0"/>
              <a:t>initialization?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65603" y="3251292"/>
            <a:ext cx="9231623" cy="1631950"/>
            <a:chOff x="-71870" y="3532188"/>
            <a:chExt cx="9471963" cy="1631950"/>
          </a:xfrm>
        </p:grpSpPr>
        <p:sp>
          <p:nvSpPr>
            <p:cNvPr id="2" name="모서리가 둥근 직사각형 1"/>
            <p:cNvSpPr/>
            <p:nvPr/>
          </p:nvSpPr>
          <p:spPr bwMode="auto">
            <a:xfrm>
              <a:off x="-71870" y="3532188"/>
              <a:ext cx="9215870" cy="16319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5" name="내용 개체 틀 2 7">
              <a:extLst>
                <a:ext uri="{FF2B5EF4-FFF2-40B4-BE49-F238E27FC236}">
                  <a16:creationId xmlns:a16="http://schemas.microsoft.com/office/drawing/2014/main" id="{2D402249-D500-4B8C-8FAA-3045C31B9B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284" y="3861048"/>
              <a:ext cx="9383809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 b="1" dirty="0" smtClean="0"/>
                <a:t>Turns out: </a:t>
              </a:r>
              <a:r>
                <a:rPr lang="en-US" altLang="ko-KR" sz="2800" dirty="0" smtClean="0"/>
                <a:t>With random initialization, a dynamic range of signals is boosted as the network gets deeper.</a:t>
              </a:r>
              <a:endParaRPr lang="ko-KR" alt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0268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Xavier’s initialization: Motivation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0B346-EFB0-4867-942C-5503B65FA0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06789"/>
            <a:ext cx="3733388" cy="146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3FA524-0EF0-4325-8DA4-25EE74657B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56" y="4691938"/>
            <a:ext cx="5598332" cy="14733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내용 개체 틀 2 7">
            <a:extLst>
              <a:ext uri="{FF2B5EF4-FFF2-40B4-BE49-F238E27FC236}">
                <a16:creationId xmlns:a16="http://schemas.microsoft.com/office/drawing/2014/main" id="{2D402249-D500-4B8C-8FAA-3045C31B9B6B}"/>
              </a:ext>
            </a:extLst>
          </p:cNvPr>
          <p:cNvSpPr txBox="1">
            <a:spLocks/>
          </p:cNvSpPr>
          <p:nvPr/>
        </p:nvSpPr>
        <p:spPr bwMode="auto">
          <a:xfrm>
            <a:off x="148668" y="1450259"/>
            <a:ext cx="88053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To see this “exploding problem”, consider:</a:t>
            </a:r>
            <a:endParaRPr lang="ko-KR" altLang="en-US" sz="2800" dirty="0"/>
          </a:p>
        </p:txBody>
      </p:sp>
      <p:sp>
        <p:nvSpPr>
          <p:cNvPr id="17" name="내용 개체 틀 2 7">
            <a:extLst>
              <a:ext uri="{FF2B5EF4-FFF2-40B4-BE49-F238E27FC236}">
                <a16:creationId xmlns:a16="http://schemas.microsoft.com/office/drawing/2014/main" id="{2D402249-D500-4B8C-8FAA-3045C31B9B6B}"/>
              </a:ext>
            </a:extLst>
          </p:cNvPr>
          <p:cNvSpPr txBox="1">
            <a:spLocks/>
          </p:cNvSpPr>
          <p:nvPr/>
        </p:nvSpPr>
        <p:spPr bwMode="auto">
          <a:xfrm>
            <a:off x="133547" y="3896605"/>
            <a:ext cx="88053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A dynamic range of signals can be quantized via: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586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Variance computation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3FA524-0EF0-4325-8DA4-25EE74657B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" y="1876203"/>
            <a:ext cx="4626721" cy="12176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내용 개체 틀 2 1">
            <a:extLst>
              <a:ext uri="{FF2B5EF4-FFF2-40B4-BE49-F238E27FC236}">
                <a16:creationId xmlns:a16="http://schemas.microsoft.com/office/drawing/2014/main" id="{7F8F72C4-8777-4281-AB13-1A85CF357C2A}"/>
              </a:ext>
            </a:extLst>
          </p:cNvPr>
          <p:cNvSpPr txBox="1">
            <a:spLocks/>
          </p:cNvSpPr>
          <p:nvPr/>
        </p:nvSpPr>
        <p:spPr bwMode="auto">
          <a:xfrm>
            <a:off x="5148064" y="1700808"/>
            <a:ext cx="303135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Assumption:</a:t>
            </a:r>
            <a:endParaRPr lang="ko-KR" altLang="en-US" sz="2800" b="1" dirty="0"/>
          </a:p>
        </p:txBody>
      </p:sp>
      <p:sp>
        <p:nvSpPr>
          <p:cNvPr id="10" name="내용 개체 틀 2 2">
            <a:extLst>
              <a:ext uri="{FF2B5EF4-FFF2-40B4-BE49-F238E27FC236}">
                <a16:creationId xmlns:a16="http://schemas.microsoft.com/office/drawing/2014/main" id="{BB647250-8BA5-4D1F-8614-D0D2E8466840}"/>
              </a:ext>
            </a:extLst>
          </p:cNvPr>
          <p:cNvSpPr txBox="1">
            <a:spLocks/>
          </p:cNvSpPr>
          <p:nvPr/>
        </p:nvSpPr>
        <p:spPr bwMode="auto">
          <a:xfrm>
            <a:off x="5220072" y="2231033"/>
            <a:ext cx="416476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 weights </a:t>
            </a:r>
            <a:r>
              <a:rPr lang="en-US" altLang="ko-KR" sz="2800" dirty="0" smtClean="0"/>
              <a:t>independent</a:t>
            </a:r>
            <a:endParaRPr lang="ko-KR" altLang="en-US" sz="2800" dirty="0"/>
          </a:p>
        </p:txBody>
      </p:sp>
      <p:sp>
        <p:nvSpPr>
          <p:cNvPr id="11" name="내용 개체 틀 2 3">
            <a:extLst>
              <a:ext uri="{FF2B5EF4-FFF2-40B4-BE49-F238E27FC236}">
                <a16:creationId xmlns:a16="http://schemas.microsoft.com/office/drawing/2014/main" id="{1354EBE1-A566-4902-897E-C776A3A09E64}"/>
              </a:ext>
            </a:extLst>
          </p:cNvPr>
          <p:cNvSpPr txBox="1">
            <a:spLocks/>
          </p:cNvSpPr>
          <p:nvPr/>
        </p:nvSpPr>
        <p:spPr bwMode="auto">
          <a:xfrm>
            <a:off x="5139903" y="2750798"/>
            <a:ext cx="366954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(ii) input </a:t>
            </a:r>
            <a:r>
              <a:rPr lang="en-US" altLang="ko-KR" sz="2800" dirty="0" smtClean="0"/>
              <a:t>independent</a:t>
            </a:r>
            <a:endParaRPr lang="ko-KR" altLang="en-US" sz="2800" dirty="0"/>
          </a:p>
        </p:txBody>
      </p:sp>
      <p:sp>
        <p:nvSpPr>
          <p:cNvPr id="12" name="내용 개체 틀 2 4 1">
            <a:extLst>
              <a:ext uri="{FF2B5EF4-FFF2-40B4-BE49-F238E27FC236}">
                <a16:creationId xmlns:a16="http://schemas.microsoft.com/office/drawing/2014/main" id="{5B76C0F3-4FFB-4F2E-A9DF-9C4A3B74CB32}"/>
              </a:ext>
            </a:extLst>
          </p:cNvPr>
          <p:cNvSpPr txBox="1">
            <a:spLocks/>
          </p:cNvSpPr>
          <p:nvPr/>
        </p:nvSpPr>
        <p:spPr bwMode="auto">
          <a:xfrm>
            <a:off x="5076056" y="3237408"/>
            <a:ext cx="37333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(iii) weights/input ind.</a:t>
            </a:r>
            <a:endParaRPr lang="ko-KR" altLang="en-US" sz="2800" dirty="0"/>
          </a:p>
        </p:txBody>
      </p:sp>
      <p:sp>
        <p:nvSpPr>
          <p:cNvPr id="13" name="내용 개체 틀 2 4 2">
            <a:extLst>
              <a:ext uri="{FF2B5EF4-FFF2-40B4-BE49-F238E27FC236}">
                <a16:creationId xmlns:a16="http://schemas.microsoft.com/office/drawing/2014/main" id="{866317CA-8C1F-4D29-9CDC-B7C666B00B51}"/>
              </a:ext>
            </a:extLst>
          </p:cNvPr>
          <p:cNvSpPr txBox="1">
            <a:spLocks/>
          </p:cNvSpPr>
          <p:nvPr/>
        </p:nvSpPr>
        <p:spPr bwMode="auto">
          <a:xfrm>
            <a:off x="5076056" y="3767633"/>
            <a:ext cx="37333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(iv) zero mean</a:t>
            </a:r>
            <a:endParaRPr lang="ko-KR" altLang="en-US" sz="2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F11B62-EF3C-4CDB-984C-5D7ED6258F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2" y="3227598"/>
            <a:ext cx="3420496" cy="120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8F4AA4-877D-4D5F-8F30-2F59B1E47D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7" y="4780607"/>
            <a:ext cx="7138641" cy="1099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D6C706-05EC-4ED1-B4B5-A0C716A35E48}"/>
              </a:ext>
            </a:extLst>
          </p:cNvPr>
          <p:cNvCxnSpPr/>
          <p:nvPr/>
        </p:nvCxnSpPr>
        <p:spPr bwMode="auto">
          <a:xfrm flipV="1">
            <a:off x="5478834" y="4788755"/>
            <a:ext cx="1541438" cy="1178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3AB6C9C-65DE-4FFF-8D6B-4B8437C19F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075" y="4653136"/>
            <a:ext cx="136874" cy="23212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4493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Variance computation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/>
          </a:p>
        </p:txBody>
      </p:sp>
      <p:sp>
        <p:nvSpPr>
          <p:cNvPr id="8" name="내용 개체 틀 2 1">
            <a:extLst>
              <a:ext uri="{FF2B5EF4-FFF2-40B4-BE49-F238E27FC236}">
                <a16:creationId xmlns:a16="http://schemas.microsoft.com/office/drawing/2014/main" id="{7F8F72C4-8777-4281-AB13-1A85CF357C2A}"/>
              </a:ext>
            </a:extLst>
          </p:cNvPr>
          <p:cNvSpPr txBox="1">
            <a:spLocks/>
          </p:cNvSpPr>
          <p:nvPr/>
        </p:nvSpPr>
        <p:spPr bwMode="auto">
          <a:xfrm>
            <a:off x="5148064" y="1700808"/>
            <a:ext cx="303135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Assumption:</a:t>
            </a:r>
            <a:endParaRPr lang="ko-KR" altLang="en-US" sz="2800" b="1" dirty="0"/>
          </a:p>
        </p:txBody>
      </p:sp>
      <p:sp>
        <p:nvSpPr>
          <p:cNvPr id="10" name="내용 개체 틀 2 2">
            <a:extLst>
              <a:ext uri="{FF2B5EF4-FFF2-40B4-BE49-F238E27FC236}">
                <a16:creationId xmlns:a16="http://schemas.microsoft.com/office/drawing/2014/main" id="{BB647250-8BA5-4D1F-8614-D0D2E8466840}"/>
              </a:ext>
            </a:extLst>
          </p:cNvPr>
          <p:cNvSpPr txBox="1">
            <a:spLocks/>
          </p:cNvSpPr>
          <p:nvPr/>
        </p:nvSpPr>
        <p:spPr bwMode="auto">
          <a:xfrm>
            <a:off x="5220072" y="2231033"/>
            <a:ext cx="416476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 weights </a:t>
            </a:r>
            <a:r>
              <a:rPr lang="en-US" altLang="ko-KR" sz="2800" dirty="0" smtClean="0"/>
              <a:t>independent</a:t>
            </a:r>
            <a:endParaRPr lang="ko-KR" altLang="en-US" sz="2800" dirty="0"/>
          </a:p>
        </p:txBody>
      </p:sp>
      <p:sp>
        <p:nvSpPr>
          <p:cNvPr id="11" name="내용 개체 틀 2 3">
            <a:extLst>
              <a:ext uri="{FF2B5EF4-FFF2-40B4-BE49-F238E27FC236}">
                <a16:creationId xmlns:a16="http://schemas.microsoft.com/office/drawing/2014/main" id="{1354EBE1-A566-4902-897E-C776A3A09E64}"/>
              </a:ext>
            </a:extLst>
          </p:cNvPr>
          <p:cNvSpPr txBox="1">
            <a:spLocks/>
          </p:cNvSpPr>
          <p:nvPr/>
        </p:nvSpPr>
        <p:spPr bwMode="auto">
          <a:xfrm>
            <a:off x="5139903" y="2750798"/>
            <a:ext cx="366954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(ii) input </a:t>
            </a:r>
            <a:r>
              <a:rPr lang="en-US" altLang="ko-KR" sz="2800" dirty="0" smtClean="0"/>
              <a:t>independent</a:t>
            </a:r>
            <a:endParaRPr lang="ko-KR" altLang="en-US" sz="2800" dirty="0"/>
          </a:p>
        </p:txBody>
      </p:sp>
      <p:sp>
        <p:nvSpPr>
          <p:cNvPr id="12" name="내용 개체 틀 2 4 1">
            <a:extLst>
              <a:ext uri="{FF2B5EF4-FFF2-40B4-BE49-F238E27FC236}">
                <a16:creationId xmlns:a16="http://schemas.microsoft.com/office/drawing/2014/main" id="{5B76C0F3-4FFB-4F2E-A9DF-9C4A3B74CB32}"/>
              </a:ext>
            </a:extLst>
          </p:cNvPr>
          <p:cNvSpPr txBox="1">
            <a:spLocks/>
          </p:cNvSpPr>
          <p:nvPr/>
        </p:nvSpPr>
        <p:spPr bwMode="auto">
          <a:xfrm>
            <a:off x="5076056" y="3237408"/>
            <a:ext cx="37333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(iii) weights/input ind.</a:t>
            </a:r>
            <a:endParaRPr lang="ko-KR" altLang="en-US" sz="2800" dirty="0"/>
          </a:p>
        </p:txBody>
      </p:sp>
      <p:sp>
        <p:nvSpPr>
          <p:cNvPr id="13" name="내용 개체 틀 2 4 2">
            <a:extLst>
              <a:ext uri="{FF2B5EF4-FFF2-40B4-BE49-F238E27FC236}">
                <a16:creationId xmlns:a16="http://schemas.microsoft.com/office/drawing/2014/main" id="{866317CA-8C1F-4D29-9CDC-B7C666B00B51}"/>
              </a:ext>
            </a:extLst>
          </p:cNvPr>
          <p:cNvSpPr txBox="1">
            <a:spLocks/>
          </p:cNvSpPr>
          <p:nvPr/>
        </p:nvSpPr>
        <p:spPr bwMode="auto">
          <a:xfrm>
            <a:off x="5076056" y="3767633"/>
            <a:ext cx="37333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(iv) zero mean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639A87-5468-4A73-B9C5-58FE2B530D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" y="1886666"/>
            <a:ext cx="4981437" cy="109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CEE2DD-31C1-4793-AB82-FC7F7A54C9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9" y="3217854"/>
            <a:ext cx="4227667" cy="109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B95C93-64C6-489F-B1EC-E89E7DEDCF6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0" y="4653136"/>
            <a:ext cx="4005971" cy="109955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3056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Exploding problem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A7643-DE2F-4C2A-BA09-72D314C03E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164003" cy="14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내용 개체 틀 2 1 1">
            <a:extLst>
              <a:ext uri="{FF2B5EF4-FFF2-40B4-BE49-F238E27FC236}">
                <a16:creationId xmlns:a16="http://schemas.microsoft.com/office/drawing/2014/main" id="{8888CD9F-E25D-453A-9DA5-426A7DBA24E4}"/>
              </a:ext>
            </a:extLst>
          </p:cNvPr>
          <p:cNvSpPr txBox="1">
            <a:spLocks/>
          </p:cNvSpPr>
          <p:nvPr/>
        </p:nvSpPr>
        <p:spPr bwMode="auto">
          <a:xfrm>
            <a:off x="251520" y="3500576"/>
            <a:ext cx="309634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Suppose: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E5EF8-7A29-4202-84FE-E4387A1EAF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22" y="3385360"/>
            <a:ext cx="5763021" cy="8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내용 개체 틀 2 1 2 1">
            <a:extLst>
              <a:ext uri="{FF2B5EF4-FFF2-40B4-BE49-F238E27FC236}">
                <a16:creationId xmlns:a16="http://schemas.microsoft.com/office/drawing/2014/main" id="{5A09E022-14D1-41B8-978B-4A1BCB1FC7E9}"/>
              </a:ext>
            </a:extLst>
          </p:cNvPr>
          <p:cNvSpPr txBox="1">
            <a:spLocks/>
          </p:cNvSpPr>
          <p:nvPr/>
        </p:nvSpPr>
        <p:spPr bwMode="auto">
          <a:xfrm>
            <a:off x="251520" y="4603976"/>
            <a:ext cx="17281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Then: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B05230-683E-4FB2-A34E-24AE5AFD1D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00604"/>
            <a:ext cx="3245868" cy="8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내용 개체 틀 2 1 2 2">
            <a:extLst>
              <a:ext uri="{FF2B5EF4-FFF2-40B4-BE49-F238E27FC236}">
                <a16:creationId xmlns:a16="http://schemas.microsoft.com/office/drawing/2014/main" id="{90CF0D0A-6A91-4E90-9BBB-B8DAC0C88519}"/>
              </a:ext>
            </a:extLst>
          </p:cNvPr>
          <p:cNvSpPr txBox="1">
            <a:spLocks/>
          </p:cNvSpPr>
          <p:nvPr/>
        </p:nvSpPr>
        <p:spPr bwMode="auto">
          <a:xfrm>
            <a:off x="251520" y="5619018"/>
            <a:ext cx="778797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As the network gets deeper, explode!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88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7962" y="2636912"/>
            <a:ext cx="76327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Data organization and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weight initialization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Xavier’s initialization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A7643-DE2F-4C2A-BA09-72D314C03E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164003" cy="14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내용 개체 틀 2 1 1 1">
            <a:extLst>
              <a:ext uri="{FF2B5EF4-FFF2-40B4-BE49-F238E27FC236}">
                <a16:creationId xmlns:a16="http://schemas.microsoft.com/office/drawing/2014/main" id="{8888CD9F-E25D-453A-9DA5-426A7DBA24E4}"/>
              </a:ext>
            </a:extLst>
          </p:cNvPr>
          <p:cNvSpPr txBox="1">
            <a:spLocks/>
          </p:cNvSpPr>
          <p:nvPr/>
        </p:nvSpPr>
        <p:spPr bwMode="auto">
          <a:xfrm>
            <a:off x="251520" y="3500576"/>
            <a:ext cx="309634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Suppose:</a:t>
            </a:r>
            <a:endParaRPr lang="ko-KR" altLang="en-US" sz="2800" dirty="0"/>
          </a:p>
        </p:txBody>
      </p:sp>
      <p:sp>
        <p:nvSpPr>
          <p:cNvPr id="22" name="내용 개체 틀 2 1 2 1">
            <a:extLst>
              <a:ext uri="{FF2B5EF4-FFF2-40B4-BE49-F238E27FC236}">
                <a16:creationId xmlns:a16="http://schemas.microsoft.com/office/drawing/2014/main" id="{5A09E022-14D1-41B8-978B-4A1BCB1FC7E9}"/>
              </a:ext>
            </a:extLst>
          </p:cNvPr>
          <p:cNvSpPr txBox="1">
            <a:spLocks/>
          </p:cNvSpPr>
          <p:nvPr/>
        </p:nvSpPr>
        <p:spPr bwMode="auto">
          <a:xfrm>
            <a:off x="251520" y="4603976"/>
            <a:ext cx="17281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Idea:</a:t>
            </a:r>
            <a:endParaRPr lang="ko-KR" altLang="en-US" sz="28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2ED902-7D5D-4171-8CFC-3BE8B4FAF9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04287"/>
            <a:ext cx="3458838" cy="9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BD2D07-1B22-4015-8B08-B245616936F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23" y="3385360"/>
            <a:ext cx="2878945" cy="8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내용 개체 틀 2 1 1 2">
            <a:extLst>
              <a:ext uri="{FF2B5EF4-FFF2-40B4-BE49-F238E27FC236}">
                <a16:creationId xmlns:a16="http://schemas.microsoft.com/office/drawing/2014/main" id="{4FC998C9-6506-4E73-A9B3-DD566BD74F3E}"/>
              </a:ext>
            </a:extLst>
          </p:cNvPr>
          <p:cNvSpPr txBox="1">
            <a:spLocks/>
          </p:cNvSpPr>
          <p:nvPr/>
        </p:nvSpPr>
        <p:spPr bwMode="auto">
          <a:xfrm>
            <a:off x="1259632" y="4628823"/>
            <a:ext cx="102199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Set</a:t>
            </a:r>
            <a:endParaRPr lang="ko-KR" altLang="en-US" sz="2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E8207E-374E-4AA3-B299-4D693D4768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23" y="5571712"/>
            <a:ext cx="4965022" cy="108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71E5B1-1183-4289-8B87-C75FF5FAD3C9}"/>
              </a:ext>
            </a:extLst>
          </p:cNvPr>
          <p:cNvSpPr/>
          <p:nvPr/>
        </p:nvSpPr>
        <p:spPr bwMode="auto">
          <a:xfrm>
            <a:off x="1763688" y="5475297"/>
            <a:ext cx="5760640" cy="1274201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9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He’s initialization: Motivation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DE0E0-756A-4616-9C85-B376D2C21F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7" y="1409008"/>
            <a:ext cx="3282560" cy="64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D6F078-B0BA-49B2-88A6-E87528DF53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05" y="2287458"/>
            <a:ext cx="2732175" cy="64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0D4AE3-6CBD-446B-B823-A26F66C9E17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5521"/>
            <a:ext cx="4197820" cy="91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2D2F05-4ECE-4AAF-B4CE-3B90DE9A4A37}"/>
              </a:ext>
            </a:extLst>
          </p:cNvPr>
          <p:cNvCxnSpPr/>
          <p:nvPr/>
        </p:nvCxnSpPr>
        <p:spPr bwMode="auto">
          <a:xfrm>
            <a:off x="1475656" y="5799517"/>
            <a:ext cx="9747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3C31F7C-BAF9-44AB-A169-3BE7136AAF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69" y="5396732"/>
            <a:ext cx="4222081" cy="83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내용 개체 틀 2 1 1 1">
            <a:extLst>
              <a:ext uri="{FF2B5EF4-FFF2-40B4-BE49-F238E27FC236}">
                <a16:creationId xmlns:a16="http://schemas.microsoft.com/office/drawing/2014/main" id="{A28C14F2-462D-424C-A71A-477497DA9BA6}"/>
              </a:ext>
            </a:extLst>
          </p:cNvPr>
          <p:cNvSpPr txBox="1">
            <a:spLocks/>
          </p:cNvSpPr>
          <p:nvPr/>
        </p:nvSpPr>
        <p:spPr bwMode="auto">
          <a:xfrm>
            <a:off x="467544" y="4668603"/>
            <a:ext cx="430863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Xavier’s initialization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EA0004-26BF-4617-89D8-3609D6EAB3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20" y="4589920"/>
            <a:ext cx="3391177" cy="73859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0798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He’s initialization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77CCC-34DE-4942-9C14-4DBC86E8B7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1" y="2709347"/>
            <a:ext cx="6608442" cy="143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26FF72-3A21-44A9-AE4D-00648CD74BFE}"/>
              </a:ext>
            </a:extLst>
          </p:cNvPr>
          <p:cNvSpPr/>
          <p:nvPr/>
        </p:nvSpPr>
        <p:spPr bwMode="auto">
          <a:xfrm>
            <a:off x="287524" y="1765574"/>
            <a:ext cx="8568952" cy="3231578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내용 개체 틀 2 1 1 1">
            <a:extLst>
              <a:ext uri="{FF2B5EF4-FFF2-40B4-BE49-F238E27FC236}">
                <a16:creationId xmlns:a16="http://schemas.microsoft.com/office/drawing/2014/main" id="{9421A87C-E99E-4E68-9290-BF39CD3CDF92}"/>
              </a:ext>
            </a:extLst>
          </p:cNvPr>
          <p:cNvSpPr txBox="1">
            <a:spLocks/>
          </p:cNvSpPr>
          <p:nvPr/>
        </p:nvSpPr>
        <p:spPr bwMode="auto">
          <a:xfrm>
            <a:off x="287524" y="5583213"/>
            <a:ext cx="856895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do </a:t>
            </a:r>
            <a:r>
              <a:rPr lang="en-US" altLang="ko-KR" sz="2800" dirty="0" err="1"/>
              <a:t>Tensorflow</a:t>
            </a:r>
            <a:r>
              <a:rPr lang="en-US" altLang="ko-KR" sz="2800" dirty="0"/>
              <a:t> implementation in </a:t>
            </a:r>
            <a:r>
              <a:rPr lang="en-US" altLang="ko-KR" sz="2800" dirty="0" smtClean="0"/>
              <a:t>PS.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4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Look ahead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300"/>
          </a:p>
        </p:txBody>
      </p:sp>
      <p:sp>
        <p:nvSpPr>
          <p:cNvPr id="6" name="내용 개체 틀 2 1 1 1">
            <a:extLst>
              <a:ext uri="{FF2B5EF4-FFF2-40B4-BE49-F238E27FC236}">
                <a16:creationId xmlns:a16="http://schemas.microsoft.com/office/drawing/2014/main" id="{9421A87C-E99E-4E68-9290-BF39CD3CDF92}"/>
              </a:ext>
            </a:extLst>
          </p:cNvPr>
          <p:cNvSpPr txBox="1">
            <a:spLocks/>
          </p:cNvSpPr>
          <p:nvPr/>
        </p:nvSpPr>
        <p:spPr bwMode="auto">
          <a:xfrm>
            <a:off x="180975" y="3268984"/>
            <a:ext cx="69833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</a:t>
            </a:r>
            <a:r>
              <a:rPr lang="en-US" altLang="ko-KR" sz="2800" dirty="0" smtClean="0"/>
              <a:t>study techniques for training stability.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806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42988" y="2420938"/>
            <a:ext cx="67691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Appendix: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err="1">
                <a:solidFill>
                  <a:schemeClr val="accent4"/>
                </a:solidFill>
                <a:latin typeface="+mn-lt"/>
                <a:ea typeface="굴림" pitchFamily="34" charset="-127"/>
              </a:rPr>
              <a:t>Softmax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113798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Softmax activation for output layer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E3082-D2AF-4648-B4E4-510F8807728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300"/>
          </a:p>
        </p:txBody>
      </p:sp>
      <p:pic>
        <p:nvPicPr>
          <p:cNvPr id="19460" name="그림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608138"/>
            <a:ext cx="7048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내용 개체 틀 2 2 7 1 1 1 2 2 3 1"/>
          <p:cNvSpPr txBox="1">
            <a:spLocks/>
          </p:cNvSpPr>
          <p:nvPr/>
        </p:nvSpPr>
        <p:spPr bwMode="auto">
          <a:xfrm>
            <a:off x="539750" y="1174750"/>
            <a:ext cx="20875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 dirty="0"/>
              <a:t>output layer</a:t>
            </a:r>
            <a:endParaRPr lang="ko-KR" altLang="en-US" dirty="0"/>
          </a:p>
        </p:txBody>
      </p:sp>
      <p:pic>
        <p:nvPicPr>
          <p:cNvPr id="19462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27200"/>
            <a:ext cx="2190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249488"/>
            <a:ext cx="22701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그림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2771775"/>
            <a:ext cx="22701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그림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3270250"/>
            <a:ext cx="2317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그림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792538"/>
            <a:ext cx="22701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그림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4316413"/>
            <a:ext cx="2270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그림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829175"/>
            <a:ext cx="2349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그림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5353050"/>
            <a:ext cx="2270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그림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5875338"/>
            <a:ext cx="227012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그림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400800"/>
            <a:ext cx="2841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1928813" y="1679575"/>
            <a:ext cx="5019675" cy="4989513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30" name="내용 개체 틀 2 2 7 1 1 1 2 2 3 2"/>
          <p:cNvSpPr txBox="1">
            <a:spLocks/>
          </p:cNvSpPr>
          <p:nvPr/>
        </p:nvSpPr>
        <p:spPr bwMode="auto">
          <a:xfrm>
            <a:off x="3492500" y="1131888"/>
            <a:ext cx="2087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</a:rPr>
              <a:t>softmax</a:t>
            </a:r>
            <a:endParaRPr lang="ko-KR" altLang="en-US" sz="2800">
              <a:solidFill>
                <a:srgbClr val="FF0000"/>
              </a:solidFill>
            </a:endParaRPr>
          </a:p>
        </p:txBody>
      </p:sp>
      <p:grpSp>
        <p:nvGrpSpPr>
          <p:cNvPr id="75" name="그룹 74"/>
          <p:cNvGrpSpPr>
            <a:grpSpLocks/>
          </p:cNvGrpSpPr>
          <p:nvPr/>
        </p:nvGrpSpPr>
        <p:grpSpPr bwMode="auto">
          <a:xfrm>
            <a:off x="7231063" y="1627188"/>
            <a:ext cx="344487" cy="4965700"/>
            <a:chOff x="7158647" y="1626543"/>
            <a:chExt cx="344930" cy="4965752"/>
          </a:xfrm>
        </p:grpSpPr>
        <p:grpSp>
          <p:nvGrpSpPr>
            <p:cNvPr id="19476" name="그룹 40"/>
            <p:cNvGrpSpPr>
              <a:grpSpLocks/>
            </p:cNvGrpSpPr>
            <p:nvPr/>
          </p:nvGrpSpPr>
          <p:grpSpPr bwMode="auto">
            <a:xfrm>
              <a:off x="7158647" y="1626543"/>
              <a:ext cx="329641" cy="4965752"/>
              <a:chOff x="7158647" y="1626543"/>
              <a:chExt cx="329641" cy="4965752"/>
            </a:xfrm>
          </p:grpSpPr>
          <p:sp>
            <p:nvSpPr>
              <p:cNvPr id="31" name="타원 30"/>
              <p:cNvSpPr/>
              <p:nvPr/>
            </p:nvSpPr>
            <p:spPr bwMode="auto">
              <a:xfrm>
                <a:off x="7165005" y="1626543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7165005" y="2152011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7165005" y="2661604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7165005" y="3172784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7165005" y="3698252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165005" y="4207845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158647" y="4722200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 bwMode="auto">
              <a:xfrm>
                <a:off x="7158647" y="5247668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 bwMode="auto">
              <a:xfrm>
                <a:off x="7158647" y="5757261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 bwMode="auto">
              <a:xfrm>
                <a:off x="7158647" y="6268442"/>
                <a:ext cx="322676" cy="323853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defTabSz="823913" eaLnBrk="1" hangingPunct="1">
                  <a:defRPr/>
                </a:pPr>
                <a:endParaRPr lang="ko-KR" altLang="en-US">
                  <a:latin typeface="Arial" charset="0"/>
                </a:endParaRPr>
              </a:p>
            </p:txBody>
          </p:sp>
        </p:grpSp>
        <p:pic>
          <p:nvPicPr>
            <p:cNvPr id="19477" name="그림 52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917" y="1667618"/>
              <a:ext cx="210296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8" name="그림 54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677" y="2182004"/>
              <a:ext cx="216669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그림 5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677" y="2708258"/>
              <a:ext cx="218262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그림 5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781" y="3190921"/>
              <a:ext cx="221449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그림 6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918" y="3736426"/>
              <a:ext cx="216669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2" name="그림 62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895" y="4236777"/>
              <a:ext cx="218262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그림 67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325" y="4751471"/>
              <a:ext cx="224634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그림 68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430" y="5273415"/>
              <a:ext cx="218263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그림 69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0793" y="5793185"/>
              <a:ext cx="218262" cy="250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그림 70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6325018"/>
              <a:ext cx="267281" cy="20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6" name="그림 7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3308350"/>
            <a:ext cx="363378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내용 개체 틀 2 2 7 1 1 1 2 2 3 1"/>
          <p:cNvSpPr txBox="1">
            <a:spLocks/>
          </p:cNvSpPr>
          <p:nvPr/>
        </p:nvSpPr>
        <p:spPr bwMode="auto">
          <a:xfrm>
            <a:off x="3435009" y="1967699"/>
            <a:ext cx="2735684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10 classes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298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Loss function for maximizing likelihood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1484313"/>
            <a:ext cx="8281987" cy="8651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Turns out: </a:t>
            </a:r>
            <a:r>
              <a:rPr lang="en-US" altLang="ko-KR" sz="2800" dirty="0">
                <a:ea typeface="굴림" panose="020B0600000101010101" pitchFamily="50" charset="-127"/>
              </a:rPr>
              <a:t>The loss function is again cross entropy loss.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DA3BF-330C-405B-B1AC-04C0525F721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300"/>
          </a:p>
        </p:txBody>
      </p:sp>
      <p:pic>
        <p:nvPicPr>
          <p:cNvPr id="2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57" y="2374900"/>
            <a:ext cx="5133765" cy="1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243388"/>
            <a:ext cx="7445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 2 7 1 1 1 2 2 3 1"/>
          <p:cNvSpPr txBox="1">
            <a:spLocks/>
          </p:cNvSpPr>
          <p:nvPr/>
        </p:nvSpPr>
        <p:spPr bwMode="auto">
          <a:xfrm>
            <a:off x="58738" y="4773613"/>
            <a:ext cx="21891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one-hot vector</a:t>
            </a:r>
          </a:p>
          <a:p>
            <a:pPr>
              <a:buFontTx/>
              <a:buNone/>
            </a:pPr>
            <a:r>
              <a:rPr lang="en-US" altLang="ko-KR"/>
              <a:t>(label=2) </a:t>
            </a:r>
            <a:endParaRPr lang="ko-KR" altLang="en-US"/>
          </a:p>
        </p:txBody>
      </p:sp>
      <p:sp>
        <p:nvSpPr>
          <p:cNvPr id="15" name="모서리가 둥근 직사각형 14"/>
          <p:cNvSpPr>
            <a:spLocks noChangeArrowheads="1"/>
          </p:cNvSpPr>
          <p:nvPr/>
        </p:nvSpPr>
        <p:spPr bwMode="auto">
          <a:xfrm>
            <a:off x="250825" y="1341438"/>
            <a:ext cx="8497888" cy="277495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379913"/>
            <a:ext cx="225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163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Recap: Machine learning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1861B-D6C5-4DB4-BFD6-F34CD1BB0B2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DC4FDE19-58A5-3449-BA1D-BC530741A7FD}"/>
              </a:ext>
            </a:extLst>
          </p:cNvPr>
          <p:cNvSpPr/>
          <p:nvPr/>
        </p:nvSpPr>
        <p:spPr bwMode="auto">
          <a:xfrm rot="5400000">
            <a:off x="2882106" y="953294"/>
            <a:ext cx="2860675" cy="3817938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>
            <a:off x="2001838" y="2833688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6221413" y="2805113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43200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위쪽 화살표 36"/>
          <p:cNvSpPr>
            <a:spLocks noChangeArrowheads="1"/>
          </p:cNvSpPr>
          <p:nvPr/>
        </p:nvSpPr>
        <p:spPr bwMode="auto">
          <a:xfrm>
            <a:off x="4670425" y="3903663"/>
            <a:ext cx="274638" cy="379412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292600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내용 개체 틀 2 2 3 1 2"/>
          <p:cNvSpPr txBox="1">
            <a:spLocks/>
          </p:cNvSpPr>
          <p:nvPr/>
        </p:nvSpPr>
        <p:spPr bwMode="auto">
          <a:xfrm>
            <a:off x="3762375" y="1254125"/>
            <a:ext cx="1816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 b="1"/>
          </a:p>
        </p:txBody>
      </p:sp>
      <p:pic>
        <p:nvPicPr>
          <p:cNvPr id="40" name="그림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268287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2559050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내용 개체 틀 2 2 2 2 2 1"/>
          <p:cNvSpPr txBox="1">
            <a:spLocks/>
          </p:cNvSpPr>
          <p:nvPr/>
        </p:nvSpPr>
        <p:spPr bwMode="auto">
          <a:xfrm>
            <a:off x="3168651" y="2551112"/>
            <a:ext cx="2265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Perceptron</a:t>
            </a:r>
            <a:endParaRPr lang="ko-KR" altLang="en-US" sz="2800" dirty="0"/>
          </a:p>
        </p:txBody>
      </p:sp>
      <p:sp>
        <p:nvSpPr>
          <p:cNvPr id="43" name="내용 개체 틀 2 2 2 2 2 2"/>
          <p:cNvSpPr txBox="1">
            <a:spLocks/>
          </p:cNvSpPr>
          <p:nvPr/>
        </p:nvSpPr>
        <p:spPr bwMode="auto">
          <a:xfrm>
            <a:off x="233363" y="4941888"/>
            <a:ext cx="9083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No</a:t>
            </a:r>
            <a:r>
              <a:rPr lang="en-US" altLang="ko-KR" sz="2800" dirty="0" smtClean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activation + squared-error loss:</a:t>
            </a: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Least Squares</a:t>
            </a:r>
            <a:endParaRPr lang="ko-KR" altLang="en-US" sz="2800" dirty="0"/>
          </a:p>
        </p:txBody>
      </p:sp>
      <p:sp>
        <p:nvSpPr>
          <p:cNvPr id="44" name="내용 개체 틀 2 2 2 2 2 3"/>
          <p:cNvSpPr txBox="1">
            <a:spLocks/>
          </p:cNvSpPr>
          <p:nvPr/>
        </p:nvSpPr>
        <p:spPr bwMode="auto">
          <a:xfrm>
            <a:off x="222250" y="5437188"/>
            <a:ext cx="90947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Logistic </a:t>
            </a:r>
            <a:r>
              <a:rPr lang="en-US" altLang="ko-KR" sz="2800" dirty="0" smtClean="0">
                <a:sym typeface="Wingdings" panose="05000000000000000000" pitchFamily="2" charset="2"/>
              </a:rPr>
              <a:t>act.</a:t>
            </a:r>
            <a:r>
              <a:rPr lang="en-US" altLang="ko-KR" sz="2800" dirty="0" smtClean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+ cross entropy loss: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sym typeface="Wingdings" panose="05000000000000000000" pitchFamily="2" charset="2"/>
              </a:rPr>
              <a:t>Logistic regression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860675"/>
            <a:ext cx="17621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 2 2 2 2"/>
          <p:cNvSpPr txBox="1">
            <a:spLocks/>
          </p:cNvSpPr>
          <p:nvPr/>
        </p:nvSpPr>
        <p:spPr bwMode="auto">
          <a:xfrm>
            <a:off x="242888" y="6048375"/>
            <a:ext cx="5121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Algorithm</a:t>
            </a:r>
            <a:r>
              <a:rPr lang="en-US" altLang="ko-KR" sz="2800" dirty="0">
                <a:sym typeface="Wingdings" panose="05000000000000000000" pitchFamily="2" charset="2"/>
              </a:rPr>
              <a:t>: Gradient descent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내용 개체 틀 2 2 2 2 2 2"/>
          <p:cNvSpPr txBox="1">
            <a:spLocks/>
          </p:cNvSpPr>
          <p:nvPr/>
        </p:nvSpPr>
        <p:spPr bwMode="auto">
          <a:xfrm>
            <a:off x="6354763" y="3028950"/>
            <a:ext cx="28162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parameterization</a:t>
            </a:r>
            <a:endParaRPr lang="ko-KR" altLang="en-US" sz="280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/>
      <p:bldP spid="43" grpId="0"/>
      <p:bldP spid="4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Deep neural networks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08738-0DF2-4CA2-91A3-25B67366072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001D8675-238C-134F-B0B2-4AD5D4BDEC59}"/>
              </a:ext>
            </a:extLst>
          </p:cNvPr>
          <p:cNvSpPr/>
          <p:nvPr/>
        </p:nvSpPr>
        <p:spPr bwMode="auto">
          <a:xfrm rot="5400000">
            <a:off x="2882106" y="953294"/>
            <a:ext cx="2860675" cy="3817938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22533" name="직선 화살표 연결선 8"/>
          <p:cNvCxnSpPr>
            <a:cxnSpLocks noChangeShapeType="1"/>
          </p:cNvCxnSpPr>
          <p:nvPr/>
        </p:nvCxnSpPr>
        <p:spPr bwMode="auto">
          <a:xfrm>
            <a:off x="2001838" y="2833688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직선 화살표 연결선 9"/>
          <p:cNvCxnSpPr>
            <a:cxnSpLocks noChangeShapeType="1"/>
          </p:cNvCxnSpPr>
          <p:nvPr/>
        </p:nvCxnSpPr>
        <p:spPr bwMode="auto">
          <a:xfrm flipV="1">
            <a:off x="6221413" y="2805113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35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43200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위쪽 화살표 36"/>
          <p:cNvSpPr>
            <a:spLocks noChangeArrowheads="1"/>
          </p:cNvSpPr>
          <p:nvPr/>
        </p:nvSpPr>
        <p:spPr bwMode="auto">
          <a:xfrm>
            <a:off x="4670425" y="3903663"/>
            <a:ext cx="274638" cy="379412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2537" name="그림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292600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내용 개체 틀 2 2 3 1 2"/>
          <p:cNvSpPr txBox="1">
            <a:spLocks/>
          </p:cNvSpPr>
          <p:nvPr/>
        </p:nvSpPr>
        <p:spPr bwMode="auto">
          <a:xfrm>
            <a:off x="3762375" y="1254125"/>
            <a:ext cx="1816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 b="1"/>
          </a:p>
        </p:txBody>
      </p:sp>
      <p:pic>
        <p:nvPicPr>
          <p:cNvPr id="22539" name="그림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5654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내용 개체 틀 2 2 2 2 2"/>
          <p:cNvSpPr txBox="1">
            <a:spLocks/>
          </p:cNvSpPr>
          <p:nvPr/>
        </p:nvSpPr>
        <p:spPr bwMode="auto">
          <a:xfrm>
            <a:off x="3179763" y="2565400"/>
            <a:ext cx="2265362" cy="52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DNN</a:t>
            </a:r>
            <a:endParaRPr lang="ko-KR" altLang="en-US" sz="2800" dirty="0"/>
          </a:p>
        </p:txBody>
      </p:sp>
      <p:sp>
        <p:nvSpPr>
          <p:cNvPr id="43" name="내용 개체 틀 2 2 2 2 2"/>
          <p:cNvSpPr txBox="1">
            <a:spLocks/>
          </p:cNvSpPr>
          <p:nvPr/>
        </p:nvSpPr>
        <p:spPr bwMode="auto">
          <a:xfrm>
            <a:off x="238125" y="4819650"/>
            <a:ext cx="86725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ym typeface="Wingdings" panose="05000000000000000000" pitchFamily="2" charset="2"/>
              </a:rPr>
              <a:t>Rule of thumb</a:t>
            </a:r>
            <a:r>
              <a:rPr lang="en-US" altLang="ko-KR" sz="2800">
                <a:sym typeface="Wingdings" panose="05000000000000000000" pitchFamily="2" charset="2"/>
              </a:rPr>
              <a:t>: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ReLU </a:t>
            </a:r>
            <a:r>
              <a:rPr lang="en-US" altLang="ko-KR" sz="2800">
                <a:sym typeface="Wingdings" panose="05000000000000000000" pitchFamily="2" charset="2"/>
              </a:rPr>
              <a:t>(@hidden); </a:t>
            </a:r>
            <a:r>
              <a:rPr lang="en-US" altLang="ko-KR" sz="2800">
                <a:solidFill>
                  <a:schemeClr val="accent2"/>
                </a:solidFill>
                <a:sym typeface="Wingdings" panose="05000000000000000000" pitchFamily="2" charset="2"/>
              </a:rPr>
              <a:t>Logistic</a:t>
            </a:r>
            <a:r>
              <a:rPr lang="en-US" altLang="ko-KR" sz="2800">
                <a:sym typeface="Wingdings" panose="05000000000000000000" pitchFamily="2" charset="2"/>
              </a:rPr>
              <a:t> (@output)</a:t>
            </a:r>
            <a:endParaRPr lang="ko-KR" altLang="en-US" sz="2800"/>
          </a:p>
        </p:txBody>
      </p:sp>
      <p:sp>
        <p:nvSpPr>
          <p:cNvPr id="44" name="내용 개체 틀 2 2 2 2 2"/>
          <p:cNvSpPr txBox="1">
            <a:spLocks/>
          </p:cNvSpPr>
          <p:nvPr/>
        </p:nvSpPr>
        <p:spPr bwMode="auto">
          <a:xfrm>
            <a:off x="2808288" y="5318125"/>
            <a:ext cx="32639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Cross entropy loss</a:t>
            </a:r>
            <a:endParaRPr lang="ko-KR" altLang="en-US" sz="2800" dirty="0"/>
          </a:p>
        </p:txBody>
      </p:sp>
      <p:sp>
        <p:nvSpPr>
          <p:cNvPr id="18" name="내용 개체 틀 2 2 2 2 2"/>
          <p:cNvSpPr txBox="1">
            <a:spLocks/>
          </p:cNvSpPr>
          <p:nvPr/>
        </p:nvSpPr>
        <p:spPr bwMode="auto">
          <a:xfrm>
            <a:off x="236538" y="5835650"/>
            <a:ext cx="4983534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Algorithm</a:t>
            </a:r>
            <a:r>
              <a:rPr lang="en-US" altLang="ko-KR" sz="2800" dirty="0">
                <a:sym typeface="Wingdings" panose="05000000000000000000" pitchFamily="2" charset="2"/>
              </a:rPr>
              <a:t>: Gradient descent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내용 개체 틀 2 2 2 2 2"/>
          <p:cNvSpPr txBox="1">
            <a:spLocks/>
          </p:cNvSpPr>
          <p:nvPr/>
        </p:nvSpPr>
        <p:spPr bwMode="auto">
          <a:xfrm>
            <a:off x="4955058" y="5835650"/>
            <a:ext cx="22812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via </a:t>
            </a:r>
            <a:r>
              <a:rPr lang="en-US" altLang="ko-KR" sz="2800" dirty="0" err="1">
                <a:solidFill>
                  <a:schemeClr val="accent2"/>
                </a:solidFill>
                <a:sym typeface="Wingdings" panose="05000000000000000000" pitchFamily="2" charset="2"/>
              </a:rPr>
              <a:t>backprop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내용 개체 틀 2 2 2 2 2"/>
          <p:cNvSpPr txBox="1">
            <a:spLocks/>
          </p:cNvSpPr>
          <p:nvPr/>
        </p:nvSpPr>
        <p:spPr bwMode="auto">
          <a:xfrm>
            <a:off x="2125865" y="6272148"/>
            <a:ext cx="2743311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Adam optimizer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8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제목 1">
            <a:extLst>
              <a:ext uri="{FF2B5EF4-FFF2-40B4-BE49-F238E27FC236}">
                <a16:creationId xmlns:a16="http://schemas.microsoft.com/office/drawing/2014/main" id="{45CA8FE9-A989-0943-A047-ABB916EFB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TensorFlow coding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93C60F06-C75F-D14F-A0EA-B1DBB30778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9EEE2-38D4-7E44-B575-819C5325D944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B4A75C-CE35-ED40-9D43-24807AC18857}"/>
              </a:ext>
            </a:extLst>
          </p:cNvPr>
          <p:cNvSpPr/>
          <p:nvPr/>
        </p:nvSpPr>
        <p:spPr>
          <a:xfrm>
            <a:off x="152400" y="1540167"/>
            <a:ext cx="4275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</a:t>
            </a:r>
            <a:r>
              <a:rPr lang="ko-KR" altLang="en-US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keras.datasets</a:t>
            </a:r>
            <a:r>
              <a:rPr lang="ko-KR" altLang="en-US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</a:t>
            </a:r>
            <a:r>
              <a:rPr lang="ko-KR" altLang="en-US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mnist</a:t>
            </a:r>
            <a:endParaRPr lang="en-US" altLang="ko-KR" sz="1600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10DBDB-A556-FA40-91EF-CCEAE4758348}"/>
              </a:ext>
            </a:extLst>
          </p:cNvPr>
          <p:cNvSpPr/>
          <p:nvPr/>
        </p:nvSpPr>
        <p:spPr>
          <a:xfrm>
            <a:off x="152400" y="3053863"/>
            <a:ext cx="594677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=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keras.models.Sequential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E8C0E-52D1-BD47-B780-F6DEFCA77B17}"/>
              </a:ext>
            </a:extLst>
          </p:cNvPr>
          <p:cNvSpPr/>
          <p:nvPr/>
        </p:nvSpPr>
        <p:spPr>
          <a:xfrm>
            <a:off x="107430" y="2099573"/>
            <a:ext cx="7128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y_train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),(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y_test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 =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mnist.load_data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01ACFD-2B7C-AF49-B63F-D4C4DA60FF8B}"/>
              </a:ext>
            </a:extLst>
          </p:cNvPr>
          <p:cNvSpPr/>
          <p:nvPr/>
        </p:nvSpPr>
        <p:spPr>
          <a:xfrm>
            <a:off x="152400" y="3391418"/>
            <a:ext cx="7299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Model_NN.add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keras.layers.Flatten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input_shape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=(28,28)))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172641-1549-A742-8BAF-36A5E4F58753}"/>
              </a:ext>
            </a:extLst>
          </p:cNvPr>
          <p:cNvSpPr/>
          <p:nvPr/>
        </p:nvSpPr>
        <p:spPr>
          <a:xfrm>
            <a:off x="152400" y="1189257"/>
            <a:ext cx="4995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tensorflow.keras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as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</a:t>
            </a:r>
            <a:endParaRPr lang="en-US" altLang="ko-KR" sz="1600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B6A084-3074-3F46-A020-3D012FEEF36B}"/>
              </a:ext>
            </a:extLst>
          </p:cNvPr>
          <p:cNvSpPr/>
          <p:nvPr/>
        </p:nvSpPr>
        <p:spPr>
          <a:xfrm>
            <a:off x="167296" y="2427277"/>
            <a:ext cx="6132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=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/255.0,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/255.0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BB69B9-1238-E247-B8F7-9CE4BA423B78}"/>
              </a:ext>
            </a:extLst>
          </p:cNvPr>
          <p:cNvSpPr/>
          <p:nvPr/>
        </p:nvSpPr>
        <p:spPr>
          <a:xfrm>
            <a:off x="152400" y="3797479"/>
            <a:ext cx="7011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Model_NN.add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keras.layers.Dense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(128,activation=‘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relu</a:t>
            </a:r>
            <a:r>
              <a:rPr lang="en-US" altLang="ko-KR" sz="1600" kern="0" dirty="0" smtClea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’))</a:t>
            </a:r>
            <a:endParaRPr lang="en-US" altLang="ko-KR" sz="1600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A64617-1317-7F4D-A143-E68A54459C09}"/>
              </a:ext>
            </a:extLst>
          </p:cNvPr>
          <p:cNvSpPr/>
          <p:nvPr/>
        </p:nvSpPr>
        <p:spPr>
          <a:xfrm>
            <a:off x="152400" y="4133983"/>
            <a:ext cx="7299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Model_NN.add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keras.layers.Dense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(10,activation=‘</a:t>
            </a:r>
            <a:r>
              <a:rPr lang="en-US" altLang="ko-KR" sz="1600" b="1" kern="0" dirty="0" err="1">
                <a:solidFill>
                  <a:schemeClr val="accent2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softmax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46ECC0-32B4-B640-8AAB-B061579686C2}"/>
              </a:ext>
            </a:extLst>
          </p:cNvPr>
          <p:cNvSpPr/>
          <p:nvPr/>
        </p:nvSpPr>
        <p:spPr>
          <a:xfrm>
            <a:off x="173364" y="4781770"/>
            <a:ext cx="7711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Model_NN.compile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(optimizer=‘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sgd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’,</a:t>
            </a:r>
            <a:r>
              <a:rPr lang="ko-KR" altLang="en-US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\ loss=‘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sparse_categorical_crossentropy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’, metrics=[‘acc’])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B50A39-BED3-DA40-A232-51195EE523D3}"/>
              </a:ext>
            </a:extLst>
          </p:cNvPr>
          <p:cNvSpPr/>
          <p:nvPr/>
        </p:nvSpPr>
        <p:spPr>
          <a:xfrm>
            <a:off x="152400" y="5350624"/>
            <a:ext cx="8424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Model_NN.fit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y_train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</a:t>
            </a:r>
            <a:r>
              <a:rPr lang="ko-KR" altLang="en-US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epochs=10)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9F237-86C0-CE4C-92D6-BA6BC4B4BD1B}"/>
              </a:ext>
            </a:extLst>
          </p:cNvPr>
          <p:cNvSpPr/>
          <p:nvPr/>
        </p:nvSpPr>
        <p:spPr>
          <a:xfrm>
            <a:off x="152400" y="5673189"/>
            <a:ext cx="3339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Model_NN.predict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3330C1-F53D-F242-A72F-3C85AFEE41AB}"/>
              </a:ext>
            </a:extLst>
          </p:cNvPr>
          <p:cNvSpPr/>
          <p:nvPr/>
        </p:nvSpPr>
        <p:spPr>
          <a:xfrm>
            <a:off x="152400" y="5983706"/>
            <a:ext cx="456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Model_NN.evaluate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y_test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07430" y="6413459"/>
            <a:ext cx="486920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400" dirty="0"/>
              <a:t>*See Appendix for details on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softmax</a:t>
            </a:r>
            <a:r>
              <a:rPr lang="en-US" altLang="ko-KR" sz="1400" dirty="0"/>
              <a:t> activation.</a:t>
            </a: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489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3" grpId="0"/>
      <p:bldP spid="17" grpId="0"/>
      <p:bldP spid="19" grpId="0"/>
      <p:bldP spid="20" grpId="0"/>
      <p:bldP spid="21" grpId="0"/>
      <p:bldP spid="22" grpId="0"/>
      <p:bldP spid="14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Question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FEF05-A3AA-4E02-BC69-EBB3F53EE52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18" name="내용 개체 틀 2 2 2 2 2 3"/>
          <p:cNvSpPr txBox="1">
            <a:spLocks/>
          </p:cNvSpPr>
          <p:nvPr/>
        </p:nvSpPr>
        <p:spPr bwMode="auto">
          <a:xfrm>
            <a:off x="606322" y="2132856"/>
            <a:ext cx="726466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How to improve model performance?</a:t>
            </a:r>
            <a:endParaRPr lang="ko-KR" altLang="en-US" sz="3200" dirty="0"/>
          </a:p>
        </p:txBody>
      </p:sp>
      <p:sp>
        <p:nvSpPr>
          <p:cNvPr id="5" name="내용 개체 틀 2 2 2 2 2 3"/>
          <p:cNvSpPr txBox="1">
            <a:spLocks/>
          </p:cNvSpPr>
          <p:nvPr/>
        </p:nvSpPr>
        <p:spPr bwMode="auto">
          <a:xfrm>
            <a:off x="539552" y="3501008"/>
            <a:ext cx="838219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 dirty="0" smtClean="0">
                <a:sym typeface="Wingdings" panose="05000000000000000000" pitchFamily="2" charset="2"/>
              </a:rPr>
              <a:t>Investigated one way via generalization techniques.</a:t>
            </a:r>
            <a:endParaRPr lang="ko-KR" altLang="en-US" sz="32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 of today’s lectures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35860" y="1988840"/>
            <a:ext cx="7708548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Data organization (train/validation/test sets)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27653" name="내용 개체 틀 2"/>
          <p:cNvSpPr txBox="1">
            <a:spLocks/>
          </p:cNvSpPr>
          <p:nvPr/>
        </p:nvSpPr>
        <p:spPr bwMode="auto">
          <a:xfrm>
            <a:off x="124130" y="1331045"/>
            <a:ext cx="8264294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explore </a:t>
            </a:r>
            <a:r>
              <a:rPr lang="en-US" altLang="ko-KR" sz="2800" dirty="0" smtClean="0"/>
              <a:t>other techniques </a:t>
            </a:r>
            <a:r>
              <a:rPr lang="en-US" altLang="ko-KR" sz="2800" dirty="0"/>
              <a:t>for </a:t>
            </a:r>
            <a:r>
              <a:rPr lang="en-US" altLang="ko-KR" sz="2800" b="1" dirty="0"/>
              <a:t>improvement.</a:t>
            </a:r>
            <a:endParaRPr lang="ko-KR" altLang="en-US" sz="2800" dirty="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107504" y="2009874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115442" y="261150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2. </a:t>
            </a:r>
            <a:endParaRPr lang="ko-KR" altLang="en-US" sz="28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52004" y="2624202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Weight initialization:</a:t>
            </a:r>
            <a:endParaRPr lang="ko-KR" altLang="en-US" sz="28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8C05FC7-1408-4F57-B64C-A83F75DD68FA}"/>
              </a:ext>
            </a:extLst>
          </p:cNvPr>
          <p:cNvSpPr txBox="1">
            <a:spLocks/>
          </p:cNvSpPr>
          <p:nvPr/>
        </p:nvSpPr>
        <p:spPr bwMode="auto">
          <a:xfrm>
            <a:off x="3908475" y="2640103"/>
            <a:ext cx="288579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Xavier’s, He’s</a:t>
            </a:r>
            <a:endParaRPr lang="ko-KR" altLang="en-US" sz="2800" dirty="0"/>
          </a:p>
        </p:txBody>
      </p:sp>
      <p:sp>
        <p:nvSpPr>
          <p:cNvPr id="19" name="내용 개체 틀 2 1"/>
          <p:cNvSpPr txBox="1">
            <a:spLocks noChangeArrowheads="1"/>
          </p:cNvSpPr>
          <p:nvPr/>
        </p:nvSpPr>
        <p:spPr bwMode="auto">
          <a:xfrm>
            <a:off x="535860" y="3212976"/>
            <a:ext cx="540429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Techniques for training stability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0" name="내용 개체 틀 2 3"/>
          <p:cNvSpPr txBox="1">
            <a:spLocks/>
          </p:cNvSpPr>
          <p:nvPr/>
        </p:nvSpPr>
        <p:spPr bwMode="auto">
          <a:xfrm>
            <a:off x="535860" y="4239252"/>
            <a:ext cx="620848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Hyperparameter search:</a:t>
            </a:r>
            <a:endParaRPr lang="ko-KR" altLang="en-US" sz="2800" dirty="0"/>
          </a:p>
        </p:txBody>
      </p:sp>
      <p:sp>
        <p:nvSpPr>
          <p:cNvPr id="21" name="내용 개체 틀 2 3 3 1 1 2"/>
          <p:cNvSpPr txBox="1">
            <a:spLocks/>
          </p:cNvSpPr>
          <p:nvPr/>
        </p:nvSpPr>
        <p:spPr bwMode="auto">
          <a:xfrm>
            <a:off x="107504" y="3234010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22" name="내용 개체 틀 2 3 3 1 1 3"/>
          <p:cNvSpPr txBox="1">
            <a:spLocks/>
          </p:cNvSpPr>
          <p:nvPr/>
        </p:nvSpPr>
        <p:spPr bwMode="auto">
          <a:xfrm>
            <a:off x="107504" y="424052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4. </a:t>
            </a:r>
            <a:endParaRPr lang="ko-KR" altLang="en-US" sz="2800" dirty="0"/>
          </a:p>
        </p:txBody>
      </p:sp>
      <p:sp>
        <p:nvSpPr>
          <p:cNvPr id="23" name="내용 개체 틀 2 4"/>
          <p:cNvSpPr txBox="1">
            <a:spLocks/>
          </p:cNvSpPr>
          <p:nvPr/>
        </p:nvSpPr>
        <p:spPr bwMode="auto">
          <a:xfrm>
            <a:off x="558354" y="4734407"/>
            <a:ext cx="90542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# </a:t>
            </a:r>
            <a:r>
              <a:rPr lang="en-US" altLang="ko-KR" sz="2800" i="1" dirty="0"/>
              <a:t>L </a:t>
            </a:r>
            <a:r>
              <a:rPr lang="en-US" altLang="ko-KR" sz="2800" dirty="0"/>
              <a:t>of layers, #        of hidden neurons, activation,</a:t>
            </a:r>
            <a:br>
              <a:rPr lang="en-US" altLang="ko-KR" sz="2800" dirty="0"/>
            </a:br>
            <a:r>
              <a:rPr lang="en-US" altLang="ko-KR" sz="2800" dirty="0"/>
              <a:t>learning rate, betas, batch size, # epochs,</a:t>
            </a:r>
            <a:br>
              <a:rPr lang="en-US" altLang="ko-KR" sz="2800" dirty="0"/>
            </a:br>
            <a:r>
              <a:rPr lang="en-US" altLang="ko-KR" sz="2800" dirty="0"/>
              <a:t>regularization factor, dropout rate, …</a:t>
            </a:r>
            <a:endParaRPr lang="ko-KR" altLang="en-US" sz="2800" dirty="0"/>
          </a:p>
        </p:txBody>
      </p:sp>
      <p:sp>
        <p:nvSpPr>
          <p:cNvPr id="24" name="내용 개체 틀 2 5">
            <a:extLst>
              <a:ext uri="{FF2B5EF4-FFF2-40B4-BE49-F238E27FC236}">
                <a16:creationId xmlns:a16="http://schemas.microsoft.com/office/drawing/2014/main" id="{D5076CE9-0804-4DAB-AB57-5250CEDBC452}"/>
              </a:ext>
            </a:extLst>
          </p:cNvPr>
          <p:cNvSpPr txBox="1">
            <a:spLocks/>
          </p:cNvSpPr>
          <p:nvPr/>
        </p:nvSpPr>
        <p:spPr bwMode="auto">
          <a:xfrm>
            <a:off x="558354" y="3728043"/>
            <a:ext cx="307754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Adam optimizer;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25" name="내용 개체 틀 2 6">
            <a:extLst>
              <a:ext uri="{FF2B5EF4-FFF2-40B4-BE49-F238E27FC236}">
                <a16:creationId xmlns:a16="http://schemas.microsoft.com/office/drawing/2014/main" id="{D75686DE-B5FF-48E3-9AF6-84B1C5C77592}"/>
              </a:ext>
            </a:extLst>
          </p:cNvPr>
          <p:cNvSpPr txBox="1">
            <a:spLocks/>
          </p:cNvSpPr>
          <p:nvPr/>
        </p:nvSpPr>
        <p:spPr bwMode="auto">
          <a:xfrm>
            <a:off x="3326322" y="3728043"/>
            <a:ext cx="40169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learning rate </a:t>
            </a:r>
            <a:r>
              <a:rPr lang="en-US" altLang="ko-KR" sz="2800" dirty="0" smtClean="0"/>
              <a:t>decay;</a:t>
            </a:r>
            <a:endParaRPr lang="ko-KR" altLang="en-US" sz="2800" dirty="0"/>
          </a:p>
        </p:txBody>
      </p:sp>
      <p:sp>
        <p:nvSpPr>
          <p:cNvPr id="26" name="내용 개체 틀 2 7">
            <a:extLst>
              <a:ext uri="{FF2B5EF4-FFF2-40B4-BE49-F238E27FC236}">
                <a16:creationId xmlns:a16="http://schemas.microsoft.com/office/drawing/2014/main" id="{41A84154-3E4A-4CA6-959C-AEB48CA32F8D}"/>
              </a:ext>
            </a:extLst>
          </p:cNvPr>
          <p:cNvSpPr txBox="1">
            <a:spLocks/>
          </p:cNvSpPr>
          <p:nvPr/>
        </p:nvSpPr>
        <p:spPr bwMode="auto">
          <a:xfrm>
            <a:off x="6588224" y="3755475"/>
            <a:ext cx="207612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b</a:t>
            </a:r>
            <a:r>
              <a:rPr lang="en-US" altLang="ko-KR" sz="2800" dirty="0" smtClean="0"/>
              <a:t>atch norm</a:t>
            </a:r>
            <a:endParaRPr lang="ko-KR" altLang="en-US" sz="28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8A635-5781-4B71-BF5F-D5AA10C2BE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77" y="4751104"/>
            <a:ext cx="494519" cy="39174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내용 개체 틀 2 3 3 1 1 3">
            <a:extLst>
              <a:ext uri="{FF2B5EF4-FFF2-40B4-BE49-F238E27FC236}">
                <a16:creationId xmlns:a16="http://schemas.microsoft.com/office/drawing/2014/main" id="{B8EA40A5-9863-4126-AAD8-CB8B7D7635A7}"/>
              </a:ext>
            </a:extLst>
          </p:cNvPr>
          <p:cNvSpPr txBox="1">
            <a:spLocks/>
          </p:cNvSpPr>
          <p:nvPr/>
        </p:nvSpPr>
        <p:spPr bwMode="auto">
          <a:xfrm>
            <a:off x="124130" y="6196196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endParaRPr lang="ko-KR" altLang="en-US" sz="2800" dirty="0"/>
          </a:p>
        </p:txBody>
      </p:sp>
      <p:sp>
        <p:nvSpPr>
          <p:cNvPr id="29" name="내용 개체 틀 2 3">
            <a:extLst>
              <a:ext uri="{FF2B5EF4-FFF2-40B4-BE49-F238E27FC236}">
                <a16:creationId xmlns:a16="http://schemas.microsoft.com/office/drawing/2014/main" id="{777E2892-7628-4108-8F16-DE7C9950B6D3}"/>
              </a:ext>
            </a:extLst>
          </p:cNvPr>
          <p:cNvSpPr txBox="1">
            <a:spLocks/>
          </p:cNvSpPr>
          <p:nvPr/>
        </p:nvSpPr>
        <p:spPr bwMode="auto">
          <a:xfrm>
            <a:off x="507159" y="6188258"/>
            <a:ext cx="327275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Cross validation</a:t>
            </a:r>
            <a:endParaRPr lang="ko-KR" altLang="en-US" sz="28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16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Focus of Lecture 7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F823B-457E-42F9-AE40-DEC5FE7C017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07504" y="1924770"/>
            <a:ext cx="8496944" cy="128820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35860" y="1988840"/>
            <a:ext cx="7708548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Data organization (train/validation/test sets)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124130" y="1331045"/>
            <a:ext cx="8264294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explore </a:t>
            </a:r>
            <a:r>
              <a:rPr lang="en-US" altLang="ko-KR" sz="2800" dirty="0" smtClean="0"/>
              <a:t>other techniques </a:t>
            </a:r>
            <a:r>
              <a:rPr lang="en-US" altLang="ko-KR" sz="2800" dirty="0"/>
              <a:t>for </a:t>
            </a:r>
            <a:r>
              <a:rPr lang="en-US" altLang="ko-KR" sz="2800" b="1" dirty="0"/>
              <a:t>improvement.</a:t>
            </a:r>
            <a:endParaRPr lang="ko-KR" altLang="en-US" sz="2800" dirty="0"/>
          </a:p>
        </p:txBody>
      </p:sp>
      <p:sp>
        <p:nvSpPr>
          <p:cNvPr id="28" name="내용 개체 틀 2 3 3 1 1"/>
          <p:cNvSpPr txBox="1">
            <a:spLocks/>
          </p:cNvSpPr>
          <p:nvPr/>
        </p:nvSpPr>
        <p:spPr bwMode="auto">
          <a:xfrm>
            <a:off x="107504" y="2009874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29" name="내용 개체 틀 2 3 3 1 1"/>
          <p:cNvSpPr txBox="1">
            <a:spLocks/>
          </p:cNvSpPr>
          <p:nvPr/>
        </p:nvSpPr>
        <p:spPr bwMode="auto">
          <a:xfrm>
            <a:off x="115442" y="261150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2. </a:t>
            </a:r>
            <a:endParaRPr lang="ko-KR" altLang="en-US" sz="2800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552004" y="2624202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Weight initialization:</a:t>
            </a:r>
            <a:endParaRPr lang="ko-KR" altLang="en-US" sz="28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8C05FC7-1408-4F57-B64C-A83F75DD68FA}"/>
              </a:ext>
            </a:extLst>
          </p:cNvPr>
          <p:cNvSpPr txBox="1">
            <a:spLocks/>
          </p:cNvSpPr>
          <p:nvPr/>
        </p:nvSpPr>
        <p:spPr bwMode="auto">
          <a:xfrm>
            <a:off x="3908475" y="2640103"/>
            <a:ext cx="288579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Xavier’s, He’s</a:t>
            </a:r>
            <a:endParaRPr lang="ko-KR" altLang="en-US" sz="2800" dirty="0"/>
          </a:p>
        </p:txBody>
      </p:sp>
      <p:sp>
        <p:nvSpPr>
          <p:cNvPr id="32" name="내용 개체 틀 2 1"/>
          <p:cNvSpPr txBox="1">
            <a:spLocks noChangeArrowheads="1"/>
          </p:cNvSpPr>
          <p:nvPr/>
        </p:nvSpPr>
        <p:spPr bwMode="auto">
          <a:xfrm>
            <a:off x="535860" y="3212976"/>
            <a:ext cx="540429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Techniques for training stability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36" name="내용 개체 틀 2 3"/>
          <p:cNvSpPr txBox="1">
            <a:spLocks/>
          </p:cNvSpPr>
          <p:nvPr/>
        </p:nvSpPr>
        <p:spPr bwMode="auto">
          <a:xfrm>
            <a:off x="535860" y="4239252"/>
            <a:ext cx="620848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Hyperparameter search:</a:t>
            </a:r>
            <a:endParaRPr lang="ko-KR" altLang="en-US" sz="2800" dirty="0"/>
          </a:p>
        </p:txBody>
      </p:sp>
      <p:sp>
        <p:nvSpPr>
          <p:cNvPr id="41" name="내용 개체 틀 2 3 3 1 1 2"/>
          <p:cNvSpPr txBox="1">
            <a:spLocks/>
          </p:cNvSpPr>
          <p:nvPr/>
        </p:nvSpPr>
        <p:spPr bwMode="auto">
          <a:xfrm>
            <a:off x="107504" y="3234010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42" name="내용 개체 틀 2 3 3 1 1 3"/>
          <p:cNvSpPr txBox="1">
            <a:spLocks/>
          </p:cNvSpPr>
          <p:nvPr/>
        </p:nvSpPr>
        <p:spPr bwMode="auto">
          <a:xfrm>
            <a:off x="107504" y="424052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4. </a:t>
            </a:r>
            <a:endParaRPr lang="ko-KR" altLang="en-US" sz="2800" dirty="0"/>
          </a:p>
        </p:txBody>
      </p:sp>
      <p:sp>
        <p:nvSpPr>
          <p:cNvPr id="43" name="내용 개체 틀 2 4"/>
          <p:cNvSpPr txBox="1">
            <a:spLocks/>
          </p:cNvSpPr>
          <p:nvPr/>
        </p:nvSpPr>
        <p:spPr bwMode="auto">
          <a:xfrm>
            <a:off x="558354" y="4734407"/>
            <a:ext cx="90542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# </a:t>
            </a:r>
            <a:r>
              <a:rPr lang="en-US" altLang="ko-KR" sz="2800" i="1" dirty="0"/>
              <a:t>L </a:t>
            </a:r>
            <a:r>
              <a:rPr lang="en-US" altLang="ko-KR" sz="2800" dirty="0"/>
              <a:t>of layers, #        of hidden neurons, activation,</a:t>
            </a:r>
            <a:br>
              <a:rPr lang="en-US" altLang="ko-KR" sz="2800" dirty="0"/>
            </a:br>
            <a:r>
              <a:rPr lang="en-US" altLang="ko-KR" sz="2800" dirty="0"/>
              <a:t>learning rate, betas, batch size, # epochs,</a:t>
            </a:r>
            <a:br>
              <a:rPr lang="en-US" altLang="ko-KR" sz="2800" dirty="0"/>
            </a:br>
            <a:r>
              <a:rPr lang="en-US" altLang="ko-KR" sz="2800" dirty="0"/>
              <a:t>regularization factor, dropout rate, …</a:t>
            </a:r>
            <a:endParaRPr lang="ko-KR" altLang="en-US" sz="2800" dirty="0"/>
          </a:p>
        </p:txBody>
      </p:sp>
      <p:sp>
        <p:nvSpPr>
          <p:cNvPr id="44" name="내용 개체 틀 2 5">
            <a:extLst>
              <a:ext uri="{FF2B5EF4-FFF2-40B4-BE49-F238E27FC236}">
                <a16:creationId xmlns:a16="http://schemas.microsoft.com/office/drawing/2014/main" id="{D5076CE9-0804-4DAB-AB57-5250CEDBC452}"/>
              </a:ext>
            </a:extLst>
          </p:cNvPr>
          <p:cNvSpPr txBox="1">
            <a:spLocks/>
          </p:cNvSpPr>
          <p:nvPr/>
        </p:nvSpPr>
        <p:spPr bwMode="auto">
          <a:xfrm>
            <a:off x="558354" y="3728043"/>
            <a:ext cx="307754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Adam optimizer;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5" name="내용 개체 틀 2 6">
            <a:extLst>
              <a:ext uri="{FF2B5EF4-FFF2-40B4-BE49-F238E27FC236}">
                <a16:creationId xmlns:a16="http://schemas.microsoft.com/office/drawing/2014/main" id="{D75686DE-B5FF-48E3-9AF6-84B1C5C77592}"/>
              </a:ext>
            </a:extLst>
          </p:cNvPr>
          <p:cNvSpPr txBox="1">
            <a:spLocks/>
          </p:cNvSpPr>
          <p:nvPr/>
        </p:nvSpPr>
        <p:spPr bwMode="auto">
          <a:xfrm>
            <a:off x="3326322" y="3728043"/>
            <a:ext cx="40169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learning rate </a:t>
            </a:r>
            <a:r>
              <a:rPr lang="en-US" altLang="ko-KR" sz="2800" dirty="0" smtClean="0"/>
              <a:t>decay;</a:t>
            </a:r>
            <a:endParaRPr lang="ko-KR" altLang="en-US" sz="2800" dirty="0"/>
          </a:p>
        </p:txBody>
      </p:sp>
      <p:sp>
        <p:nvSpPr>
          <p:cNvPr id="46" name="내용 개체 틀 2 7">
            <a:extLst>
              <a:ext uri="{FF2B5EF4-FFF2-40B4-BE49-F238E27FC236}">
                <a16:creationId xmlns:a16="http://schemas.microsoft.com/office/drawing/2014/main" id="{41A84154-3E4A-4CA6-959C-AEB48CA32F8D}"/>
              </a:ext>
            </a:extLst>
          </p:cNvPr>
          <p:cNvSpPr txBox="1">
            <a:spLocks/>
          </p:cNvSpPr>
          <p:nvPr/>
        </p:nvSpPr>
        <p:spPr bwMode="auto">
          <a:xfrm>
            <a:off x="6588224" y="3755475"/>
            <a:ext cx="207612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b</a:t>
            </a:r>
            <a:r>
              <a:rPr lang="en-US" altLang="ko-KR" sz="2800" dirty="0" smtClean="0"/>
              <a:t>atch norm</a:t>
            </a:r>
            <a:endParaRPr lang="ko-KR" altLang="en-US" sz="28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FB8A635-5781-4B71-BF5F-D5AA10C2BE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77" y="4751104"/>
            <a:ext cx="494519" cy="39174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내용 개체 틀 2 3 3 1 1 3">
            <a:extLst>
              <a:ext uri="{FF2B5EF4-FFF2-40B4-BE49-F238E27FC236}">
                <a16:creationId xmlns:a16="http://schemas.microsoft.com/office/drawing/2014/main" id="{B8EA40A5-9863-4126-AAD8-CB8B7D7635A7}"/>
              </a:ext>
            </a:extLst>
          </p:cNvPr>
          <p:cNvSpPr txBox="1">
            <a:spLocks/>
          </p:cNvSpPr>
          <p:nvPr/>
        </p:nvSpPr>
        <p:spPr bwMode="auto">
          <a:xfrm>
            <a:off x="124130" y="6196196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endParaRPr lang="ko-KR" altLang="en-US" sz="2800" dirty="0"/>
          </a:p>
        </p:txBody>
      </p:sp>
      <p:sp>
        <p:nvSpPr>
          <p:cNvPr id="49" name="내용 개체 틀 2 3">
            <a:extLst>
              <a:ext uri="{FF2B5EF4-FFF2-40B4-BE49-F238E27FC236}">
                <a16:creationId xmlns:a16="http://schemas.microsoft.com/office/drawing/2014/main" id="{777E2892-7628-4108-8F16-DE7C9950B6D3}"/>
              </a:ext>
            </a:extLst>
          </p:cNvPr>
          <p:cNvSpPr txBox="1">
            <a:spLocks/>
          </p:cNvSpPr>
          <p:nvPr/>
        </p:nvSpPr>
        <p:spPr bwMode="auto">
          <a:xfrm>
            <a:off x="507159" y="6188258"/>
            <a:ext cx="327275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Cross validation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Train vs. validation vs. test sets 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B6E2D-221E-49C8-9E0E-AB2C190CC7D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7805A17-203B-486C-B476-B750589EAA3A}"/>
              </a:ext>
            </a:extLst>
          </p:cNvPr>
          <p:cNvSpPr txBox="1">
            <a:spLocks/>
          </p:cNvSpPr>
          <p:nvPr/>
        </p:nvSpPr>
        <p:spPr bwMode="auto">
          <a:xfrm>
            <a:off x="323528" y="1628800"/>
            <a:ext cx="554461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Data </a:t>
            </a:r>
            <a:r>
              <a:rPr lang="en-US" altLang="ko-KR" sz="2800" dirty="0">
                <a:solidFill>
                  <a:schemeClr val="accent2"/>
                </a:solidFill>
              </a:rPr>
              <a:t>seen</a:t>
            </a:r>
            <a:r>
              <a:rPr lang="en-US" altLang="ko-KR" sz="2800" dirty="0"/>
              <a:t> during training:</a:t>
            </a:r>
            <a:endParaRPr lang="ko-KR" altLang="en-US" sz="2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44D4F9-EFB0-4448-B7E6-9CA393690C75}"/>
              </a:ext>
            </a:extLst>
          </p:cNvPr>
          <p:cNvSpPr txBox="1">
            <a:spLocks/>
          </p:cNvSpPr>
          <p:nvPr/>
        </p:nvSpPr>
        <p:spPr bwMode="auto">
          <a:xfrm>
            <a:off x="323528" y="4760600"/>
            <a:ext cx="554461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Data </a:t>
            </a:r>
            <a:r>
              <a:rPr lang="en-US" altLang="ko-KR" sz="2800" dirty="0">
                <a:solidFill>
                  <a:srgbClr val="FF0000"/>
                </a:solidFill>
              </a:rPr>
              <a:t>unseen</a:t>
            </a:r>
            <a:r>
              <a:rPr lang="en-US" altLang="ko-KR" sz="2800" dirty="0"/>
              <a:t> during training:</a:t>
            </a:r>
            <a:endParaRPr lang="ko-KR" altLang="en-US" sz="28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9F31022-B581-4656-8000-4663BD5C571F}"/>
              </a:ext>
            </a:extLst>
          </p:cNvPr>
          <p:cNvSpPr txBox="1">
            <a:spLocks/>
          </p:cNvSpPr>
          <p:nvPr/>
        </p:nvSpPr>
        <p:spPr bwMode="auto">
          <a:xfrm>
            <a:off x="1259632" y="2295712"/>
            <a:ext cx="191491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</a:rPr>
              <a:t>train </a:t>
            </a:r>
            <a:r>
              <a:rPr lang="en-US" altLang="ko-KR" sz="2800" dirty="0"/>
              <a:t>set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661FC96-1D12-4863-A11D-29D402107481}"/>
              </a:ext>
            </a:extLst>
          </p:cNvPr>
          <p:cNvSpPr txBox="1">
            <a:spLocks/>
          </p:cNvSpPr>
          <p:nvPr/>
        </p:nvSpPr>
        <p:spPr bwMode="auto">
          <a:xfrm>
            <a:off x="4932040" y="2286497"/>
            <a:ext cx="288032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</a:rPr>
              <a:t>validation</a:t>
            </a:r>
            <a:r>
              <a:rPr lang="en-US" altLang="ko-KR" sz="2800" dirty="0"/>
              <a:t> set</a:t>
            </a:r>
            <a:endParaRPr lang="ko-KR" altLang="en-US" sz="28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708AC64-9665-44B1-A549-2D970C77406A}"/>
              </a:ext>
            </a:extLst>
          </p:cNvPr>
          <p:cNvSpPr txBox="1">
            <a:spLocks/>
          </p:cNvSpPr>
          <p:nvPr/>
        </p:nvSpPr>
        <p:spPr bwMode="auto">
          <a:xfrm>
            <a:off x="5364088" y="4770983"/>
            <a:ext cx="191491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test </a:t>
            </a:r>
            <a:r>
              <a:rPr lang="en-US" altLang="ko-KR" sz="2800" dirty="0"/>
              <a:t>set</a:t>
            </a:r>
            <a:endParaRPr lang="ko-KR" altLang="en-US" sz="2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75B70CC2-27B0-4B3C-B03A-D16BBB1B1EB5}"/>
              </a:ext>
            </a:extLst>
          </p:cNvPr>
          <p:cNvSpPr txBox="1">
            <a:spLocks/>
          </p:cNvSpPr>
          <p:nvPr/>
        </p:nvSpPr>
        <p:spPr bwMode="auto">
          <a:xfrm>
            <a:off x="4118246" y="2889361"/>
            <a:ext cx="5025754" cy="85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Role:</a:t>
            </a:r>
            <a:r>
              <a:rPr lang="en-US" altLang="ko-KR" sz="2800" dirty="0"/>
              <a:t> </a:t>
            </a:r>
            <a:r>
              <a:rPr lang="en-US" altLang="ko-KR" sz="2800" i="1" dirty="0"/>
              <a:t>validating</a:t>
            </a:r>
            <a:r>
              <a:rPr lang="en-US" altLang="ko-KR" sz="2800" dirty="0"/>
              <a:t> the goodness of a trained model</a:t>
            </a:r>
            <a:endParaRPr lang="ko-KR" altLang="en-US" sz="28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D344347-40BA-4BC0-A6E5-F3CF0AD69A45}"/>
              </a:ext>
            </a:extLst>
          </p:cNvPr>
          <p:cNvSpPr txBox="1">
            <a:spLocks/>
          </p:cNvSpPr>
          <p:nvPr/>
        </p:nvSpPr>
        <p:spPr bwMode="auto">
          <a:xfrm>
            <a:off x="323528" y="2880289"/>
            <a:ext cx="430385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Role:</a:t>
            </a:r>
            <a:r>
              <a:rPr lang="en-US" altLang="ko-KR" sz="2800" dirty="0"/>
              <a:t> </a:t>
            </a:r>
            <a:r>
              <a:rPr lang="en-US" altLang="ko-KR" sz="2800" i="1" dirty="0"/>
              <a:t>training</a:t>
            </a:r>
            <a:r>
              <a:rPr lang="en-US" altLang="ko-KR" sz="2800" dirty="0"/>
              <a:t> model parameters</a:t>
            </a:r>
            <a:endParaRPr lang="ko-KR" altLang="en-US" sz="28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FDC6614C-F827-48F8-91D8-15E0C24D9B62}"/>
              </a:ext>
            </a:extLst>
          </p:cNvPr>
          <p:cNvSpPr txBox="1">
            <a:spLocks/>
          </p:cNvSpPr>
          <p:nvPr/>
        </p:nvSpPr>
        <p:spPr bwMode="auto">
          <a:xfrm>
            <a:off x="4118246" y="3829913"/>
            <a:ext cx="4161659" cy="6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(hyperparameter search)</a:t>
            </a:r>
            <a:endParaRPr lang="ko-KR" altLang="en-US" sz="28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2" grpId="0"/>
      <p:bldP spid="23" grpId="0"/>
      <p:bldP spid="24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0.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f_w (x)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|0.1|0.1|0.1|0.1|0.1|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8.98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n^{[\ell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8.98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n^{[\ell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|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|0.1|0.1|0.1|0.1|0.2|0.2|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097.1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,000 \leq m \leq 10,000 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72.178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\leq 1,000 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339.33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0,000 \leq  m \leq 1,000,000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13.648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m \geq 1,000,000 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55.7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 -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 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9771"/>
  <p:tag name="ORIGINALWIDTH" val="176.9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{ij}^{[\ell]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55.7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 -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 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9771"/>
  <p:tag name="ORIGINALWIDTH" val="176.9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{ij}^{[\ell]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1091.1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1^{[\ell]} = \sum_{j=1}^{n^{[\ell-1]}} w_{1j}^{[\ell]} a_j^{[\ell-1]}&#10;\end{align*}&#10;&#10;&#10;\end{document}"/>
  <p:tag name="IGUANATEXSIZE" val="20"/>
  <p:tag name="IGUANATEXCURSOR" val="3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799.7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z_1^{[\ell]}\right) = {\sf var} \left(\sum_{j=1}^{n^{[\ell-1]}} w_{1j}^{[\ell]} a_j^{[\ell-1]} \right)&#10;\end{align*}&#10;&#10;&#10;\end{document}"/>
  <p:tag name="IGUANATEXSIZE" val="20"/>
  <p:tag name="IGUANATEXCURSOR" val="4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799.7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z_1^{[\ell]}\right) = {\sf var} \left(\sum_{j=1}^{n^{[\ell-1]}} w_{1j}^{[\ell]} a_j^{[\ell-1]} \right)&#10;\end{align*}&#10;&#10;&#10;\end{document}"/>
  <p:tag name="IGUANATEXSIZE" val="20"/>
  <p:tag name="IGUANATEXCURSOR" val="4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1|0.2|0.2|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1209.5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sum_{j=1}^{n^{[\ell-1]}}{\sf var} \left( w_{1j}^{[\ell]} a_j^{[\ell-1]} \right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2776.9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sum_{j=1}^{n^{[\ell-1]}}\mathbb{E}  \left[ (w_{1j}^{[\ell] })^2 (a_j^{[\ell-1] })^2 \right] - &#10;\sum_{j=1}^{n^{[\ell-1]}} \left( \mathbb{E}  \left[ w_{1j}^{[\ell] } a_j^{[\ell-1] } \right] \right)^2&#10;\end{align*}&#10;&#10;&#10;\end{document}"/>
  <p:tag name="IGUANATEXSIZE" val="20"/>
  <p:tag name="IGUANATEXCURSOR" val="5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0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1937.7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z_1^{[\ell]}\right) =  \sum_{j=1}^{n^{[\ell-1]}}\mathbb{E}  \left[ (w_{1j}^{[\ell] })^2 (a_j^{[\ell-1] })^2 \right]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1644.5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 \sum_{j=1}^{n^{[\ell-1]}}\mathbb{E}  \left[ (w_{1j}^{[\ell] })^2 \right] \mathbb{E} \left[ (a_j^{[\ell-1] })^2 \right]&#10;\end{align*}&#10;&#10;&#10;\end{document}"/>
  <p:tag name="IGUANATEXSIZE" val="20"/>
  <p:tag name="IGUANATEXCURSOR" val="4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1558.3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 \sum_{j=1}^{n^{[\ell-1]}} {\sf var} \left( w_{1j}^{[\ell] } \right) {\sf var} \left(a_j^{[\ell-1] } \right)&#10;\end{align*}&#10;&#10;&#10;\end{document}"/>
  <p:tag name="IGUANATEXSIZE" val="20"/>
  <p:tag name="IGUANATEXCURSOR" val="4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2093.73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z_1^{[\ell]}\right) =  \sum_{j=1}^{n^{[\ell-1]}} {\sf var} \left( w_{1j}^{[\ell] } \right) {\sf var} \left(a_j^{[\ell-1] } \right)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684.28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a_j^{[\ell-1] } \right) = 1, \; {\sf var} \left( w_{1j}^{[\ell] } \right) =1&#10;\end{align*}&#10;&#10;\end{document}"/>
  <p:tag name="IGUANATEXSIZE" val="20"/>
  <p:tag name="IGUANATEXCURSOR" val="4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z_1^{[\ell]}\right) = n^{[\ell-1]}&#10;\end{align*}&#10;&#10;&#10;\end{document}"/>
  <p:tag name="IGUANATEXSIZE" val="20"/>
  <p:tag name="IGUANATEXCURSOR" val="3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9494"/>
  <p:tag name="ORIGINALWIDTH" val="2093.73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z_1^{[\ell]}\right) =  \sum_{j=1}^{n^{[\ell-1]}} {\sf var} \left( w_{1j}^{[\ell] } \right) {\sf var} \left(a_j^{[\ell-1] } \right)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010.87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 w_{1j}^{[\ell] } \right) = \frac{1}{ n^{[\ell-1]}}&#10;\end{align*}&#10;&#10;&#10;\end{document}"/>
  <p:tag name="IGUANATEXSIZE" val="20"/>
  <p:tag name="IGUANATEXCURSOR" val="3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841.394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a_j^{[\ell-1] } \right) = 1&#10;\end{align*}&#10;&#10;\end{document}"/>
  <p:tag name="IGUANATEXSIZE" val="20"/>
  <p:tag name="IGUANATEXCURSOR" val="3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51.0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_{ij}^{[\ell] }  \textrm{ i.i.d. } \sim {\cal N} \left(0, \frac{1}{ n^{[\ell-1]}} \right)&#10;\end{align*}&#10;&#10;&#10;\end{document}"/>
  <p:tag name="IGUANATEXSIZE" val="20"/>
  <p:tag name="IGUANATEXCURSOR" val="338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872.14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1^{[\ell]} = {\sf ReLU} ( z_1^{[\ell]} )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725.909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max ( 0, z_1^{[\ell]} )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226.8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a_1^{[\ell]}\right) = \frac{1}{2}  {\sf var} \left(z_1^{[\ell] } \right)&#10;\end{align*}&#10;&#10;&#10;\end{document}"/>
  <p:tag name="IGUANATEXSIZE" val="20"/>
  <p:tag name="IGUANATEXCURSOR" val="3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357.3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r} \left(a_1^{[\ell] } \right) = \red{\frac{1}{2} }{\sf var} \left(a_j^{[\ell-1] } \right) &#10;\end{align*}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51.0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_{ij}^{[\ell] }  \textrm{ i.i.d. } \sim {\cal N} \left(0, \frac{1}{ n^{[\ell-1]}} \right)&#10;\end{align*}&#10;&#10;&#10;\end{document}"/>
  <p:tag name="IGUANATEXSIZE" val="20"/>
  <p:tag name="IGUANATEXCURSOR" val="338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51.0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_{ij}^{[\ell] }  \textrm{ i.i.d. } \sim {\cal N} \left(0, \frac{\red{2}}{ n^{[\ell-1]}} \right)&#10;\end{align*}&#10;&#10;&#10;\end{document}"/>
  <p:tag name="IGUANATEXSIZE" val="20"/>
  <p:tag name="IGUANATEXCURSOR" val="392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3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8.987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4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6.737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5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6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00.487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7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8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9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46.98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{10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797.90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j = \frac{ e^{z_j} }{ \sum_{k=1}^{10} e^{z_k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8.987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1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1.98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93.438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f (x)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.73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.2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4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1.98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5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.73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6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5.73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7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.73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8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.73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9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{10}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1332.58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ell_{\sf CE} (y, \hat{y})= \sum_{j=1}^{10} - y_j \log \hat{y}_j 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3.813"/>
  <p:tag name="ORIGINALWIDTH" val="470.94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eft[&#10;  \begin{array}{c}&#10;    0 \\&#10;    0 \\&#10;    1 \\&#10;    0 \\&#10;    0 \\&#10;    0 \\&#10;    0 \\&#10;    0 \\&#10;    0 \\&#10;    0 \\&#10;  \end{array}&#10;\right]&#10;\left .&#10;  \begin{array}{c}&#10;    0 \\&#10;    1 \\&#10;    2 \\&#10;    3 \\&#10;    4 \\&#10;    5 \\&#10;    6 \\&#10;    7 \\&#10;    8 \\&#10;    9 \\&#10;  \end{array}&#10;\right .&#10;\end{align*}&#10;&#10;&#10;\end{document}"/>
  <p:tag name="IGUANATEXSIZE" val="20"/>
  <p:tag name="IGUANATEXCURSOR" val="5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y 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314456</TotalTime>
  <Words>752</Words>
  <Application>Microsoft Office PowerPoint</Application>
  <PresentationFormat>화면 슬라이드 쇼(4:3)</PresentationFormat>
  <Paragraphs>193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52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Courier New</vt:lpstr>
      <vt:lpstr>Times New Roman</vt:lpstr>
      <vt:lpstr>Wingdings</vt:lpstr>
      <vt:lpstr>1_JobTalk3</vt:lpstr>
      <vt:lpstr>PowerPoint 프레젠테이션</vt:lpstr>
      <vt:lpstr>PowerPoint 프레젠테이션</vt:lpstr>
      <vt:lpstr>Recap: Machine learning</vt:lpstr>
      <vt:lpstr>Recap: Deep neural networks</vt:lpstr>
      <vt:lpstr>Recap: TensorFlow coding</vt:lpstr>
      <vt:lpstr>Question</vt:lpstr>
      <vt:lpstr>Outline of today’s lectures</vt:lpstr>
      <vt:lpstr>Focus of Lecture 7</vt:lpstr>
      <vt:lpstr>Train vs. validation vs. test sets </vt:lpstr>
      <vt:lpstr>How to split train/val/test sets?</vt:lpstr>
      <vt:lpstr>Scale of # examples</vt:lpstr>
      <vt:lpstr>Data distribution</vt:lpstr>
      <vt:lpstr>PowerPoint 프레젠테이션</vt:lpstr>
      <vt:lpstr>Xavier’s initialization: Motivation</vt:lpstr>
      <vt:lpstr>Xavier’s initialization: Motivation</vt:lpstr>
      <vt:lpstr>Xavier’s initialization: Motivation</vt:lpstr>
      <vt:lpstr>Variance computation</vt:lpstr>
      <vt:lpstr>Variance computation</vt:lpstr>
      <vt:lpstr>Exploding problem</vt:lpstr>
      <vt:lpstr>Xavier’s initialization</vt:lpstr>
      <vt:lpstr>He’s initialization: Motivation</vt:lpstr>
      <vt:lpstr>He’s initialization</vt:lpstr>
      <vt:lpstr>Look ahead</vt:lpstr>
      <vt:lpstr>PowerPoint 프레젠테이션</vt:lpstr>
      <vt:lpstr>Softmax activation for output layer</vt:lpstr>
      <vt:lpstr>Loss function for maximizing likelihood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4814</cp:revision>
  <dcterms:created xsi:type="dcterms:W3CDTF">2006-01-25T19:50:38Z</dcterms:created>
  <dcterms:modified xsi:type="dcterms:W3CDTF">2020-10-20T06:12:26Z</dcterms:modified>
</cp:coreProperties>
</file>