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6" r:id="rId9"/>
  </p:sldIdLst>
  <p:sldSz cx="12192000" cy="6858000"/>
  <p:notesSz cx="6858000" cy="9144000"/>
  <p:embeddedFontLst>
    <p:embeddedFont>
      <p:font typeface="Helvetica" panose="020B060402020202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현준" initials="주" lastIdx="1" clrIdx="0">
    <p:extLst>
      <p:ext uri="{19B8F6BF-5375-455C-9EA6-DF929625EA0E}">
        <p15:presenceInfo xmlns:p15="http://schemas.microsoft.com/office/powerpoint/2012/main" userId="S::hyunjunju@postech.ac.kr::2b3d3525-7185-48ef-87c7-c01b6e7c37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E8"/>
    <a:srgbClr val="08234B"/>
    <a:srgbClr val="0026F5"/>
    <a:srgbClr val="5D5AD3"/>
    <a:srgbClr val="EC4F3D"/>
    <a:srgbClr val="E8FDC7"/>
    <a:srgbClr val="FF0000"/>
    <a:srgbClr val="007F00"/>
    <a:srgbClr val="CF3147"/>
    <a:srgbClr val="00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6" autoAdjust="0"/>
    <p:restoredTop sz="91743" autoAdjust="0"/>
  </p:normalViewPr>
  <p:slideViewPr>
    <p:cSldViewPr snapToGrid="0">
      <p:cViewPr varScale="1">
        <p:scale>
          <a:sx n="148" d="100"/>
          <a:sy n="148" d="100"/>
        </p:scale>
        <p:origin x="14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F648-6524-4198-94A2-FEB93FB559D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7050-FD06-4F84-B5BC-4A6CE2496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0E8B-C07A-4D9E-A4C6-189AEADE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6B3AC-9744-4A00-9487-D149C85C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9D92D-81D1-4509-9F58-E1A17E04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BD0A-E11D-4D4F-ADE7-F07E011C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33C87-3107-4F3B-AAD0-435BC340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B94C-A607-4FDC-88DD-67BA8121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4616E-2D2A-4A2F-A52B-F18EA1CF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46D59-5833-4E22-82AA-E3D7665E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6EE08-BB67-4B01-B21D-CBEC5F2A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0D50-2AE2-4955-A55D-E6181417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6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07F6F-816C-4514-A631-84DC04DFC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4F3F3-0A86-4723-B361-3E0D0627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8D2A-DE72-454D-86C8-982F47AB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BB3C7-30D1-48F6-85CA-D337E006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8A45E-3398-4D29-878C-F154CDC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197A-91D6-4B3D-9AF6-AE9661B1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D5E15-8068-448B-A59B-4FEDEAB5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CF56C-61E6-4A72-910F-D422445C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2ED6A-EAFA-4F6E-8039-D217B55A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FAC55-8884-469E-ABA9-AFE9E553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5BC1C-3C25-488B-A7C4-819F5F2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EEFA3-68B5-4F87-9746-4A959764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6A5C8-3CA0-4D8A-A773-3F1706F6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735A3-B316-4532-A1C9-AAFA14BC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5D2F-3DE0-4C22-A2C1-F55FF3B1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2130-38A5-4D57-8878-2C2BC45A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B161F-8B5B-4851-BC1F-03CEE338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3EEDF-88CF-4776-BC56-D8219154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66A2C-124B-45B8-B9CF-C9AE11AA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66A13-DBF0-47D8-B240-77EF024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3276C-5377-4B9D-8951-D80E9B95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CC6B5-DD76-46B0-ADC9-0B97439D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1179E-B476-4B60-8261-64A81325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F653F-BE50-4EEB-AFB6-560C1D98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101D4-45C7-43E2-8630-638A42D3B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344FA-1600-4E78-A878-9A76BA09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DDD25B-B8D6-40DB-AC79-2BBA67F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AB0E34-3F37-48A3-B202-B3995030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AF99DA-93FA-40D8-A1C9-54CF66F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39964-691D-4450-AEDA-3C719BA8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BD17E-FB7D-4DDB-BACA-DB5DDEE0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4DAA3-C783-481C-9054-AD538DD1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1AD16-076A-473C-A0AE-85CC2FC6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24315-0438-4788-958E-2DE594B9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34202-CB62-45CF-AFA9-606E0CF5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92C54-45B7-4726-873E-61D58EDB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0F777-064B-4C44-9604-19A4E457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7A0A0-83D9-4CFA-AB27-D2C51111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BC971-1A8F-49B4-A91E-DBA7F856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8364F-CF35-4727-B577-BED26632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D6ED0-EAAE-41D4-A7FE-E282070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EBFC7-B576-48F2-A7EC-EB31ABA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01A54-407A-4DBF-A0D5-742AD936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CE09A-0D08-438A-9BD8-06EB6A80B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92DB3-B039-4D89-A842-B48ECFFC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B54C1-1C6C-4835-B0EB-310F37A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9351A-327B-429B-AC63-E5897835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7A6D8-2BD5-45BA-9A9C-980D3BC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98F95-95DD-4181-BFD2-2D7D166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94A2B-BBED-472B-A6C8-270375F87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A988-3D80-4D99-9482-88D85863B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510E-0A4F-4A7C-B984-1277E700C7F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93061-ECE0-4ED4-9720-3C25B79F6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5552E-1C06-443F-A361-E73F3363B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pytorch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41288-20B1-4A55-83A7-65CF31332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4400" dirty="0"/>
              <a:t>실습환경 설명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EB01C227-DE67-437B-AB17-EBE89A0A9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2022. May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9D9999-8660-4583-BC57-531BC64D0CB2}"/>
              </a:ext>
            </a:extLst>
          </p:cNvPr>
          <p:cNvGrpSpPr/>
          <p:nvPr/>
        </p:nvGrpSpPr>
        <p:grpSpPr>
          <a:xfrm>
            <a:off x="4275733" y="336800"/>
            <a:ext cx="3640535" cy="1328205"/>
            <a:chOff x="4100078" y="4841690"/>
            <a:chExt cx="3640535" cy="13282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6DE4D1-79E1-4796-AD84-9E9AD338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648" y="4841690"/>
              <a:ext cx="1428965" cy="1328205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43110E2-26C9-4021-8A55-1826953442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5" t="9939" r="12366" b="9159"/>
            <a:stretch/>
          </p:blipFill>
          <p:spPr bwMode="auto">
            <a:xfrm>
              <a:off x="4100078" y="4841690"/>
              <a:ext cx="2174098" cy="1328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58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CEA9-86C0-404A-9E29-FCE6D83C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en-US" altLang="ko-KR" dirty="0" err="1"/>
              <a:t>Colab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E0E3C-D04E-4485-9F6B-241DE444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구글에서 제공하는 클라우드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</a:p>
          <a:p>
            <a:r>
              <a:rPr lang="en-US" altLang="ko-KR" sz="2000" dirty="0">
                <a:hlinkClick r:id="rId2"/>
              </a:rPr>
              <a:t>https://research.google.com/colaboratory/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준비물</a:t>
            </a:r>
            <a:r>
              <a:rPr lang="en-US" altLang="ko-KR" sz="2000" dirty="0"/>
              <a:t>: </a:t>
            </a:r>
            <a:r>
              <a:rPr lang="ko-KR" altLang="en-US" sz="2000" dirty="0"/>
              <a:t>구글 계정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61D1C-D704-4D5D-9E37-8F68492DA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"/>
          <a:stretch/>
        </p:blipFill>
        <p:spPr>
          <a:xfrm>
            <a:off x="2654967" y="2923563"/>
            <a:ext cx="6882066" cy="353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2BB8-DCE8-43E5-A4E2-FB37456D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 라이브러리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AD011-7AE5-4D93-91C7-4F3C3B51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https://numpy.org/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Matrix </a:t>
            </a:r>
            <a:r>
              <a:rPr lang="ko-KR" altLang="en-US" dirty="0"/>
              <a:t>및 </a:t>
            </a:r>
            <a:r>
              <a:rPr lang="en-US" altLang="ko-KR" dirty="0"/>
              <a:t>Tensor </a:t>
            </a:r>
            <a:r>
              <a:rPr lang="ko-KR" altLang="en-US" dirty="0"/>
              <a:t>관련 연산 </a:t>
            </a:r>
            <a:r>
              <a:rPr lang="en-US" altLang="ko-KR" dirty="0"/>
              <a:t>(CPU</a:t>
            </a:r>
            <a:r>
              <a:rPr lang="ko-KR" altLang="en-US" dirty="0"/>
              <a:t> 연산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Pandas (</a:t>
            </a:r>
            <a:r>
              <a:rPr lang="en-US" altLang="ko-KR" dirty="0">
                <a:hlinkClick r:id="rId3"/>
              </a:rPr>
              <a:t>https://pandas.pydata.org/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전처리를 할 때 많이 사용</a:t>
            </a:r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https://pytorch.org/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딥러닝 프레임워크 </a:t>
            </a:r>
            <a:r>
              <a:rPr lang="en-US" altLang="ko-KR" dirty="0"/>
              <a:t>(GPU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을 사용하면 미리 설치 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컴퓨터에 설치 하고 싶은 경우</a:t>
            </a:r>
            <a:r>
              <a:rPr lang="en-US" altLang="ko-KR" dirty="0"/>
              <a:t>, Anaconda (</a:t>
            </a:r>
            <a:r>
              <a:rPr lang="en-US" altLang="ko-KR" dirty="0">
                <a:hlinkClick r:id="rId5"/>
              </a:rPr>
              <a:t>https://www.anaconda.com/</a:t>
            </a:r>
            <a:r>
              <a:rPr lang="en-US" altLang="ko-KR" dirty="0"/>
              <a:t>) </a:t>
            </a:r>
            <a:r>
              <a:rPr lang="ko-KR" altLang="en-US" dirty="0"/>
              <a:t>사용을 추천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8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3461-8ABF-4780-8F21-803B28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으로 </a:t>
            </a:r>
            <a:r>
              <a:rPr lang="en-US" altLang="ko-KR" dirty="0"/>
              <a:t>Notebook </a:t>
            </a:r>
            <a:r>
              <a:rPr lang="ko-KR" altLang="en-US" dirty="0"/>
              <a:t>만들어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33F2B-F33E-42D6-8372-0D8704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구글 아이디를 이용해서 로그인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D5A70-8D0A-47C5-BAE0-42E21AE0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2420074"/>
            <a:ext cx="6256424" cy="30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3461-8ABF-4780-8F21-803B28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으로 </a:t>
            </a:r>
            <a:r>
              <a:rPr lang="en-US" altLang="ko-KR" dirty="0"/>
              <a:t>Notebook </a:t>
            </a:r>
            <a:r>
              <a:rPr lang="ko-KR" altLang="en-US" dirty="0"/>
              <a:t>만들어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33F2B-F33E-42D6-8372-0D8704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새 노트</a:t>
            </a:r>
            <a:r>
              <a:rPr lang="en-US" altLang="ko-KR" dirty="0"/>
              <a:t>”</a:t>
            </a:r>
            <a:r>
              <a:rPr lang="ko-KR" altLang="en-US" dirty="0"/>
              <a:t>를 클릭 하면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과 비슷한 화면이 나옴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생성된 노트에서 코딩을 진행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D4B873-DC5E-4DBD-8D21-FEA25814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4" y="2519030"/>
            <a:ext cx="7570273" cy="30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3461-8ABF-4780-8F21-803B28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으로 </a:t>
            </a:r>
            <a:r>
              <a:rPr lang="en-US" altLang="ko-KR" dirty="0"/>
              <a:t>Notebook </a:t>
            </a:r>
            <a:r>
              <a:rPr lang="ko-KR" altLang="en-US" dirty="0"/>
              <a:t>만들어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33F2B-F33E-42D6-8372-0D8704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노트 불러오기 </a:t>
            </a:r>
            <a:r>
              <a:rPr lang="en-US" altLang="ko-KR" dirty="0"/>
              <a:t>(Google Drive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Google Drive </a:t>
            </a:r>
            <a:r>
              <a:rPr lang="ko-KR" altLang="en-US" dirty="0"/>
              <a:t>접속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https://drive.google.com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95AB46-BBC5-4C54-A729-8F82FD3F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0" y="2816680"/>
            <a:ext cx="8327300" cy="30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3461-8ABF-4780-8F21-803B28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으로 </a:t>
            </a:r>
            <a:r>
              <a:rPr lang="en-US" altLang="ko-KR" dirty="0"/>
              <a:t>Notebook </a:t>
            </a:r>
            <a:r>
              <a:rPr lang="ko-KR" altLang="en-US" dirty="0"/>
              <a:t>만들어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33F2B-F33E-42D6-8372-0D8704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노트 불러오기 </a:t>
            </a:r>
            <a:r>
              <a:rPr lang="en-US" altLang="ko-KR" dirty="0"/>
              <a:t>(Google Drive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Google Drive </a:t>
            </a:r>
            <a:r>
              <a:rPr lang="ko-KR" altLang="en-US" dirty="0"/>
              <a:t>접속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https://drive.google.com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Colab</a:t>
            </a:r>
            <a:r>
              <a:rPr lang="en-US" altLang="ko-KR" dirty="0"/>
              <a:t> Notebooks</a:t>
            </a:r>
            <a:r>
              <a:rPr lang="ko-KR" altLang="en-US" dirty="0"/>
              <a:t>에 들어가서 기존의 노트 업로드</a:t>
            </a:r>
            <a:r>
              <a:rPr lang="en-US" altLang="ko-KR" dirty="0"/>
              <a:t> (Notebook file)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F09655-92B5-4524-87B1-C279F271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0" y="2852010"/>
            <a:ext cx="8327300" cy="34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2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3461-8ABF-4780-8F21-803B284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으로 </a:t>
            </a:r>
            <a:r>
              <a:rPr lang="en-US" altLang="ko-KR" dirty="0"/>
              <a:t>Notebook </a:t>
            </a:r>
            <a:r>
              <a:rPr lang="ko-KR" altLang="en-US" dirty="0"/>
              <a:t>만들어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33F2B-F33E-42D6-8372-0D8704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노트 불러오기 </a:t>
            </a:r>
            <a:r>
              <a:rPr lang="en-US" altLang="ko-KR" dirty="0"/>
              <a:t>(Google Drive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Google Drive </a:t>
            </a:r>
            <a:r>
              <a:rPr lang="ko-KR" altLang="en-US" dirty="0"/>
              <a:t>접속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https://drive.google.com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Colab</a:t>
            </a:r>
            <a:r>
              <a:rPr lang="en-US" altLang="ko-KR" dirty="0"/>
              <a:t> Notebooks</a:t>
            </a:r>
            <a:r>
              <a:rPr lang="ko-KR" altLang="en-US" dirty="0"/>
              <a:t>에 들어가서 기존의 노트 업로드</a:t>
            </a:r>
            <a:r>
              <a:rPr lang="en-US" altLang="ko-KR" dirty="0"/>
              <a:t> (Notebook file)</a:t>
            </a:r>
          </a:p>
          <a:p>
            <a:pPr lvl="1"/>
            <a:r>
              <a:rPr lang="ko-KR" altLang="en-US" dirty="0"/>
              <a:t>업로드한 파일 더블클릭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기존의 노트가 실행 됨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A5B6D-8FBF-49C7-B7CD-E2A6F9A3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4" y="2898906"/>
            <a:ext cx="7570273" cy="37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23937</TotalTime>
  <Words>247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Helvetica</vt:lpstr>
      <vt:lpstr>Office 테마</vt:lpstr>
      <vt:lpstr>실습환경 설명</vt:lpstr>
      <vt:lpstr>Google Colaboratory (Colab)</vt:lpstr>
      <vt:lpstr>관련 라이브러리</vt:lpstr>
      <vt:lpstr>Colab으로 Notebook 만들어 보기</vt:lpstr>
      <vt:lpstr>Colab으로 Notebook 만들어 보기</vt:lpstr>
      <vt:lpstr>Colab으로 Notebook 만들어 보기</vt:lpstr>
      <vt:lpstr>Colab으로 Notebook 만들어 보기</vt:lpstr>
      <vt:lpstr>Colab으로 Notebook 만들어 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Anomaly Detection with Multi-task One-class Classification</dc:title>
  <dc:creator>Hyunjun Ju</dc:creator>
  <cp:lastModifiedBy>이성제</cp:lastModifiedBy>
  <cp:revision>740</cp:revision>
  <dcterms:created xsi:type="dcterms:W3CDTF">2021-02-15T07:41:39Z</dcterms:created>
  <dcterms:modified xsi:type="dcterms:W3CDTF">2022-05-11T14:17:31Z</dcterms:modified>
</cp:coreProperties>
</file>