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Malgun Gothic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B0600000101010101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ZUJlz6LzevENmWLE28ci71+PK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t/29bdec7719dd4941bd0156c43c074a4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83483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>
                <a:latin typeface="Calibri"/>
                <a:ea typeface="Calibri"/>
                <a:cs typeface="Calibri"/>
                <a:sym typeface="Calibri"/>
              </a:rPr>
              <a:t>DS30_예측 분석 Modeling</a:t>
            </a:r>
            <a:br>
              <a:rPr lang="en-US" sz="48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Time-series Forecasting</a:t>
            </a:r>
            <a:endParaRPr sz="4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32917" y="5318525"/>
            <a:ext cx="31261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 Lab. POSTECH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 descr="Pohang University of Science and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1960" y="223846"/>
            <a:ext cx="1374769" cy="1374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 b="1"/>
              <a:t>Modelling 및 학습 제안 사항</a:t>
            </a:r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 b="1"/>
              <a:t>Model Architecture / Hyperparameters</a:t>
            </a:r>
            <a:endParaRPr sz="4000" b="1"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Classification Task slide 참조.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b="1"/>
              <a:t>Modelling 방식</a:t>
            </a:r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Single-shot/ Autoregressive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베이스 코드는 single-shot 방식으로 제공함.</a:t>
            </a:r>
            <a:endParaRPr/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Teacher Forcing 관련 choices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Autoregressive, Teacher Forcing 관련 코드는 실습 파일 Pytorch_Translation (</a:t>
            </a:r>
            <a:r>
              <a:rPr lang="en-US" sz="2400" b="0" i="0">
                <a:solidFill>
                  <a:srgbClr val="212121"/>
                </a:solidFill>
              </a:rPr>
              <a:t>with a Seq2Seq Network and Attention</a:t>
            </a:r>
            <a:r>
              <a:rPr lang="en-US" sz="2400"/>
              <a:t>) 코드 참조.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Deep learning for time series classification: a review, arXiv’19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Time Series Classification from Scratch with Deep Neural Networks: A Strong Baseline, IJCNN’17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Learning Time-Series Shapelets, KDD’14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Datasets -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http://www.timeseriesclassification.com/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Datasets - https://arxiv.org/pdf/1811.00075.pdf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https://en.wikipedia.org/wiki/Recurrent_neural_network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https://en.wikipedia.org/wiki/Dynamic_time_warping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Task: Time-series forecasting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44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주어진 시계열 데이터의 미래 변화 값을 예측.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본 Task에서는 미래 24시간의 값을 예측하는 multi-step forecasting 을 수행함.</a:t>
            </a:r>
            <a:endParaRPr/>
          </a:p>
        </p:txBody>
      </p:sp>
      <p:pic>
        <p:nvPicPr>
          <p:cNvPr id="93" name="Google Shape;93;p2" descr="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7987" y="2836591"/>
            <a:ext cx="5856457" cy="38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Multi-step forecasting</a:t>
            </a:r>
            <a:endParaRPr b="1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00" name="Google Shape;100;p3" descr="A convolutional model sees how things change over tim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7628" y="2640754"/>
            <a:ext cx="3615251" cy="345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Multi-step forecasting</a:t>
            </a:r>
            <a:endParaRPr b="1"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07" name="Google Shape;107;p4" descr="Feedback a model's output to its inpu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5493" y="3188705"/>
            <a:ext cx="5130113" cy="3214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Deep Learning methods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딥러닝을 이용하여 non-linear한 feature 생성, 이를 이용한 미래 값 예측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RNN-based models (RNN, GRU, LSTM)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CNN-based models (FCN, ResNet)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MLP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3064" y="3429000"/>
            <a:ext cx="7945872" cy="253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313889" y="6113508"/>
            <a:ext cx="39992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for time series classification: a review, arXiv’19</a:t>
            </a: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8779477" y="4001294"/>
            <a:ext cx="1192426" cy="9156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 variables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838200" y="161092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MSE (Mean Squared Error)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모델의 예측 값 (본 task에서는 vector)와 ground-truth 값의 squared error.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낮을 수록 정확한 예측 값을 의미.</a:t>
            </a:r>
            <a:endParaRPr sz="1600"/>
          </a:p>
        </p:txBody>
      </p:sp>
      <p:pic>
        <p:nvPicPr>
          <p:cNvPr id="123" name="Google Shape;123;p6" descr="How to Calculate MSE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707" y="2979565"/>
            <a:ext cx="5662871" cy="2267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Household electric power consumption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(Multivariate time-series)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전력 소비 관련 센서 측정 값들을 예측.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Statistic 등은 주피터 파일 참조.</a:t>
            </a:r>
            <a:endParaRPr/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8782" y="2801433"/>
            <a:ext cx="8046051" cy="389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Kaggle을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이용하여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개인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별로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Competition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수행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Kaggle-site: </a:t>
            </a: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https://www.kaggle.com/t/29bdec7719dd4941bd0156c43c074a4e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1"/>
          </p:nvPr>
        </p:nvSpPr>
        <p:spPr>
          <a:xfrm>
            <a:off x="7113863" y="1484851"/>
            <a:ext cx="4451853" cy="489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384276"/>
            <a:ext cx="5555800" cy="5234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/>
          <p:nvPr/>
        </p:nvSpPr>
        <p:spPr>
          <a:xfrm>
            <a:off x="1026599" y="2606608"/>
            <a:ext cx="399530" cy="2064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1464932" y="2606608"/>
            <a:ext cx="284531" cy="2064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2833747" y="2606609"/>
            <a:ext cx="546316" cy="2064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3745010" y="2606608"/>
            <a:ext cx="316684" cy="2064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4513709" y="2606608"/>
            <a:ext cx="691389" cy="2064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5255711" y="2606608"/>
            <a:ext cx="1002475" cy="2064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1050117" y="274348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1425096" y="274348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2924804" y="274348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3732123" y="274348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4669225" y="273826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5586805" y="273826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39726" y="1384276"/>
            <a:ext cx="4025675" cy="494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Kaggle-site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Overview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Task에 관한 간단한 설명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Data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필요한 데이터 제공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Leaderboard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실시간으로 현재 score 확인 가능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같은 조원끼리 팀 선정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My submissions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제출한 파일 중 가장 Best 선정가능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⑥ Submit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결과물 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와이드스크린</PresentationFormat>
  <Paragraphs>68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Malgun Gothic</vt:lpstr>
      <vt:lpstr>Helvetica Neue</vt:lpstr>
      <vt:lpstr>Arial</vt:lpstr>
      <vt:lpstr>Calibri</vt:lpstr>
      <vt:lpstr>Office 테마</vt:lpstr>
      <vt:lpstr>DS30_예측 분석 Modeling Time-series Forecasting</vt:lpstr>
      <vt:lpstr>Task: Time-series forecasting</vt:lpstr>
      <vt:lpstr>Multi-step forecasting</vt:lpstr>
      <vt:lpstr>Multi-step forecasting</vt:lpstr>
      <vt:lpstr>Deep Learning methods</vt:lpstr>
      <vt:lpstr>Evaluation</vt:lpstr>
      <vt:lpstr>Dataset</vt:lpstr>
      <vt:lpstr>Competition</vt:lpstr>
      <vt:lpstr>Competition</vt:lpstr>
      <vt:lpstr>Modelling 및 학습 제안 사항</vt:lpstr>
      <vt:lpstr>Model Architecture / Hyperparameters</vt:lpstr>
      <vt:lpstr>Modelling 방식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DS30_예측 분석 Modeling Time-series Forecasting</dc:title>
  <dc:creator>lee seongje</dc:creator>
  <cp:lastModifiedBy>이성제</cp:lastModifiedBy>
  <cp:revision>1</cp:revision>
  <dcterms:created xsi:type="dcterms:W3CDTF">2020-10-30T11:30:37Z</dcterms:created>
  <dcterms:modified xsi:type="dcterms:W3CDTF">2022-05-11T10:22:09Z</dcterms:modified>
</cp:coreProperties>
</file>