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61" r:id="rId3"/>
    <p:sldId id="263" r:id="rId4"/>
    <p:sldId id="265" r:id="rId5"/>
    <p:sldId id="264" r:id="rId6"/>
    <p:sldId id="268" r:id="rId7"/>
    <p:sldId id="269" r:id="rId8"/>
    <p:sldId id="271" r:id="rId9"/>
    <p:sldId id="272" r:id="rId10"/>
    <p:sldId id="266" r:id="rId11"/>
    <p:sldId id="267" r:id="rId12"/>
  </p:sldIdLst>
  <p:sldSz cx="9144000" cy="5715000" type="screen16x10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CFBF"/>
    <a:srgbClr val="F5AA00"/>
    <a:srgbClr val="F62291"/>
    <a:srgbClr val="FFCC00"/>
    <a:srgbClr val="FEEA2B"/>
    <a:srgbClr val="FF9933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70" y="-11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F72-D11B-4B45-80B2-11F8785BC426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6344-EBAA-4085-A258-559FF331E266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FF6-59C0-4879-B026-626A45E9659E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B71F-E5F5-4A0E-890A-E016AAB339A5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21B9-18A6-4AF5-A374-48BE1ECA2072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1C93-9B06-4276-BC97-0ADB2A4437DB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BF81-9823-4755-9B74-B9CC032432DE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5C5-A760-4665-A940-E20F510C69FE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20000"/>
              <a:lumOff val="8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8E556582-29A5-4912-BEA1-BEA54FAD3E1C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0232" y="0"/>
            <a:ext cx="2346960" cy="304271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296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10346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2559" y="2007897"/>
            <a:ext cx="6022752" cy="1754316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ko-KR" altLang="en-US" sz="3600" b="1" spc="-10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도서관 </a:t>
            </a:r>
            <a:r>
              <a:rPr lang="ko-KR" altLang="en-US" sz="36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열람실</a:t>
            </a:r>
            <a:endParaRPr lang="en-US" altLang="ko-KR" sz="3600" b="1" spc="-100" dirty="0" smtClean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36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자리 예약</a:t>
            </a:r>
            <a:endParaRPr lang="en-US" altLang="ko-KR" sz="3600" b="1" spc="-100" dirty="0" smtClean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36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</a:t>
            </a:r>
            <a:endParaRPr lang="en-US" altLang="ko-KR" sz="3600" b="1" spc="-100" dirty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560624" y="1124746"/>
            <a:ext cx="6022752" cy="720081"/>
            <a:chOff x="1560624" y="947187"/>
            <a:chExt cx="6022752" cy="720081"/>
          </a:xfrm>
        </p:grpSpPr>
        <p:grpSp>
          <p:nvGrpSpPr>
            <p:cNvPr id="9" name="그룹 8"/>
            <p:cNvGrpSpPr/>
            <p:nvPr/>
          </p:nvGrpSpPr>
          <p:grpSpPr>
            <a:xfrm>
              <a:off x="4226249" y="947187"/>
              <a:ext cx="720081" cy="720081"/>
              <a:chOff x="2555776" y="553244"/>
              <a:chExt cx="1008112" cy="1008112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4" name="타원 3"/>
              <p:cNvSpPr/>
              <p:nvPr/>
            </p:nvSpPr>
            <p:spPr>
              <a:xfrm>
                <a:off x="2987824" y="55324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987824" y="14173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55776" y="9852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419872" y="9852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 rot="1800000">
                <a:off x="3203674" y="61112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 rot="1800000">
                <a:off x="2771626" y="135945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 rot="1800000">
                <a:off x="2613485" y="76926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 rot="1800000">
                <a:off x="3361815" y="120131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 rot="3600000">
                <a:off x="3361989" y="76926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rot="3600000">
                <a:off x="2613659" y="12013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 rot="3600000">
                <a:off x="2771800" y="61112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 rot="3600000">
                <a:off x="3203848" y="135945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560624" y="1129308"/>
              <a:ext cx="6022752" cy="400099"/>
            </a:xfrm>
            <a:prstGeom prst="rect">
              <a:avLst/>
            </a:prstGeom>
            <a:noFill/>
          </p:spPr>
          <p:txBody>
            <a:bodyPr wrap="square" lIns="91430" tIns="45715" rIns="91430" bIns="45715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gradFill>
                    <a:gsLst>
                      <a:gs pos="0">
                        <a:schemeClr val="tx1">
                          <a:lumMod val="40000"/>
                          <a:lumOff val="60000"/>
                        </a:schemeClr>
                      </a:gs>
                      <a:gs pos="100000">
                        <a:schemeClr val="tx1">
                          <a:lumMod val="40000"/>
                          <a:lumOff val="60000"/>
                        </a:schemeClr>
                      </a:gs>
                    </a:gsLst>
                    <a:lin ang="5400000" scaled="0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신소연 한서희 김건훈 </a:t>
              </a:r>
              <a:endParaRPr lang="ko-KR" altLang="en-US" sz="2000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6" name="직선 화살표 연결선 85"/>
          <p:cNvCxnSpPr/>
          <p:nvPr/>
        </p:nvCxnSpPr>
        <p:spPr>
          <a:xfrm>
            <a:off x="1763688" y="284262"/>
            <a:ext cx="1440160" cy="1046222"/>
          </a:xfrm>
          <a:prstGeom prst="straightConnector1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012160" y="1484786"/>
            <a:ext cx="1440160" cy="1046222"/>
          </a:xfrm>
          <a:prstGeom prst="straightConnector1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93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b="1" spc="-15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#4. </a:t>
            </a:r>
            <a:r>
              <a:rPr lang="ko-KR" altLang="en-US" sz="2400" b="1" spc="-15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 및 </a:t>
            </a:r>
            <a:r>
              <a:rPr lang="ko-KR" altLang="en-US" sz="2400" b="1" spc="-150" dirty="0" err="1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느낀점</a:t>
            </a:r>
            <a:endParaRPr lang="ko-KR" altLang="en-US" sz="24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제목 5"/>
          <p:cNvSpPr txBox="1">
            <a:spLocks/>
          </p:cNvSpPr>
          <p:nvPr/>
        </p:nvSpPr>
        <p:spPr>
          <a:xfrm>
            <a:off x="2526252" y="1207207"/>
            <a:ext cx="4091496" cy="166194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spcBef>
                <a:spcPts val="500"/>
              </a:spcBef>
            </a:pPr>
            <a:endParaRPr lang="ko-KR" altLang="en-US" sz="1800" spc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75656" y="3439324"/>
            <a:ext cx="6192688" cy="2182905"/>
            <a:chOff x="1835696" y="3439324"/>
            <a:chExt cx="6192688" cy="2182905"/>
          </a:xfrm>
        </p:grpSpPr>
        <p:sp>
          <p:nvSpPr>
            <p:cNvPr id="30" name="제목 5"/>
            <p:cNvSpPr txBox="1">
              <a:spLocks/>
            </p:cNvSpPr>
            <p:nvPr/>
          </p:nvSpPr>
          <p:spPr>
            <a:xfrm>
              <a:off x="1835696" y="3499812"/>
              <a:ext cx="6192688" cy="1661944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spcBef>
                  <a:spcPts val="500"/>
                </a:spcBef>
              </a:pPr>
              <a:r>
                <a:rPr lang="en-US" altLang="ko-KR" sz="9600" b="1" spc="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     VE</a:t>
              </a:r>
              <a:endParaRPr lang="ko-KR" altLang="en-US" sz="96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4098" name="Picture 2" descr="C:\Users\madeit-top1\Documents\PPT\[32] Angrymomo_pink lovery\weddings-couple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068" y="3439324"/>
              <a:ext cx="2881865" cy="2182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09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2672839"/>
            <a:ext cx="6022752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ko-KR" altLang="en-US" spc="-15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pc="-15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pc="-150" dirty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60624" y="481236"/>
            <a:ext cx="6022752" cy="92332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ko-KR" altLang="en-US" b="1" spc="-15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도서관 열</a:t>
            </a:r>
            <a:r>
              <a:rPr lang="en-US" altLang="ko-KR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spc="-150" dirty="0" err="1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람석</a:t>
            </a:r>
            <a:r>
              <a:rPr lang="ko-KR" altLang="en-US" b="1" spc="-15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spc="-150" dirty="0" smtClean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spc="-15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자리 예약</a:t>
            </a:r>
            <a:endParaRPr lang="en-US" altLang="ko-KR" b="1" spc="-150" dirty="0" smtClean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spc="-15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</a:t>
            </a:r>
            <a:r>
              <a:rPr lang="ko-KR" altLang="en-US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램</a:t>
            </a:r>
          </a:p>
        </p:txBody>
      </p:sp>
    </p:spTree>
    <p:extLst>
      <p:ext uri="{BB962C8B-B14F-4D97-AF65-F5344CB8AC3E}">
        <p14:creationId xmlns:p14="http://schemas.microsoft.com/office/powerpoint/2010/main" val="21135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3649588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9" name="직사각형 88"/>
          <p:cNvSpPr/>
          <p:nvPr/>
        </p:nvSpPr>
        <p:spPr>
          <a:xfrm>
            <a:off x="470093" y="553244"/>
            <a:ext cx="11192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spc="3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en-US" altLang="ko-KR" sz="20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평행 사변형 86"/>
          <p:cNvSpPr/>
          <p:nvPr/>
        </p:nvSpPr>
        <p:spPr>
          <a:xfrm>
            <a:off x="556742" y="1228810"/>
            <a:ext cx="3439194" cy="34857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평행 사변형 90"/>
          <p:cNvSpPr/>
          <p:nvPr/>
        </p:nvSpPr>
        <p:spPr>
          <a:xfrm>
            <a:off x="556742" y="1747704"/>
            <a:ext cx="3439194" cy="34857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평행 사변형 91"/>
          <p:cNvSpPr/>
          <p:nvPr/>
        </p:nvSpPr>
        <p:spPr>
          <a:xfrm>
            <a:off x="556742" y="2266598"/>
            <a:ext cx="3439194" cy="34857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평행 사변형 92"/>
          <p:cNvSpPr/>
          <p:nvPr/>
        </p:nvSpPr>
        <p:spPr>
          <a:xfrm>
            <a:off x="556742" y="2785492"/>
            <a:ext cx="3439194" cy="34857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126829" y="1216969"/>
            <a:ext cx="2359074" cy="37225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400" b="1" spc="-150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 소개</a:t>
            </a:r>
            <a:endParaRPr lang="ko-KR" altLang="en-US" sz="14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11560" y="1161058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11560" y="1665317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11560" y="2188220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11560" y="2692479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24779" y="2275760"/>
            <a:ext cx="2359074" cy="3576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b="1" spc="-150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</a:t>
            </a:r>
            <a:r>
              <a:rPr lang="ko-KR" altLang="en-US" sz="1400" b="1" spc="-150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관계도</a:t>
            </a:r>
            <a:endParaRPr lang="ko-KR" altLang="en-US" sz="14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32806" y="1734634"/>
            <a:ext cx="2359074" cy="35769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400" b="1" spc="-150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시연</a:t>
            </a:r>
            <a:endParaRPr lang="ko-KR" altLang="en-US" sz="14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56742" y="561160"/>
            <a:ext cx="8047706" cy="31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32806" y="2787835"/>
            <a:ext cx="2359074" cy="3884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400" b="1" spc="-150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  및  느낀 점</a:t>
            </a:r>
            <a:endParaRPr lang="ko-KR" altLang="en-US" sz="14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3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92501" y="26521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2400" b="1" spc="-15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#1. </a:t>
            </a:r>
            <a:r>
              <a:rPr lang="ko-KR" altLang="en-US" sz="2400" b="1" spc="-150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 소개</a:t>
            </a:r>
            <a:endParaRPr lang="ko-KR" altLang="en-US" sz="24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895050" y="4203836"/>
            <a:ext cx="3731732" cy="52321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도서관 열람실 자리 예약 </a:t>
            </a:r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</a:t>
            </a:r>
            <a:endParaRPr lang="en-US" altLang="ko-KR" sz="1400" b="1" spc="-100" dirty="0" smtClean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WPF</a:t>
            </a:r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 </a:t>
            </a:r>
            <a:r>
              <a:rPr lang="en-US" altLang="ko-KR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XAML  </a:t>
            </a:r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</a:t>
            </a:r>
            <a:r>
              <a:rPr lang="en-US" altLang="ko-KR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DB</a:t>
            </a:r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연동은 </a:t>
            </a:r>
            <a:r>
              <a:rPr lang="en-US" altLang="ko-KR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XML </a:t>
            </a:r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</a:t>
            </a:r>
            <a:endParaRPr lang="en-US" altLang="ko-KR" sz="1400" b="1" spc="-100" dirty="0" smtClean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059832" y="4250608"/>
            <a:ext cx="0" cy="429666"/>
          </a:xfrm>
          <a:prstGeom prst="straightConnector1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6156176" y="1588234"/>
            <a:ext cx="0" cy="429666"/>
          </a:xfrm>
          <a:prstGeom prst="straightConnector1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4685383" y="1245508"/>
            <a:ext cx="1409995" cy="1980073"/>
            <a:chOff x="1198630" y="1849388"/>
            <a:chExt cx="1152128" cy="1512166"/>
          </a:xfrm>
        </p:grpSpPr>
        <p:sp>
          <p:nvSpPr>
            <p:cNvPr id="52" name="순서도: 지연 51"/>
            <p:cNvSpPr/>
            <p:nvPr/>
          </p:nvSpPr>
          <p:spPr>
            <a:xfrm rot="16200000">
              <a:off x="1414654" y="2425450"/>
              <a:ext cx="720080" cy="1152128"/>
            </a:xfrm>
            <a:prstGeom prst="flowChartDelay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260349" y="1849388"/>
              <a:ext cx="1019117" cy="9071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/>
                <a:t>Manager</a:t>
              </a:r>
              <a:endParaRPr lang="ko-KR" altLang="en-US" sz="13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009405" y="1245508"/>
            <a:ext cx="1409995" cy="1980073"/>
            <a:chOff x="1198630" y="1849388"/>
            <a:chExt cx="1152128" cy="1512166"/>
          </a:xfrm>
        </p:grpSpPr>
        <p:sp>
          <p:nvSpPr>
            <p:cNvPr id="81" name="순서도: 지연 80"/>
            <p:cNvSpPr/>
            <p:nvPr/>
          </p:nvSpPr>
          <p:spPr>
            <a:xfrm rot="16200000">
              <a:off x="1414654" y="2425450"/>
              <a:ext cx="720080" cy="1152128"/>
            </a:xfrm>
            <a:prstGeom prst="flowChartDelay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1260349" y="1849388"/>
              <a:ext cx="1019117" cy="90716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/>
                <a:t>User</a:t>
              </a:r>
              <a:endParaRPr lang="ko-KR" altLang="en-US" sz="1300" dirty="0"/>
            </a:p>
          </p:txBody>
        </p:sp>
      </p:grpSp>
      <p:cxnSp>
        <p:nvCxnSpPr>
          <p:cNvPr id="88" name="직선 화살표 연결선 87"/>
          <p:cNvCxnSpPr/>
          <p:nvPr/>
        </p:nvCxnSpPr>
        <p:spPr>
          <a:xfrm flipV="1">
            <a:off x="2483768" y="1635006"/>
            <a:ext cx="0" cy="429666"/>
          </a:xfrm>
          <a:prstGeom prst="straightConnector1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27365" y="1588234"/>
            <a:ext cx="2017613" cy="52321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회원가입을 통해 </a:t>
            </a:r>
            <a:endParaRPr lang="en-US" altLang="ko-KR" sz="1400" b="1" spc="-100" dirty="0" smtClean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도서관 자리 예약 가능</a:t>
            </a:r>
            <a:endParaRPr lang="ko-KR" altLang="en-US" sz="1400" b="1" spc="-100" dirty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99627" y="1541462"/>
            <a:ext cx="2224515" cy="52321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 관리 및 </a:t>
            </a:r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열람석 </a:t>
            </a:r>
            <a:endParaRPr lang="en-US" altLang="ko-KR" sz="1400" b="1" spc="-100" dirty="0" smtClean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예약</a:t>
            </a:r>
            <a:r>
              <a:rPr lang="en-US" altLang="ko-KR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퇴실</a:t>
            </a:r>
            <a:r>
              <a:rPr lang="en-US" altLang="ko-KR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400" b="1" spc="-10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삭제 가능</a:t>
            </a:r>
            <a:endParaRPr lang="ko-KR" altLang="en-US" sz="1400" b="1" spc="-100" dirty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36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6521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4820" y="841276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b="1" spc="-15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#2. </a:t>
            </a:r>
            <a:r>
              <a:rPr lang="ko-KR" altLang="en-US" sz="2400" b="1" spc="-150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시연</a:t>
            </a:r>
            <a:endParaRPr lang="ko-KR" altLang="en-US" sz="24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17963" y="5168106"/>
            <a:ext cx="1417733" cy="432047"/>
            <a:chOff x="8041724" y="3284985"/>
            <a:chExt cx="1417733" cy="432047"/>
          </a:xfrm>
        </p:grpSpPr>
        <p:sp>
          <p:nvSpPr>
            <p:cNvPr id="58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6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en-US" altLang="ko-KR" sz="600" spc="3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Angrymomo</a:t>
              </a: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07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b="1" spc="-150" dirty="0" smtClean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#3. </a:t>
            </a:r>
            <a:r>
              <a:rPr lang="en-US" altLang="ko-KR" sz="2400" b="1" spc="-150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 </a:t>
            </a:r>
            <a:r>
              <a:rPr lang="ko-KR" altLang="en-US" sz="2400" b="1" spc="-150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구성도 </a:t>
            </a:r>
            <a:r>
              <a:rPr lang="en-US" altLang="ko-KR" sz="2400" b="1" spc="-150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View</a:t>
            </a:r>
            <a:endParaRPr lang="ko-KR" altLang="en-US" sz="24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17963" y="5168106"/>
            <a:ext cx="1417733" cy="432047"/>
            <a:chOff x="8041724" y="3284985"/>
            <a:chExt cx="1417733" cy="432047"/>
          </a:xfrm>
        </p:grpSpPr>
        <p:sp>
          <p:nvSpPr>
            <p:cNvPr id="58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6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en-US" altLang="ko-KR" sz="600" spc="3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Angrymomo</a:t>
              </a: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1" t="8425" r="6366" b="11732"/>
          <a:stretch/>
        </p:blipFill>
        <p:spPr>
          <a:xfrm>
            <a:off x="603148" y="868270"/>
            <a:ext cx="7937704" cy="42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417963" y="5168106"/>
            <a:ext cx="1417733" cy="432047"/>
            <a:chOff x="8041724" y="3284985"/>
            <a:chExt cx="1417733" cy="432047"/>
          </a:xfrm>
        </p:grpSpPr>
        <p:sp>
          <p:nvSpPr>
            <p:cNvPr id="58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6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en-US" altLang="ko-KR" sz="600" spc="3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Angrymomo</a:t>
              </a: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8255" r="8470" b="12554"/>
          <a:stretch/>
        </p:blipFill>
        <p:spPr>
          <a:xfrm>
            <a:off x="755576" y="284262"/>
            <a:ext cx="7456942" cy="48838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91680" y="3865612"/>
            <a:ext cx="936104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08104" y="3865612"/>
            <a:ext cx="1152128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417963" y="5168106"/>
            <a:ext cx="1417733" cy="432047"/>
            <a:chOff x="8041724" y="3284985"/>
            <a:chExt cx="1417733" cy="432047"/>
          </a:xfrm>
        </p:grpSpPr>
        <p:sp>
          <p:nvSpPr>
            <p:cNvPr id="58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6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en-US" altLang="ko-KR" sz="600" spc="3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Angrymomo</a:t>
              </a: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70" y="370858"/>
            <a:ext cx="4392488" cy="46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417963" y="5168106"/>
            <a:ext cx="1417733" cy="432047"/>
            <a:chOff x="8041724" y="3284985"/>
            <a:chExt cx="1417733" cy="432047"/>
          </a:xfrm>
        </p:grpSpPr>
        <p:sp>
          <p:nvSpPr>
            <p:cNvPr id="58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6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en-US" altLang="ko-KR" sz="600" spc="3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Angrymomo</a:t>
              </a: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7160" r="43914" b="2121"/>
          <a:stretch/>
        </p:blipFill>
        <p:spPr>
          <a:xfrm>
            <a:off x="1130648" y="83529"/>
            <a:ext cx="4233439" cy="55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" y="0"/>
            <a:ext cx="6887368" cy="5637431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417963" y="5168106"/>
            <a:ext cx="1417733" cy="432047"/>
            <a:chOff x="8041724" y="3284985"/>
            <a:chExt cx="1417733" cy="432047"/>
          </a:xfrm>
        </p:grpSpPr>
        <p:sp>
          <p:nvSpPr>
            <p:cNvPr id="58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6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en-US" altLang="ko-KR" sz="600" spc="3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Angrymomo</a:t>
              </a: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1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C00000"/>
      </a:dk1>
      <a:lt1>
        <a:sysClr val="window" lastClr="FFFFFF"/>
      </a:lt1>
      <a:dk2>
        <a:srgbClr val="333333"/>
      </a:dk2>
      <a:lt2>
        <a:srgbClr val="EEECE1"/>
      </a:lt2>
      <a:accent1>
        <a:srgbClr val="06A3B6"/>
      </a:accent1>
      <a:accent2>
        <a:srgbClr val="D5797C"/>
      </a:accent2>
      <a:accent3>
        <a:srgbClr val="DEC978"/>
      </a:accent3>
      <a:accent4>
        <a:srgbClr val="8064A2"/>
      </a:accent4>
      <a:accent5>
        <a:srgbClr val="4BACC6"/>
      </a:accent5>
      <a:accent6>
        <a:srgbClr val="D5797C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>
              <a:lumMod val="20000"/>
              <a:lumOff val="80000"/>
            </a:schemeClr>
          </a:solidFill>
          <a:headEnd type="diamond" w="med" len="med"/>
          <a:tailEnd type="diamond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108</Words>
  <Application>Microsoft Office PowerPoint</Application>
  <PresentationFormat>화면 슬라이드 쇼(16:10)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Korean Bold</vt:lpstr>
      <vt:lpstr>Noto Sans Korean Medium</vt:lpstr>
      <vt:lpstr>나눔바른고딕</vt:lpstr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yongin</cp:lastModifiedBy>
  <cp:revision>90</cp:revision>
  <dcterms:created xsi:type="dcterms:W3CDTF">2014-08-30T22:01:36Z</dcterms:created>
  <dcterms:modified xsi:type="dcterms:W3CDTF">2018-12-20T01:29:41Z</dcterms:modified>
</cp:coreProperties>
</file>