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769"/>
  </p:normalViewPr>
  <p:slideViewPr>
    <p:cSldViewPr>
      <p:cViewPr varScale="1">
        <p:scale>
          <a:sx n="79" d="100"/>
          <a:sy n="79" d="100"/>
        </p:scale>
        <p:origin x="108" y="75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860" y="1971995"/>
            <a:ext cx="5278754" cy="44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rgbClr val="FF3399"/>
                </a:solidFill>
                <a:latin typeface="Noto Sans CJK SC Thin"/>
                <a:ea typeface="Noto Sans CJK SC Thin"/>
              </a:rPr>
              <a:t>[</a:t>
            </a:r>
            <a:r>
              <a:rPr lang="ko-KR" altLang="en-US" sz="2400">
                <a:solidFill>
                  <a:srgbClr val="FF3399"/>
                </a:solidFill>
                <a:latin typeface="Noto Sans CJK SC Thin"/>
                <a:ea typeface="Noto Sans CJK SC Thin"/>
              </a:rPr>
              <a:t>윈도우어플리케이션 개발 개인프로젝트</a:t>
            </a:r>
            <a:r>
              <a:rPr lang="en-US" altLang="ko-KR" sz="2400">
                <a:solidFill>
                  <a:srgbClr val="FF3399"/>
                </a:solidFill>
                <a:latin typeface="Noto Sans CJK SC Thin"/>
                <a:ea typeface="Noto Sans CJK SC Thin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5034" y="2433660"/>
            <a:ext cx="5231282" cy="173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>
                <a:solidFill>
                  <a:srgbClr val="FF3399"/>
                </a:solidFill>
                <a:latin typeface="Noto Sans CJK SC Bold"/>
                <a:ea typeface="Noto Sans CJK SC Bold"/>
              </a:rPr>
              <a:t>Miro Program</a:t>
            </a:r>
          </a:p>
          <a:p>
            <a:pPr algn="ctr">
              <a:defRPr lang="ko-KR" altLang="en-US"/>
            </a:pPr>
            <a:r>
              <a:rPr lang="en-US" altLang="ko-KR" sz="5400">
                <a:solidFill>
                  <a:srgbClr val="FF3399"/>
                </a:solidFill>
                <a:latin typeface="Noto Sans CJK SC Bold"/>
                <a:ea typeface="Noto Sans CJK SC Bold"/>
              </a:rPr>
              <a:t>Refactoring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8035" y="5661310"/>
            <a:ext cx="2506979" cy="423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200">
                <a:solidFill>
                  <a:srgbClr val="FF3399"/>
                </a:solidFill>
                <a:latin typeface="Noto Sans CJK SC Bold"/>
                <a:ea typeface="Noto Sans CJK SC Bold"/>
              </a:rPr>
              <a:t>201633019 </a:t>
            </a:r>
            <a:r>
              <a:rPr lang="ko-KR" altLang="en-US" sz="2200">
                <a:solidFill>
                  <a:srgbClr val="FF3399"/>
                </a:solidFill>
                <a:latin typeface="Noto Sans CJK SC Bold"/>
                <a:ea typeface="Noto Sans CJK SC Bold"/>
              </a:rPr>
              <a:t>신소연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722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클래스관계도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</a:t>
            </a:r>
            <a:r>
              <a:rPr lang="ko-KR" altLang="en-US" sz="2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상속관계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096852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2808" y="3945116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40883" y="3942069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ViewModelBase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8" idx="0"/>
          </p:cNvCxnSpPr>
          <p:nvPr/>
        </p:nvCxnSpPr>
        <p:spPr>
          <a:xfrm flipV="1">
            <a:off x="3128922" y="3092015"/>
            <a:ext cx="730420" cy="85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680012" y="3092015"/>
            <a:ext cx="886986" cy="85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722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클래스관계도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</a:t>
            </a:r>
            <a:r>
              <a:rPr lang="ko-KR" altLang="en-US" sz="2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집합관계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096852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2808" y="3945116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LinkedQueue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40883" y="3942069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LinkedStack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8" idx="0"/>
          </p:cNvCxnSpPr>
          <p:nvPr/>
        </p:nvCxnSpPr>
        <p:spPr>
          <a:xfrm flipV="1">
            <a:off x="3128922" y="3092015"/>
            <a:ext cx="730420" cy="85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680012" y="3092015"/>
            <a:ext cx="886986" cy="85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722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클래스관계도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</a:t>
            </a:r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의존관계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204" y="3140968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MiroList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81996" y="4939847"/>
            <a:ext cx="2988332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CreateMiroViewModel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55234" y="4936800"/>
            <a:ext cx="3055453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EscapeMiroViewModel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8" idx="0"/>
          </p:cNvCxnSpPr>
          <p:nvPr/>
        </p:nvCxnSpPr>
        <p:spPr>
          <a:xfrm flipV="1">
            <a:off x="3143274" y="4086746"/>
            <a:ext cx="730420" cy="85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694364" y="4086746"/>
            <a:ext cx="886986" cy="85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54204" y="1550438"/>
            <a:ext cx="2052228" cy="945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Miro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280318" y="2496216"/>
            <a:ext cx="0" cy="61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0" y="1395303"/>
            <a:ext cx="3348994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프로그램 시연</a:t>
            </a:r>
            <a:endParaRPr lang="en-US" altLang="ko-KR" sz="33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</a:t>
            </a:r>
            <a:endParaRPr lang="en-US" altLang="ko-KR" sz="3300" dirty="0" smtClean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관계도</a:t>
            </a:r>
            <a:endParaRPr lang="ko-KR" altLang="en-US" sz="33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52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84" y="80628"/>
            <a:ext cx="3687912" cy="67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52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Maze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700808"/>
            <a:ext cx="2988332" cy="493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1701223"/>
            <a:ext cx="23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Miro class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3528" y="2095406"/>
            <a:ext cx="2988332" cy="2197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6273" y="2179796"/>
            <a:ext cx="320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Char[][] </a:t>
            </a:r>
            <a:r>
              <a:rPr lang="en-US" altLang="ko-KR" dirty="0" err="1" smtClean="0"/>
              <a:t>miro</a:t>
            </a:r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RowSize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ColSize</a:t>
            </a:r>
            <a:endParaRPr lang="en-US" altLang="ko-KR" dirty="0" smtClean="0"/>
          </a:p>
          <a:p>
            <a:r>
              <a:rPr lang="en-US" altLang="ko-KR" dirty="0" smtClean="0"/>
              <a:t>String filename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mazeFile</a:t>
            </a:r>
            <a:endParaRPr lang="en-US" altLang="ko-KR" dirty="0" smtClean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isFindEntry</a:t>
            </a:r>
            <a:endParaRPr lang="en-US" altLang="ko-KR" dirty="0" smtClean="0"/>
          </a:p>
          <a:p>
            <a:r>
              <a:rPr lang="en-US" altLang="ko-KR" dirty="0" smtClean="0"/>
              <a:t>Node Entry</a:t>
            </a:r>
          </a:p>
          <a:p>
            <a:endParaRPr lang="en-US" altLang="ko-KR" dirty="0"/>
          </a:p>
          <a:p>
            <a:r>
              <a:rPr lang="en-US" altLang="ko-KR" dirty="0" smtClean="0"/>
              <a:t>Load(string filename) : void</a:t>
            </a:r>
          </a:p>
          <a:p>
            <a:r>
              <a:rPr lang="en-US" altLang="ko-KR" dirty="0" smtClean="0"/>
              <a:t>Print() : string</a:t>
            </a:r>
          </a:p>
          <a:p>
            <a:r>
              <a:rPr lang="en-US" altLang="ko-KR" dirty="0" err="1" smtClean="0"/>
              <a:t>FindEntry</a:t>
            </a:r>
            <a:r>
              <a:rPr lang="en-US" altLang="ko-KR" dirty="0" smtClean="0"/>
              <a:t>() : void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67944" y="1657536"/>
            <a:ext cx="4932548" cy="493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7943" y="1657951"/>
            <a:ext cx="320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MiroList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67944" y="2052134"/>
            <a:ext cx="4932548" cy="2197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70688" y="2136524"/>
            <a:ext cx="5073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List&lt;Miro&gt; _</a:t>
            </a:r>
            <a:r>
              <a:rPr lang="en-US" altLang="ko-KR" dirty="0" err="1" smtClean="0"/>
              <a:t>Mirolist</a:t>
            </a:r>
            <a:endParaRPr lang="en-US" altLang="ko-KR" dirty="0" smtClean="0"/>
          </a:p>
          <a:p>
            <a:r>
              <a:rPr lang="en-US" altLang="ko-KR" dirty="0" smtClean="0"/>
              <a:t>String[] filenames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FillMiroList</a:t>
            </a:r>
            <a:r>
              <a:rPr lang="en-US" altLang="ko-KR" dirty="0" smtClean="0"/>
              <a:t>() :void</a:t>
            </a:r>
          </a:p>
          <a:p>
            <a:r>
              <a:rPr lang="en-US" altLang="ko-KR" dirty="0" err="1" smtClean="0"/>
              <a:t>Addlist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mazefile</a:t>
            </a:r>
            <a:r>
              <a:rPr lang="en-US" altLang="ko-KR" dirty="0" smtClean="0"/>
              <a:t>, string filename) : void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61" y="458788"/>
            <a:ext cx="2519961" cy="10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</a:t>
            </a:r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Resource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528" y="1700808"/>
            <a:ext cx="2304370" cy="4932548"/>
            <a:chOff x="323528" y="1700808"/>
            <a:chExt cx="2304370" cy="4932548"/>
          </a:xfrm>
        </p:grpSpPr>
        <p:sp>
          <p:nvSpPr>
            <p:cNvPr id="2" name="직사각형 1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701223"/>
              <a:ext cx="230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Node class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8" y="2095406"/>
              <a:ext cx="1908212" cy="21976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273" y="2179796"/>
              <a:ext cx="19054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row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col</a:t>
              </a:r>
            </a:p>
            <a:p>
              <a:r>
                <a:rPr lang="en-US" altLang="ko-KR" dirty="0" smtClean="0"/>
                <a:t>Node link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Display() : void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335692" y="1700808"/>
            <a:ext cx="3748476" cy="493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42495" y="1712364"/>
            <a:ext cx="23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Command class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35692" y="2095406"/>
            <a:ext cx="3748476" cy="2197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38437" y="2179796"/>
            <a:ext cx="3745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Action&lt;object&gt; _</a:t>
            </a:r>
            <a:r>
              <a:rPr lang="en-US" altLang="ko-KR" dirty="0" err="1" smtClean="0"/>
              <a:t>executeMethod</a:t>
            </a:r>
            <a:endParaRPr lang="en-US" altLang="ko-KR" dirty="0" smtClean="0"/>
          </a:p>
          <a:p>
            <a:r>
              <a:rPr lang="en-US" altLang="ko-KR" dirty="0" err="1" smtClean="0"/>
              <a:t>EventHandler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canExecuteChanged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CanExecute</a:t>
            </a:r>
            <a:r>
              <a:rPr lang="en-US" altLang="ko-KR" dirty="0" smtClean="0"/>
              <a:t>(object) : bool</a:t>
            </a:r>
          </a:p>
          <a:p>
            <a:r>
              <a:rPr lang="en-US" altLang="ko-KR" dirty="0" smtClean="0"/>
              <a:t>Execute(object) : void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82914" y="1697236"/>
            <a:ext cx="2710719" cy="493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82914" y="2091834"/>
            <a:ext cx="2710719" cy="2197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85660" y="2176224"/>
            <a:ext cx="2706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front;</a:t>
            </a:r>
          </a:p>
          <a:p>
            <a:r>
              <a:rPr lang="en-US" altLang="ko-KR" dirty="0" smtClean="0"/>
              <a:t>Node rear;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() :bool</a:t>
            </a:r>
          </a:p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(node):void</a:t>
            </a:r>
          </a:p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 :Node</a:t>
            </a:r>
          </a:p>
          <a:p>
            <a:r>
              <a:rPr lang="en-US" altLang="ko-KR" dirty="0" smtClean="0"/>
              <a:t>Peek() :Node</a:t>
            </a:r>
          </a:p>
          <a:p>
            <a:r>
              <a:rPr lang="en-US" altLang="ko-KR" dirty="0" smtClean="0"/>
              <a:t>Display() : void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82914" y="1709869"/>
            <a:ext cx="23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LinkedQueue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68894"/>
            <a:ext cx="2676678" cy="15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Resource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5556" y="1671970"/>
            <a:ext cx="2710719" cy="493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5556" y="2066568"/>
            <a:ext cx="2710719" cy="2197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8302" y="2150958"/>
            <a:ext cx="2706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top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():bool</a:t>
            </a:r>
          </a:p>
          <a:p>
            <a:r>
              <a:rPr lang="en-US" altLang="ko-KR" dirty="0" smtClean="0"/>
              <a:t>Push(Node) :void</a:t>
            </a:r>
          </a:p>
          <a:p>
            <a:r>
              <a:rPr lang="en-US" altLang="ko-KR" dirty="0" smtClean="0"/>
              <a:t>Pop() : Node</a:t>
            </a:r>
          </a:p>
          <a:p>
            <a:r>
              <a:rPr lang="en-US" altLang="ko-KR" dirty="0" smtClean="0"/>
              <a:t>Peek() :Node</a:t>
            </a:r>
          </a:p>
          <a:p>
            <a:r>
              <a:rPr lang="en-US" altLang="ko-KR" dirty="0" smtClean="0"/>
              <a:t>Display():void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556" y="1684603"/>
            <a:ext cx="23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LinkedStack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68894"/>
            <a:ext cx="2676678" cy="15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035728" y="1695809"/>
            <a:ext cx="3082582" cy="4932548"/>
            <a:chOff x="354707" y="1685836"/>
            <a:chExt cx="2022434" cy="4932548"/>
          </a:xfrm>
        </p:grpSpPr>
        <p:sp>
          <p:nvSpPr>
            <p:cNvPr id="33" name="직사각형 32"/>
            <p:cNvSpPr/>
            <p:nvPr/>
          </p:nvSpPr>
          <p:spPr>
            <a:xfrm>
              <a:off x="354707" y="1685836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130" y="2989527"/>
              <a:ext cx="20110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SelectedChange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) :void</a:t>
              </a:r>
            </a:p>
            <a:p>
              <a:r>
                <a:rPr lang="en-US" altLang="ko-KR" dirty="0" err="1" smtClean="0"/>
                <a:t>isValidLoc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int,int</a:t>
              </a:r>
              <a:r>
                <a:rPr lang="en-US" altLang="ko-KR" dirty="0" smtClean="0"/>
                <a:t>):bool</a:t>
              </a:r>
            </a:p>
            <a:p>
              <a:r>
                <a:rPr lang="en-US" altLang="ko-KR" dirty="0" err="1" smtClean="0"/>
                <a:t>isValidLoc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int,int</a:t>
              </a:r>
              <a:r>
                <a:rPr lang="en-US" altLang="ko-KR" dirty="0" smtClean="0"/>
                <a:t>):bool</a:t>
              </a:r>
            </a:p>
            <a:p>
              <a:r>
                <a:rPr lang="en-US" altLang="ko-KR" dirty="0" err="1" smtClean="0"/>
                <a:t>EscapeMaze_BFS</a:t>
              </a:r>
              <a:r>
                <a:rPr lang="en-US" altLang="ko-KR" dirty="0" smtClean="0"/>
                <a:t>():void</a:t>
              </a:r>
            </a:p>
            <a:p>
              <a:r>
                <a:rPr lang="en-US" altLang="ko-KR" dirty="0" err="1" smtClean="0"/>
                <a:t>EscapeMaze_DFS</a:t>
              </a:r>
              <a:r>
                <a:rPr lang="en-US" altLang="ko-KR" dirty="0"/>
                <a:t>():void</a:t>
              </a:r>
              <a:endParaRPr lang="en-US" altLang="ko-KR" dirty="0" smtClean="0"/>
            </a:p>
            <a:p>
              <a:endParaRPr lang="en-US" altLang="ko-KR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7430" y="426076"/>
            <a:ext cx="545342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503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 </a:t>
            </a:r>
            <a:r>
              <a:rPr lang="en-US" altLang="ko-KR" sz="2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ViewModel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500" y="1695809"/>
            <a:ext cx="3384376" cy="4932548"/>
            <a:chOff x="323528" y="1700808"/>
            <a:chExt cx="2304370" cy="4932548"/>
          </a:xfrm>
        </p:grpSpPr>
        <p:sp>
          <p:nvSpPr>
            <p:cNvPr id="2" name="직사각형 1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701223"/>
              <a:ext cx="230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ViewModelBase</a:t>
              </a:r>
              <a:r>
                <a:rPr lang="en-US" altLang="ko-KR" dirty="0" smtClean="0"/>
                <a:t> class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8" y="2095406"/>
              <a:ext cx="1908212" cy="21976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273" y="2179796"/>
              <a:ext cx="201101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PropertyChangedEventHandler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PropertyChanged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err="1" smtClean="0"/>
                <a:t>OnPropertyChanged</a:t>
              </a:r>
              <a:r>
                <a:rPr lang="en-US" altLang="ko-KR" dirty="0" smtClean="0"/>
                <a:t>(string):void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08" y="267846"/>
            <a:ext cx="3418952" cy="127795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946614" y="1691988"/>
            <a:ext cx="5153778" cy="5003303"/>
            <a:chOff x="323528" y="1700808"/>
            <a:chExt cx="3179525" cy="5003303"/>
          </a:xfrm>
        </p:grpSpPr>
        <p:sp>
          <p:nvSpPr>
            <p:cNvPr id="21" name="직사각형 20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3528" y="2095406"/>
              <a:ext cx="1908212" cy="3250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6273" y="2179796"/>
              <a:ext cx="201101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escapeCommand</a:t>
              </a:r>
              <a:endParaRPr lang="en-US" altLang="ko-KR" dirty="0" smtClean="0"/>
            </a:p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StopCommand</a:t>
              </a:r>
              <a:endParaRPr lang="en-US" altLang="ko-KR" dirty="0" smtClean="0"/>
            </a:p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RestartCommand</a:t>
              </a:r>
              <a:endParaRPr lang="en-US" altLang="ko-KR" dirty="0" smtClean="0"/>
            </a:p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ResetCommand</a:t>
              </a:r>
              <a:endParaRPr lang="en-US" altLang="ko-KR" dirty="0" smtClean="0"/>
            </a:p>
            <a:p>
              <a:r>
                <a:rPr lang="en-US" altLang="ko-KR" dirty="0" smtClean="0"/>
                <a:t>Char[][] Miro</a:t>
              </a:r>
            </a:p>
            <a:p>
              <a:r>
                <a:rPr lang="en-US" altLang="ko-KR" dirty="0" smtClean="0"/>
                <a:t>String </a:t>
              </a:r>
              <a:r>
                <a:rPr lang="en-US" altLang="ko-KR" dirty="0" err="1" smtClean="0"/>
                <a:t>mazefile</a:t>
              </a:r>
              <a:endParaRPr lang="en-US" altLang="ko-KR" dirty="0" smtClean="0"/>
            </a:p>
            <a:p>
              <a:r>
                <a:rPr lang="en-US" altLang="ko-KR" dirty="0" smtClean="0"/>
                <a:t>String filename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row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col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index</a:t>
              </a:r>
            </a:p>
            <a:p>
              <a:r>
                <a:rPr lang="en-US" altLang="ko-KR" dirty="0" smtClean="0"/>
                <a:t>String </a:t>
              </a:r>
              <a:r>
                <a:rPr lang="en-US" altLang="ko-KR" dirty="0" err="1" smtClean="0"/>
                <a:t>msg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err="1" smtClean="0"/>
                <a:t>EscapeMethod</a:t>
              </a:r>
              <a:r>
                <a:rPr lang="en-US" altLang="ko-KR" dirty="0" smtClean="0"/>
                <a:t>(object) :void</a:t>
              </a:r>
            </a:p>
            <a:p>
              <a:r>
                <a:rPr lang="en-US" altLang="ko-KR" dirty="0" err="1" smtClean="0"/>
                <a:t>ResetMethod</a:t>
              </a:r>
              <a:r>
                <a:rPr lang="en-US" altLang="ko-KR" dirty="0" smtClean="0"/>
                <a:t>(object):void</a:t>
              </a:r>
            </a:p>
            <a:p>
              <a:r>
                <a:rPr lang="en-US" altLang="ko-KR" dirty="0" err="1" smtClean="0"/>
                <a:t>StopMethod</a:t>
              </a:r>
              <a:r>
                <a:rPr lang="en-US" altLang="ko-KR" dirty="0" smtClean="0"/>
                <a:t>(object) :void</a:t>
              </a:r>
            </a:p>
            <a:p>
              <a:r>
                <a:rPr lang="en-US" altLang="ko-KR" dirty="0" err="1" smtClean="0"/>
                <a:t>RestartMethod</a:t>
              </a:r>
              <a:r>
                <a:rPr lang="en-US" altLang="ko-KR" dirty="0" smtClean="0"/>
                <a:t>(object):void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701223"/>
              <a:ext cx="3179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EscapeMiroViewModel</a:t>
              </a:r>
              <a:r>
                <a:rPr lang="en-US" altLang="ko-KR" dirty="0" smtClean="0"/>
                <a:t> class : </a:t>
              </a:r>
              <a:r>
                <a:rPr lang="en-US" altLang="ko-KR" dirty="0" err="1" smtClean="0"/>
                <a:t>ViewModelBase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16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503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</a:t>
            </a:r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en-US" altLang="ko-KR" sz="2400" dirty="0" err="1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ViewModel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08" y="267846"/>
            <a:ext cx="3418952" cy="127795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36784" y="1736812"/>
            <a:ext cx="3735216" cy="4932548"/>
            <a:chOff x="323528" y="1700808"/>
            <a:chExt cx="2304370" cy="4932548"/>
          </a:xfrm>
        </p:grpSpPr>
        <p:sp>
          <p:nvSpPr>
            <p:cNvPr id="21" name="직사각형 20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701223"/>
              <a:ext cx="230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CreateMiroViewModel</a:t>
              </a:r>
              <a:r>
                <a:rPr lang="en-US" altLang="ko-KR" dirty="0" smtClean="0"/>
                <a:t> class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3528" y="2095406"/>
              <a:ext cx="1908212" cy="21622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6273" y="2179796"/>
              <a:ext cx="201101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CreateCommand</a:t>
              </a:r>
              <a:endParaRPr lang="en-US" altLang="ko-KR" dirty="0" smtClean="0"/>
            </a:p>
            <a:p>
              <a:r>
                <a:rPr lang="en-US" altLang="ko-KR" dirty="0" smtClean="0"/>
                <a:t>Command </a:t>
              </a:r>
              <a:r>
                <a:rPr lang="en-US" altLang="ko-KR" dirty="0" err="1" smtClean="0"/>
                <a:t>SaveCommand</a:t>
              </a:r>
              <a:endParaRPr lang="en-US" altLang="ko-KR" dirty="0" smtClean="0"/>
            </a:p>
            <a:p>
              <a:r>
                <a:rPr lang="en-US" altLang="ko-KR" dirty="0" smtClean="0"/>
                <a:t>String </a:t>
              </a:r>
              <a:r>
                <a:rPr lang="en-US" altLang="ko-KR" dirty="0" err="1" smtClean="0"/>
                <a:t>mazefile</a:t>
              </a:r>
              <a:endParaRPr lang="en-US" altLang="ko-KR" dirty="0" smtClean="0"/>
            </a:p>
            <a:p>
              <a:r>
                <a:rPr lang="en-US" altLang="ko-KR" dirty="0" smtClean="0"/>
                <a:t>String filename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row</a:t>
              </a:r>
            </a:p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col</a:t>
              </a:r>
            </a:p>
            <a:p>
              <a:r>
                <a:rPr lang="en-US" altLang="ko-KR" dirty="0" smtClean="0"/>
                <a:t>String </a:t>
              </a:r>
              <a:r>
                <a:rPr lang="en-US" altLang="ko-KR" dirty="0" err="1" smtClean="0"/>
                <a:t>msg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err="1" smtClean="0"/>
                <a:t>SaveMethod</a:t>
              </a:r>
              <a:r>
                <a:rPr lang="en-US" altLang="ko-KR" dirty="0" smtClean="0"/>
                <a:t>(object) :void</a:t>
              </a:r>
            </a:p>
            <a:p>
              <a:r>
                <a:rPr lang="en-US" altLang="ko-KR" dirty="0" err="1" smtClean="0"/>
                <a:t>CreateMethod</a:t>
              </a:r>
              <a:r>
                <a:rPr lang="en-US" altLang="ko-KR" dirty="0" smtClean="0"/>
                <a:t>(object):void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60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30" y="426076"/>
            <a:ext cx="545342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endParaRPr lang="ko-KR" altLang="en-US" sz="16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96" y="364520"/>
            <a:ext cx="410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클래스 구성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:</a:t>
            </a:r>
            <a:r>
              <a:rPr lang="ko-KR" altLang="en-US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en-US" altLang="ko-KR" sz="2400" dirty="0" smtClean="0">
                <a:solidFill>
                  <a:srgbClr val="FF3399"/>
                </a:solidFill>
                <a:latin typeface="Noto Sans CJK SC Bold" pitchFamily="34" charset="-127"/>
                <a:ea typeface="Noto Sans CJK SC Bold" pitchFamily="34" charset="-127"/>
              </a:rPr>
              <a:t>View directory</a:t>
            </a:r>
            <a:endParaRPr lang="ko-KR" altLang="en-US" sz="2400" dirty="0">
              <a:solidFill>
                <a:srgbClr val="FF3399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8679" y="2924944"/>
            <a:ext cx="3735216" cy="2196244"/>
            <a:chOff x="323528" y="1700808"/>
            <a:chExt cx="2304370" cy="4932548"/>
          </a:xfrm>
        </p:grpSpPr>
        <p:sp>
          <p:nvSpPr>
            <p:cNvPr id="21" name="직사각형 20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701223"/>
              <a:ext cx="230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CreateMiroView.xaml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86021" y="2937932"/>
            <a:ext cx="3735216" cy="2183256"/>
            <a:chOff x="323528" y="1700808"/>
            <a:chExt cx="2304370" cy="4932548"/>
          </a:xfrm>
        </p:grpSpPr>
        <p:sp>
          <p:nvSpPr>
            <p:cNvPr id="12" name="직사각형 11"/>
            <p:cNvSpPr/>
            <p:nvPr/>
          </p:nvSpPr>
          <p:spPr>
            <a:xfrm>
              <a:off x="323528" y="1700808"/>
              <a:ext cx="1908212" cy="4932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528" y="1701223"/>
              <a:ext cx="230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EscapeMiroView.xaml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16732"/>
            <a:ext cx="3929036" cy="12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313</Words>
  <Application>Microsoft Office PowerPoint</Application>
  <PresentationFormat>화면 슬라이드 쇼(4:3)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yongin</cp:lastModifiedBy>
  <cp:revision>26</cp:revision>
  <dcterms:created xsi:type="dcterms:W3CDTF">2016-09-04T05:54:01Z</dcterms:created>
  <dcterms:modified xsi:type="dcterms:W3CDTF">2018-12-17T01:38:49Z</dcterms:modified>
</cp:coreProperties>
</file>