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>
    <p:restoredLeft sz="15539"/>
    <p:restoredTop sz="94769"/>
  </p:normalViewPr>
  <p:slideViewPr>
    <p:cSldViewPr>
      <p:cViewPr varScale="1">
        <p:scale>
          <a:sx n="95" d="100"/>
          <a:sy n="95" d="100"/>
        </p:scale>
        <p:origin x="444" y="7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108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52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207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050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934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655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59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368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564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974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505681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6B580-5ED3-4800-967E-FCB406CD89B6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073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png"  /><Relationship Id="rId3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png"  /><Relationship Id="rId3" Type="http://schemas.openxmlformats.org/officeDocument/2006/relationships/image" Target="../media/image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6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27860" y="1971995"/>
            <a:ext cx="5278754" cy="4454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2400">
                <a:solidFill>
                  <a:srgbClr val="ff3399"/>
                </a:solidFill>
                <a:latin typeface="Noto Sans CJK SC Thin"/>
                <a:ea typeface="Noto Sans CJK SC Thin"/>
              </a:rPr>
              <a:t>[</a:t>
            </a:r>
            <a:r>
              <a:rPr lang="ko-KR" altLang="en-US" sz="2400">
                <a:solidFill>
                  <a:srgbClr val="ff3399"/>
                </a:solidFill>
                <a:latin typeface="Noto Sans CJK SC Thin"/>
                <a:ea typeface="Noto Sans CJK SC Thin"/>
              </a:rPr>
              <a:t>윈도우어플리케이션 개발 개인프로젝트</a:t>
            </a:r>
            <a:r>
              <a:rPr lang="en-US" altLang="ko-KR" sz="2400">
                <a:solidFill>
                  <a:srgbClr val="ff3399"/>
                </a:solidFill>
                <a:latin typeface="Noto Sans CJK SC Thin"/>
                <a:ea typeface="Noto Sans CJK SC Thin"/>
              </a:rPr>
              <a:t>]</a:t>
            </a:r>
            <a:endParaRPr lang="en-US" altLang="ko-KR" sz="2400">
              <a:solidFill>
                <a:srgbClr val="ff3399"/>
              </a:solidFill>
              <a:latin typeface="Noto Sans CJK SC Thin"/>
              <a:ea typeface="Noto Sans CJK SC Thi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85034" y="2433660"/>
            <a:ext cx="5231282" cy="1736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5400">
                <a:solidFill>
                  <a:srgbClr val="ff3399"/>
                </a:solidFill>
                <a:latin typeface="Noto Sans CJK SC Bold"/>
                <a:ea typeface="Noto Sans CJK SC Bold"/>
              </a:rPr>
              <a:t>Miro Program</a:t>
            </a:r>
            <a:endParaRPr lang="en-US" altLang="ko-KR" sz="5400">
              <a:solidFill>
                <a:srgbClr val="ff3399"/>
              </a:solidFill>
              <a:latin typeface="Noto Sans CJK SC Bold"/>
              <a:ea typeface="Noto Sans CJK SC Bold"/>
            </a:endParaRPr>
          </a:p>
          <a:p>
            <a:pPr algn="ctr">
              <a:defRPr lang="ko-KR" altLang="en-US"/>
            </a:pPr>
            <a:r>
              <a:rPr lang="en-US" altLang="ko-KR" sz="5400">
                <a:solidFill>
                  <a:srgbClr val="ff3399"/>
                </a:solidFill>
                <a:latin typeface="Noto Sans CJK SC Bold"/>
                <a:ea typeface="Noto Sans CJK SC Bold"/>
              </a:rPr>
              <a:t>Refactoring</a:t>
            </a:r>
            <a:endParaRPr lang="en-US" altLang="ko-KR" sz="5400">
              <a:solidFill>
                <a:srgbClr val="ff3399"/>
              </a:solidFill>
              <a:latin typeface="Noto Sans CJK SC Bold"/>
              <a:ea typeface="Noto Sans CJK SC Bol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28035" y="5661310"/>
            <a:ext cx="2506979" cy="4232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2200">
                <a:solidFill>
                  <a:srgbClr val="ff3399"/>
                </a:solidFill>
                <a:latin typeface="Noto Sans CJK SC Bold"/>
                <a:ea typeface="Noto Sans CJK SC Bold"/>
              </a:rPr>
              <a:t>201633019 </a:t>
            </a:r>
            <a:r>
              <a:rPr lang="ko-KR" altLang="en-US" sz="2200">
                <a:solidFill>
                  <a:srgbClr val="ff3399"/>
                </a:solidFill>
                <a:latin typeface="Noto Sans CJK SC Bold"/>
                <a:ea typeface="Noto Sans CJK SC Bold"/>
              </a:rPr>
              <a:t>신소연</a:t>
            </a:r>
            <a:endParaRPr lang="ko-KR" altLang="en-US" sz="2200">
              <a:solidFill>
                <a:srgbClr val="ff3399"/>
              </a:solidFill>
              <a:latin typeface="Noto Sans CJK SC Bold"/>
              <a:ea typeface="Noto Sans CJK SC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5420" y="548600"/>
            <a:ext cx="1782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FF3399"/>
                </a:solidFill>
                <a:latin typeface="Noto Sans CJK SC Bold" pitchFamily="34" charset="-127"/>
                <a:ea typeface="Noto Sans CJK SC Bold" pitchFamily="34" charset="-127"/>
              </a:rPr>
              <a:t>Contents</a:t>
            </a:r>
            <a:endParaRPr lang="ko-KR" altLang="en-US" sz="2800" dirty="0">
              <a:solidFill>
                <a:srgbClr val="FF3399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55970" y="1395303"/>
            <a:ext cx="2374368" cy="47187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300" dirty="0" smtClean="0">
                <a:solidFill>
                  <a:srgbClr val="FF3399"/>
                </a:solidFill>
                <a:latin typeface="Noto Sans CJK SC Bold" pitchFamily="34" charset="-127"/>
                <a:ea typeface="Noto Sans CJK SC Bold" pitchFamily="34" charset="-127"/>
              </a:rPr>
              <a:t>01. ONE</a:t>
            </a:r>
          </a:p>
          <a:p>
            <a:pPr>
              <a:lnSpc>
                <a:spcPct val="150000"/>
              </a:lnSpc>
            </a:pPr>
            <a:r>
              <a:rPr lang="en-US" altLang="ko-KR" sz="3300" dirty="0" smtClean="0">
                <a:solidFill>
                  <a:srgbClr val="FF3399"/>
                </a:solidFill>
                <a:latin typeface="Noto Sans CJK SC Bold" pitchFamily="34" charset="-127"/>
                <a:ea typeface="Noto Sans CJK SC Bold" pitchFamily="34" charset="-127"/>
              </a:rPr>
              <a:t>02. TWO</a:t>
            </a:r>
          </a:p>
          <a:p>
            <a:pPr>
              <a:lnSpc>
                <a:spcPct val="150000"/>
              </a:lnSpc>
            </a:pPr>
            <a:r>
              <a:rPr lang="en-US" altLang="ko-KR" sz="3300" dirty="0" smtClean="0">
                <a:solidFill>
                  <a:srgbClr val="FF3399"/>
                </a:solidFill>
                <a:latin typeface="Noto Sans CJK SC Bold" pitchFamily="34" charset="-127"/>
                <a:ea typeface="Noto Sans CJK SC Bold" pitchFamily="34" charset="-127"/>
              </a:rPr>
              <a:t>03. THREE</a:t>
            </a:r>
          </a:p>
          <a:p>
            <a:pPr>
              <a:lnSpc>
                <a:spcPct val="150000"/>
              </a:lnSpc>
            </a:pPr>
            <a:r>
              <a:rPr lang="en-US" altLang="ko-KR" sz="3300" dirty="0" smtClean="0">
                <a:solidFill>
                  <a:srgbClr val="FF3399"/>
                </a:solidFill>
                <a:latin typeface="Noto Sans CJK SC Bold" pitchFamily="34" charset="-127"/>
                <a:ea typeface="Noto Sans CJK SC Bold" pitchFamily="34" charset="-127"/>
              </a:rPr>
              <a:t>04. FOUR</a:t>
            </a:r>
          </a:p>
          <a:p>
            <a:pPr>
              <a:lnSpc>
                <a:spcPct val="150000"/>
              </a:lnSpc>
            </a:pPr>
            <a:r>
              <a:rPr lang="en-US" altLang="ko-KR" sz="3300" dirty="0" smtClean="0">
                <a:solidFill>
                  <a:srgbClr val="FF3399"/>
                </a:solidFill>
                <a:latin typeface="Noto Sans CJK SC Bold" pitchFamily="34" charset="-127"/>
                <a:ea typeface="Noto Sans CJK SC Bold" pitchFamily="34" charset="-127"/>
              </a:rPr>
              <a:t>05. FIVE</a:t>
            </a:r>
          </a:p>
          <a:p>
            <a:pPr>
              <a:lnSpc>
                <a:spcPct val="150000"/>
              </a:lnSpc>
            </a:pPr>
            <a:r>
              <a:rPr lang="en-US" altLang="ko-KR" sz="3300" dirty="0" smtClean="0">
                <a:solidFill>
                  <a:srgbClr val="FF3399"/>
                </a:solidFill>
                <a:latin typeface="Noto Sans CJK SC Bold" pitchFamily="34" charset="-127"/>
                <a:ea typeface="Noto Sans CJK SC Bold" pitchFamily="34" charset="-127"/>
              </a:rPr>
              <a:t>06. SIX</a:t>
            </a:r>
            <a:endParaRPr lang="ko-KR" altLang="en-US" sz="3300" dirty="0">
              <a:solidFill>
                <a:srgbClr val="FF3399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2399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59790" y="1988800"/>
            <a:ext cx="5417189" cy="309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500" dirty="0" smtClean="0">
                <a:solidFill>
                  <a:srgbClr val="FF3399"/>
                </a:solidFill>
                <a:latin typeface="Noto Sans CJK SC Thin" pitchFamily="34" charset="-127"/>
                <a:ea typeface="Noto Sans CJK SC Thin" pitchFamily="34" charset="-127"/>
              </a:rPr>
              <a:t>CHERRY</a:t>
            </a:r>
            <a:endParaRPr lang="en-US" altLang="ko-KR" sz="11500" dirty="0" smtClean="0">
              <a:solidFill>
                <a:srgbClr val="FF3399"/>
              </a:solidFill>
              <a:latin typeface="Noto Sans CJK SC Bold" pitchFamily="34" charset="-127"/>
              <a:ea typeface="Noto Sans CJK SC Bold" pitchFamily="34" charset="-127"/>
            </a:endParaRPr>
          </a:p>
          <a:p>
            <a:pPr algn="ctr"/>
            <a:r>
              <a:rPr lang="en-US" altLang="ko-KR" sz="8000" dirty="0" smtClean="0">
                <a:solidFill>
                  <a:srgbClr val="FF3399"/>
                </a:solidFill>
                <a:latin typeface="Noto Sans CJK SC Bold" pitchFamily="34" charset="-127"/>
                <a:ea typeface="Noto Sans CJK SC Bold" pitchFamily="34" charset="-127"/>
              </a:rPr>
              <a:t>BLOSSOM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7430" y="426076"/>
            <a:ext cx="545342" cy="338554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3399"/>
                </a:solidFill>
                <a:latin typeface="Noto Sans CJK SC Bold" pitchFamily="34" charset="-127"/>
                <a:ea typeface="Noto Sans CJK SC Bold" pitchFamily="34" charset="-127"/>
              </a:rPr>
              <a:t>#01</a:t>
            </a:r>
            <a:endParaRPr lang="ko-KR" altLang="en-US" sz="1600" dirty="0">
              <a:solidFill>
                <a:srgbClr val="FF3399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7430" y="764630"/>
            <a:ext cx="16771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3399"/>
                </a:solidFill>
                <a:latin typeface="Noto Sans CJK SC Bold" pitchFamily="34" charset="-127"/>
                <a:ea typeface="Noto Sans CJK SC Bold" pitchFamily="34" charset="-127"/>
              </a:rPr>
              <a:t>CHERRY</a:t>
            </a:r>
          </a:p>
          <a:p>
            <a:r>
              <a:rPr lang="en-US" altLang="ko-KR" sz="2400" dirty="0" smtClean="0">
                <a:solidFill>
                  <a:srgbClr val="FF3399"/>
                </a:solidFill>
                <a:latin typeface="Noto Sans CJK SC Bold" pitchFamily="34" charset="-127"/>
                <a:ea typeface="Noto Sans CJK SC Bold" pitchFamily="34" charset="-127"/>
              </a:rPr>
              <a:t>BLOSSOM</a:t>
            </a:r>
            <a:endParaRPr lang="ko-KR" altLang="en-US" sz="2400" dirty="0">
              <a:solidFill>
                <a:srgbClr val="FF3399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6628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7430" y="426076"/>
            <a:ext cx="545342" cy="338554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3399"/>
                </a:solidFill>
                <a:latin typeface="Noto Sans CJK SC Bold" pitchFamily="34" charset="-127"/>
                <a:ea typeface="Noto Sans CJK SC Bold" pitchFamily="34" charset="-127"/>
              </a:rPr>
              <a:t>#02</a:t>
            </a:r>
            <a:endParaRPr lang="ko-KR" altLang="en-US" sz="1600" dirty="0">
              <a:solidFill>
                <a:srgbClr val="FF3399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7430" y="764630"/>
            <a:ext cx="16738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FF3399"/>
                </a:solidFill>
                <a:latin typeface="Noto Sans CJK SC Bold" pitchFamily="34" charset="-127"/>
                <a:ea typeface="Noto Sans CJK SC Bold" pitchFamily="34" charset="-127"/>
              </a:rPr>
              <a:t>이미지</a:t>
            </a:r>
            <a:endParaRPr lang="en-US" altLang="ko-KR" sz="2400" dirty="0" smtClean="0">
              <a:solidFill>
                <a:srgbClr val="FF3399"/>
              </a:solidFill>
              <a:latin typeface="Noto Sans CJK SC Bold" pitchFamily="34" charset="-127"/>
              <a:ea typeface="Noto Sans CJK SC Bold" pitchFamily="34" charset="-127"/>
            </a:endParaRPr>
          </a:p>
          <a:p>
            <a:r>
              <a:rPr lang="ko-KR" altLang="en-US" sz="2400" dirty="0" smtClean="0">
                <a:solidFill>
                  <a:srgbClr val="FF3399"/>
                </a:solidFill>
                <a:latin typeface="Noto Sans CJK SC Bold" pitchFamily="34" charset="-127"/>
                <a:ea typeface="Noto Sans CJK SC Bold" pitchFamily="34" charset="-127"/>
              </a:rPr>
              <a:t>다운방법 및</a:t>
            </a:r>
            <a:endParaRPr lang="en-US" altLang="ko-KR" sz="2400" dirty="0" smtClean="0">
              <a:solidFill>
                <a:srgbClr val="FF3399"/>
              </a:solidFill>
              <a:latin typeface="Noto Sans CJK SC Bold" pitchFamily="34" charset="-127"/>
              <a:ea typeface="Noto Sans CJK SC Bold" pitchFamily="34" charset="-127"/>
            </a:endParaRPr>
          </a:p>
          <a:p>
            <a:r>
              <a:rPr lang="ko-KR" altLang="en-US" sz="2400" dirty="0" smtClean="0">
                <a:solidFill>
                  <a:srgbClr val="FF3399"/>
                </a:solidFill>
                <a:latin typeface="Noto Sans CJK SC Bold" pitchFamily="34" charset="-127"/>
                <a:ea typeface="Noto Sans CJK SC Bold" pitchFamily="34" charset="-127"/>
              </a:rPr>
              <a:t>저작</a:t>
            </a:r>
            <a:r>
              <a:rPr lang="ko-KR" altLang="en-US" sz="2400" dirty="0">
                <a:solidFill>
                  <a:srgbClr val="FF3399"/>
                </a:solidFill>
                <a:latin typeface="Noto Sans CJK SC Bold" pitchFamily="34" charset="-127"/>
                <a:ea typeface="Noto Sans CJK SC Bold" pitchFamily="34" charset="-127"/>
              </a:rPr>
              <a:t>권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685" y="1340710"/>
            <a:ext cx="6619875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651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7430" y="426076"/>
            <a:ext cx="545342" cy="338554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3399"/>
                </a:solidFill>
                <a:latin typeface="Noto Sans CJK SC Bold" pitchFamily="34" charset="-127"/>
                <a:ea typeface="Noto Sans CJK SC Bold" pitchFamily="34" charset="-127"/>
              </a:rPr>
              <a:t>#03</a:t>
            </a:r>
            <a:endParaRPr lang="ko-KR" altLang="en-US" sz="1600" dirty="0">
              <a:solidFill>
                <a:srgbClr val="FF3399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7430" y="764630"/>
            <a:ext cx="1248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3399"/>
                </a:solidFill>
                <a:latin typeface="Noto Sans CJK SC Bold" pitchFamily="34" charset="-127"/>
                <a:ea typeface="Noto Sans CJK SC Bold" pitchFamily="34" charset="-127"/>
              </a:rPr>
              <a:t>GRAPH</a:t>
            </a:r>
            <a:endParaRPr lang="ko-KR" altLang="en-US" sz="2400" dirty="0">
              <a:solidFill>
                <a:srgbClr val="FF3399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3" y="1556740"/>
            <a:ext cx="783907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829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7430" y="426076"/>
            <a:ext cx="545342" cy="338554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3399"/>
                </a:solidFill>
                <a:latin typeface="Noto Sans CJK SC Bold" pitchFamily="34" charset="-127"/>
                <a:ea typeface="Noto Sans CJK SC Bold" pitchFamily="34" charset="-127"/>
              </a:rPr>
              <a:t>#04</a:t>
            </a:r>
            <a:endParaRPr lang="ko-KR" altLang="en-US" sz="1600" dirty="0">
              <a:solidFill>
                <a:srgbClr val="FF3399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7430" y="764630"/>
            <a:ext cx="1152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3399"/>
                </a:solidFill>
                <a:latin typeface="Noto Sans CJK SC Bold" pitchFamily="34" charset="-127"/>
                <a:ea typeface="Noto Sans CJK SC Bold" pitchFamily="34" charset="-127"/>
              </a:rPr>
              <a:t>IMAGE</a:t>
            </a:r>
            <a:endParaRPr lang="ko-KR" altLang="en-US" sz="2400" dirty="0">
              <a:solidFill>
                <a:srgbClr val="FF3399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50" y="1556740"/>
            <a:ext cx="5715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824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66437" y="3013502"/>
            <a:ext cx="34111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rgbClr val="FF3399"/>
                </a:solidFill>
                <a:latin typeface="Noto Sans CJK SC Thin" pitchFamily="34" charset="-127"/>
                <a:ea typeface="Noto Sans CJK SC Thin" pitchFamily="34" charset="-127"/>
              </a:rPr>
              <a:t>THANK YOU</a:t>
            </a:r>
            <a:endParaRPr lang="ko-KR" altLang="en-US" sz="4800" dirty="0">
              <a:solidFill>
                <a:srgbClr val="FF3399"/>
              </a:solidFill>
              <a:latin typeface="Noto Sans CJK SC Thin" pitchFamily="34" charset="-127"/>
              <a:ea typeface="Noto Sans CJK SC Thin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4372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043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490383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Hewlett-Packard</ep:Company>
  <ep:Words>40</ep:Words>
  <ep:PresentationFormat>화면 슬라이드 쇼(4:3)</ep:PresentationFormat>
  <ep:Paragraphs>25</ep:Paragraphs>
  <ep:Slides>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ep:TitlesOfParts>
  <ep:HyperlinkBase/>
  <ep:Application>Hancom Office Hanshow 2014</ep:Application>
  <ep:AppVersion>0901.0000.01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2016-09-04T05:54:01.000</dcterms:created>
  <dc:creator>치키홍</dc:creator>
  <cp:lastModifiedBy>user</cp:lastModifiedBy>
  <dcterms:modified xsi:type="dcterms:W3CDTF">2018-12-15T16:19:26.703</dcterms:modified>
  <cp:revision>11</cp:revision>
  <dc:title>PowerPoint 프레젠테이션</dc:title>
</cp:coreProperties>
</file>