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9253" y="1971995"/>
            <a:ext cx="5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3399"/>
                </a:solidFill>
                <a:latin typeface="Noto Sans CJK SC Thin" pitchFamily="34" charset="-127"/>
                <a:ea typeface="Noto Sans CJK SC Thin" pitchFamily="34" charset="-127"/>
              </a:rPr>
              <a:t>[</a:t>
            </a:r>
            <a:r>
              <a:rPr lang="ko-KR" altLang="en-US" sz="2400" dirty="0" smtClean="0">
                <a:solidFill>
                  <a:srgbClr val="FF3399"/>
                </a:solidFill>
                <a:latin typeface="Noto Sans CJK SC Thin" pitchFamily="34" charset="-127"/>
                <a:ea typeface="Noto Sans CJK SC Thin" pitchFamily="34" charset="-127"/>
              </a:rPr>
              <a:t>윈도우어플리케이션 개발 개인프로젝트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Thin" pitchFamily="34" charset="-127"/>
                <a:ea typeface="Noto Sans CJK SC Thin" pitchFamily="34" charset="-127"/>
              </a:rPr>
              <a:t>]</a:t>
            </a:r>
            <a:endParaRPr lang="en-US" altLang="ko-KR" sz="2400" dirty="0" smtClean="0">
              <a:solidFill>
                <a:srgbClr val="FF3399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893" y="2433660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미로탐색</a:t>
            </a:r>
            <a:endParaRPr lang="ko-KR" altLang="en-US" sz="5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876" y="5661310"/>
            <a:ext cx="167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201633019 </a:t>
            </a:r>
            <a:r>
              <a:rPr lang="ko-KR" altLang="en-US" sz="1400" dirty="0" err="1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신소연</a:t>
            </a:r>
            <a:endParaRPr lang="ko-KR" altLang="en-US" sz="1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0" y="1395303"/>
            <a:ext cx="2374368" cy="4718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01. ONE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02. TWO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03. THREE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04. FOUR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05. FIVE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06. SIX</a:t>
            </a:r>
            <a:endParaRPr lang="ko-KR" altLang="en-US" sz="33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790" y="1988800"/>
            <a:ext cx="541718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FF3399"/>
                </a:solidFill>
                <a:latin typeface="Noto Sans CJK SC Thin" pitchFamily="34" charset="-127"/>
                <a:ea typeface="Noto Sans CJK SC Thin" pitchFamily="34" charset="-127"/>
              </a:rPr>
              <a:t>CHERRY</a:t>
            </a:r>
            <a:endParaRPr lang="en-US" altLang="ko-KR" sz="115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80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BLOSSOM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677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CHERRY</a:t>
            </a:r>
          </a:p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BLOSSOM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673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이미지</a:t>
            </a:r>
            <a:endParaRPr lang="en-US" altLang="ko-KR" sz="24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다운방법 및</a:t>
            </a:r>
            <a:endParaRPr lang="en-US" altLang="ko-KR" sz="24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저작</a:t>
            </a:r>
            <a:r>
              <a:rPr lang="ko-KR" altLang="en-US" sz="2400" dirty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85" y="1340710"/>
            <a:ext cx="6619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24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GRAPH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1556740"/>
            <a:ext cx="7839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#04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30" y="764630"/>
            <a:ext cx="11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IMAGE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50" y="155674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6437" y="3013502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3399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FF3399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4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yongin</cp:lastModifiedBy>
  <cp:revision>10</cp:revision>
  <dcterms:created xsi:type="dcterms:W3CDTF">2016-09-04T05:54:01Z</dcterms:created>
  <dcterms:modified xsi:type="dcterms:W3CDTF">2018-12-12T04:13:01Z</dcterms:modified>
</cp:coreProperties>
</file>