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0B4A-CEB5-4C37-9D31-B7E0C95431D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2D85-E217-45B2-B8DA-6996D5C0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t="24802" r="17117" b="12648"/>
          <a:stretch/>
        </p:blipFill>
        <p:spPr bwMode="auto">
          <a:xfrm>
            <a:off x="282272" y="476671"/>
            <a:ext cx="8610208" cy="54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2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Dari data di atas dapat dianalisis dari data yang diambil dari tabel product bahwa semua barang yang di jual di e-commerce the look harga jual ecerannya dapat memenuhi biaya yang di keluarkan perusahaan, dapat dilihat dari diagram diatas laba yang didapatkan bisa mencapai setengah dari biaya yang di keluarkan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Link tableau : https://public.tableau.com/views/casestudy_16506457083600/Sheet2?:language=en-US&amp;publish=yes&amp;:display_count=n&amp;:origin=viz_share_link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8" t="31945" r="14104" b="27472"/>
          <a:stretch/>
        </p:blipFill>
        <p:spPr bwMode="auto">
          <a:xfrm>
            <a:off x="611560" y="1"/>
            <a:ext cx="687166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9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Analisis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shintanurfatimah03@outlook.com</cp:lastModifiedBy>
  <cp:revision>4</cp:revision>
  <dcterms:created xsi:type="dcterms:W3CDTF">2022-04-22T16:25:33Z</dcterms:created>
  <dcterms:modified xsi:type="dcterms:W3CDTF">2022-12-30T15:51:13Z</dcterms:modified>
</cp:coreProperties>
</file>