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67" r:id="rId2"/>
    <p:sldId id="260" r:id="rId3"/>
    <p:sldId id="276" r:id="rId4"/>
    <p:sldId id="261" r:id="rId5"/>
    <p:sldId id="30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Light" panose="000004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A50"/>
    <a:srgbClr val="BC0000"/>
    <a:srgbClr val="F76937"/>
    <a:srgbClr val="F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2FF82-0B23-4E00-8A68-4F6B7F1EA037}">
  <a:tblStyle styleId="{6C32FF82-0B23-4E00-8A68-4F6B7F1EA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>
        <p:guide orient="horz" pos="3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e745794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e745794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e7457949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e7457949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solidFill>
          <a:srgbClr val="AD3A5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349850" y="2427683"/>
            <a:ext cx="67797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350000" y="3550275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19637" y="-6"/>
            <a:ext cx="8924363" cy="1754194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CC4A4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72750" y="274850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5" r:id="rId3"/>
    <p:sldLayoutId id="2147483666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81691" y="2571750"/>
            <a:ext cx="5025804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400" dirty="0"/>
              <a:t>Dream Reacher App</a:t>
            </a:r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>
            <a:off x="-632685" y="2994010"/>
            <a:ext cx="6557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Task Planner Website based</a:t>
            </a:r>
          </a:p>
        </p:txBody>
      </p:sp>
      <p:sp>
        <p:nvSpPr>
          <p:cNvPr id="5" name="Google Shape;205;p28">
            <a:extLst>
              <a:ext uri="{FF2B5EF4-FFF2-40B4-BE49-F238E27FC236}">
                <a16:creationId xmlns:a16="http://schemas.microsoft.com/office/drawing/2014/main" id="{887B97E9-D6EE-4334-A7AA-B44BD903C96B}"/>
              </a:ext>
            </a:extLst>
          </p:cNvPr>
          <p:cNvSpPr txBox="1">
            <a:spLocks/>
          </p:cNvSpPr>
          <p:nvPr/>
        </p:nvSpPr>
        <p:spPr>
          <a:xfrm>
            <a:off x="580445" y="4210562"/>
            <a:ext cx="94541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Putu </a:t>
            </a:r>
            <a:r>
              <a:rPr lang="en-US" sz="1400" dirty="0" err="1">
                <a:solidFill>
                  <a:schemeClr val="bg1"/>
                </a:solidFill>
              </a:rPr>
              <a:t>Widya</a:t>
            </a:r>
            <a:r>
              <a:rPr lang="en-US" sz="1400" dirty="0">
                <a:solidFill>
                  <a:schemeClr val="bg1"/>
                </a:solidFill>
              </a:rPr>
              <a:t> Eka </a:t>
            </a:r>
            <a:r>
              <a:rPr lang="en-US" sz="1400" dirty="0" err="1">
                <a:solidFill>
                  <a:schemeClr val="bg1"/>
                </a:solidFill>
              </a:rPr>
              <a:t>Safitri</a:t>
            </a:r>
            <a:r>
              <a:rPr lang="en-US" sz="1400" dirty="0">
                <a:solidFill>
                  <a:schemeClr val="bg1"/>
                </a:solidFill>
              </a:rPr>
              <a:t> (M014V4041)	 |       </a:t>
            </a:r>
            <a:r>
              <a:rPr lang="en-US" sz="1400" dirty="0" err="1">
                <a:solidFill>
                  <a:schemeClr val="bg1"/>
                </a:solidFill>
              </a:rPr>
              <a:t>Shinta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Roudlotul</a:t>
            </a:r>
            <a:r>
              <a:rPr lang="en-US" sz="1400" dirty="0">
                <a:solidFill>
                  <a:schemeClr val="bg1"/>
                </a:solidFill>
              </a:rPr>
              <a:t> Hanafia (M012V6029)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750A-D5E9-4589-B30E-80F8B2C4B132}"/>
              </a:ext>
            </a:extLst>
          </p:cNvPr>
          <p:cNvSpPr txBox="1"/>
          <p:nvPr/>
        </p:nvSpPr>
        <p:spPr>
          <a:xfrm>
            <a:off x="123243" y="63668"/>
            <a:ext cx="9171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Kampus</a:t>
            </a:r>
            <a:r>
              <a:rPr lang="en-US" sz="1400" dirty="0">
                <a:solidFill>
                  <a:schemeClr val="tx1"/>
                </a:solidFill>
              </a:rPr>
              <a:t> Merdeka 	MSIB </a:t>
            </a:r>
            <a:r>
              <a:rPr lang="en-US" sz="1400" dirty="0" err="1">
                <a:solidFill>
                  <a:schemeClr val="tx1"/>
                </a:solidFill>
              </a:rPr>
              <a:t>Dicoding</a:t>
            </a:r>
            <a:r>
              <a:rPr lang="en-US" sz="1400" dirty="0">
                <a:solidFill>
                  <a:schemeClr val="tx1"/>
                </a:solidFill>
              </a:rPr>
              <a:t>	Machine Learning dan Front End		Capstone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CF63E-4BD3-479E-B1C4-231C7BD47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05" y="671637"/>
            <a:ext cx="3409550" cy="3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69840" y="1037200"/>
            <a:ext cx="67797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Latar Belakang</a:t>
            </a:r>
            <a:endParaRPr sz="48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1"/>
          </p:nvPr>
        </p:nvSpPr>
        <p:spPr>
          <a:xfrm>
            <a:off x="69841" y="2151699"/>
            <a:ext cx="5233679" cy="973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>
                <a:solidFill>
                  <a:schemeClr val="lt1"/>
                </a:solidFill>
              </a:rPr>
              <a:t>Manajemen waktu yang baik mengantarkan kesuksesan (stay focus, stay productive)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>
                <a:solidFill>
                  <a:schemeClr val="lt1"/>
                </a:solidFill>
              </a:rPr>
              <a:t>Youtuber Zhafira Aqyla memberikan tips manajemen waktu dan banyak ditiru oleh para pengikutnya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D0E8E-D1FD-4B20-A67B-5DFC802B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5450">
            <a:off x="6009862" y="599426"/>
            <a:ext cx="2756980" cy="1727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982FC-9ED0-4DC2-8D66-63638733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7667">
            <a:off x="5217104" y="2872720"/>
            <a:ext cx="3579453" cy="1660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8"/>
          <p:cNvSpPr txBox="1">
            <a:spLocks noGrp="1"/>
          </p:cNvSpPr>
          <p:nvPr>
            <p:ph type="body" idx="4294967295"/>
          </p:nvPr>
        </p:nvSpPr>
        <p:spPr>
          <a:xfrm>
            <a:off x="665526" y="1582178"/>
            <a:ext cx="2582647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</a:rPr>
              <a:t>Untuk menuliskan mimpi-mimpi atau daftar pekerjaan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2" name="Google Shape;792;p48"/>
          <p:cNvSpPr txBox="1">
            <a:spLocks noGrp="1"/>
          </p:cNvSpPr>
          <p:nvPr>
            <p:ph type="body" idx="4294967295"/>
          </p:nvPr>
        </p:nvSpPr>
        <p:spPr>
          <a:xfrm>
            <a:off x="259125" y="1197180"/>
            <a:ext cx="3395447" cy="29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TAMPILAN DAFTAR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8"/>
          <p:cNvSpPr txBox="1">
            <a:spLocks noGrp="1"/>
          </p:cNvSpPr>
          <p:nvPr>
            <p:ph type="body" idx="4294967295"/>
          </p:nvPr>
        </p:nvSpPr>
        <p:spPr>
          <a:xfrm>
            <a:off x="649730" y="3379923"/>
            <a:ext cx="2794810" cy="117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baris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menunjukkan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agenda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kegiatan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durasi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kurang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</a:p>
        </p:txBody>
      </p:sp>
      <p:sp>
        <p:nvSpPr>
          <p:cNvPr id="794" name="Google Shape;794;p48"/>
          <p:cNvSpPr txBox="1">
            <a:spLocks noGrp="1"/>
          </p:cNvSpPr>
          <p:nvPr>
            <p:ph type="body" idx="4294967295"/>
          </p:nvPr>
        </p:nvSpPr>
        <p:spPr>
          <a:xfrm>
            <a:off x="-638795" y="2992598"/>
            <a:ext cx="4689638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HARIAN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8"/>
          <p:cNvSpPr txBox="1">
            <a:spLocks noGrp="1"/>
          </p:cNvSpPr>
          <p:nvPr>
            <p:ph type="body" idx="4294967295"/>
          </p:nvPr>
        </p:nvSpPr>
        <p:spPr>
          <a:xfrm>
            <a:off x="665526" y="2491102"/>
            <a:ext cx="2661618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 satu baris menunjukkan agenda dalam satu minggu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6" name="Google Shape;796;p48"/>
          <p:cNvSpPr txBox="1">
            <a:spLocks noGrp="1"/>
          </p:cNvSpPr>
          <p:nvPr>
            <p:ph type="body" idx="4294967295"/>
          </p:nvPr>
        </p:nvSpPr>
        <p:spPr>
          <a:xfrm>
            <a:off x="-13589" y="2106354"/>
            <a:ext cx="3807683" cy="622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MINGGUAN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8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817" name="Google Shape;817;p48"/>
          <p:cNvSpPr txBox="1">
            <a:spLocks noGrp="1"/>
          </p:cNvSpPr>
          <p:nvPr>
            <p:ph type="title"/>
          </p:nvPr>
        </p:nvSpPr>
        <p:spPr>
          <a:xfrm>
            <a:off x="452100" y="368000"/>
            <a:ext cx="82398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PERENCANAAN </a:t>
            </a:r>
            <a:r>
              <a:rPr lang="es" dirty="0">
                <a:solidFill>
                  <a:srgbClr val="B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DREAM REACHER </a:t>
            </a: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WEBSITE</a:t>
            </a:r>
            <a:endParaRPr sz="3200" dirty="0"/>
          </a:p>
        </p:txBody>
      </p:sp>
      <p:sp>
        <p:nvSpPr>
          <p:cNvPr id="29" name="Google Shape;796;p48">
            <a:extLst>
              <a:ext uri="{FF2B5EF4-FFF2-40B4-BE49-F238E27FC236}">
                <a16:creationId xmlns:a16="http://schemas.microsoft.com/office/drawing/2014/main" id="{0703A18F-09D9-48EA-8F81-88F2994252F8}"/>
              </a:ext>
            </a:extLst>
          </p:cNvPr>
          <p:cNvSpPr txBox="1">
            <a:spLocks/>
          </p:cNvSpPr>
          <p:nvPr/>
        </p:nvSpPr>
        <p:spPr>
          <a:xfrm>
            <a:off x="2063787" y="2002738"/>
            <a:ext cx="5481515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D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ARGET</a:t>
            </a:r>
          </a:p>
        </p:txBody>
      </p:sp>
      <p:sp>
        <p:nvSpPr>
          <p:cNvPr id="30" name="Google Shape;793;p48">
            <a:extLst>
              <a:ext uri="{FF2B5EF4-FFF2-40B4-BE49-F238E27FC236}">
                <a16:creationId xmlns:a16="http://schemas.microsoft.com/office/drawing/2014/main" id="{45DB1D40-CFB7-4ECA-A1FF-F4D9980C5257}"/>
              </a:ext>
            </a:extLst>
          </p:cNvPr>
          <p:cNvSpPr txBox="1">
            <a:spLocks/>
          </p:cNvSpPr>
          <p:nvPr/>
        </p:nvSpPr>
        <p:spPr>
          <a:xfrm>
            <a:off x="4165413" y="2366938"/>
            <a:ext cx="4778150" cy="9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CRUD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CSS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pengaman</a:t>
            </a:r>
            <a:r>
              <a:rPr lang="en-ID" dirty="0">
                <a:solidFill>
                  <a:schemeClr val="tx1"/>
                </a:solidFill>
              </a:rPr>
              <a:t> minimal </a:t>
            </a:r>
            <a:r>
              <a:rPr lang="en-ID" dirty="0" err="1">
                <a:solidFill>
                  <a:schemeClr val="tx1"/>
                </a:solidFill>
              </a:rPr>
              <a:t>masukan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tanggal</a:t>
            </a:r>
            <a:endParaRPr lang="en-ID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Data </a:t>
            </a:r>
            <a:r>
              <a:rPr lang="en-ID" dirty="0" err="1">
                <a:solidFill>
                  <a:schemeClr val="tx1"/>
                </a:solidFill>
              </a:rPr>
              <a:t>tersimpan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1205552" y="735451"/>
            <a:ext cx="4575047" cy="424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Menerapkan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CSS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Terdapat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website: </a:t>
            </a:r>
            <a:r>
              <a:rPr lang="en-US" b="1" i="1" dirty="0">
                <a:solidFill>
                  <a:srgbClr val="AD3A50"/>
                </a:solidFill>
              </a:rPr>
              <a:t>list, weekly-planner, daily-planner</a:t>
            </a:r>
            <a:endParaRPr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menyunting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lebih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dari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data </a:t>
            </a:r>
            <a:r>
              <a:rPr lang="en-US" b="1" i="1" dirty="0" err="1">
                <a:solidFill>
                  <a:srgbClr val="AD3A50"/>
                </a:solidFill>
              </a:rPr>
              <a:t>dalam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sel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Terdapat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pengaman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minimal </a:t>
            </a:r>
            <a:r>
              <a:rPr lang="en-US" b="1" i="1" dirty="0" err="1">
                <a:solidFill>
                  <a:srgbClr val="AD3A50"/>
                </a:solidFill>
              </a:rPr>
              <a:t>tanggal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baris </a:t>
            </a:r>
            <a:r>
              <a:rPr lang="en-US" b="1" i="1" dirty="0" err="1">
                <a:solidFill>
                  <a:srgbClr val="AD3A50"/>
                </a:solidFill>
              </a:rPr>
              <a:t>baru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memunculkan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scroll bar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sudah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dikerjakan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dengan</a:t>
            </a:r>
            <a:r>
              <a:rPr lang="en-US" b="1" i="1" dirty="0">
                <a:solidFill>
                  <a:srgbClr val="AD3A50"/>
                </a:solidFill>
              </a:rPr>
              <a:t> line-through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penting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dengan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highlight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fokus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menampilkan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tertentu</a:t>
            </a:r>
            <a:r>
              <a:rPr lang="en-US" i="1" dirty="0">
                <a:solidFill>
                  <a:schemeClr val="tx1"/>
                </a:solidFill>
              </a:rPr>
              <a:t> pada website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>
                <a:solidFill>
                  <a:schemeClr val="tx1"/>
                </a:solidFill>
              </a:rPr>
              <a:t>Data </a:t>
            </a: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tersimpan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b="1" i="1" dirty="0">
                <a:solidFill>
                  <a:srgbClr val="AD3A50"/>
                </a:solidFill>
              </a:rPr>
              <a:t>Hosting</a:t>
            </a: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357952" y="158099"/>
            <a:ext cx="7047300" cy="653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Realisasi </a:t>
            </a:r>
            <a:r>
              <a:rPr lang="es" b="1" dirty="0">
                <a:solidFill>
                  <a:srgbClr val="CC4A4A"/>
                </a:solidFill>
              </a:rPr>
              <a:t>Dream Reacher </a:t>
            </a:r>
            <a:r>
              <a:rPr lang="es" b="1" dirty="0">
                <a:solidFill>
                  <a:schemeClr val="tx1"/>
                </a:solidFill>
              </a:rPr>
              <a:t>Website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3271-EA23-4C11-ADFC-1359943A1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58" y="1258673"/>
            <a:ext cx="2926682" cy="326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F77-6463-4B04-83BB-55A461EF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50" y="1046250"/>
            <a:ext cx="7794150" cy="1122600"/>
          </a:xfrm>
        </p:spPr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Pengembangan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C726A-A8E6-4771-924C-C0DB4B66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49" y="2168850"/>
            <a:ext cx="6803551" cy="2326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memindahkan</a:t>
            </a:r>
            <a:r>
              <a:rPr lang="en-US" sz="1600" dirty="0"/>
              <a:t> list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merubah</a:t>
            </a:r>
            <a:r>
              <a:rPr lang="en-ID" sz="1600" dirty="0"/>
              <a:t> </a:t>
            </a:r>
            <a:r>
              <a:rPr lang="en-ID" sz="1600" dirty="0" err="1"/>
              <a:t>tema</a:t>
            </a:r>
            <a:r>
              <a:rPr lang="en-ID" sz="1600" dirty="0"/>
              <a:t> </a:t>
            </a:r>
            <a:r>
              <a:rPr lang="en-ID" sz="1600" dirty="0" err="1"/>
              <a:t>warna</a:t>
            </a:r>
            <a:r>
              <a:rPr lang="en-ID" sz="1600" dirty="0"/>
              <a:t> website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selera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/>
              <a:t>Kolom week dan </a:t>
            </a:r>
            <a:r>
              <a:rPr lang="en-ID" sz="1600" dirty="0" err="1"/>
              <a:t>kolom</a:t>
            </a:r>
            <a:r>
              <a:rPr lang="en-ID" sz="1600" dirty="0"/>
              <a:t> time </a:t>
            </a:r>
            <a:r>
              <a:rPr lang="en-ID" sz="1600" dirty="0" err="1"/>
              <a:t>diisi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terformat</a:t>
            </a:r>
            <a:r>
              <a:rPr lang="en-ID" sz="1600" dirty="0"/>
              <a:t>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ketikan</a:t>
            </a:r>
            <a:r>
              <a:rPr lang="en-ID" sz="1600" dirty="0"/>
              <a:t>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Tombol</a:t>
            </a:r>
            <a:r>
              <a:rPr lang="en-ID" sz="1600" dirty="0"/>
              <a:t> cancel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keluaran</a:t>
            </a:r>
            <a:r>
              <a:rPr lang="en-ID" sz="1600" dirty="0"/>
              <a:t> </a:t>
            </a:r>
            <a:r>
              <a:rPr lang="en-ID" sz="1600" dirty="0" err="1"/>
              <a:t>namun</a:t>
            </a:r>
            <a:r>
              <a:rPr lang="en-ID" sz="1600" dirty="0"/>
              <a:t> juga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endParaRPr lang="en-ID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0A883-5942-43F9-8B4B-DC4A6BA1F138}"/>
              </a:ext>
            </a:extLst>
          </p:cNvPr>
          <p:cNvGrpSpPr/>
          <p:nvPr/>
        </p:nvGrpSpPr>
        <p:grpSpPr>
          <a:xfrm>
            <a:off x="7732948" y="2110104"/>
            <a:ext cx="1163804" cy="2701289"/>
            <a:chOff x="5886757" y="978211"/>
            <a:chExt cx="1676771" cy="3891928"/>
          </a:xfrm>
        </p:grpSpPr>
        <p:grpSp>
          <p:nvGrpSpPr>
            <p:cNvPr id="4" name="Google Shape;471;p45">
              <a:extLst>
                <a:ext uri="{FF2B5EF4-FFF2-40B4-BE49-F238E27FC236}">
                  <a16:creationId xmlns:a16="http://schemas.microsoft.com/office/drawing/2014/main" id="{DA1E9BE5-4477-4D23-947B-36833AD83F4B}"/>
                </a:ext>
              </a:extLst>
            </p:cNvPr>
            <p:cNvGrpSpPr/>
            <p:nvPr/>
          </p:nvGrpSpPr>
          <p:grpSpPr>
            <a:xfrm>
              <a:off x="6443722" y="978211"/>
              <a:ext cx="1119806" cy="3170690"/>
              <a:chOff x="6443722" y="978211"/>
              <a:chExt cx="1119806" cy="3170690"/>
            </a:xfrm>
          </p:grpSpPr>
          <p:sp>
            <p:nvSpPr>
              <p:cNvPr id="5" name="Google Shape;472;p45">
                <a:extLst>
                  <a:ext uri="{FF2B5EF4-FFF2-40B4-BE49-F238E27FC236}">
                    <a16:creationId xmlns:a16="http://schemas.microsoft.com/office/drawing/2014/main" id="{3145226F-1479-4909-90DF-05CBC08D74B3}"/>
                  </a:ext>
                </a:extLst>
              </p:cNvPr>
              <p:cNvSpPr/>
              <p:nvPr/>
            </p:nvSpPr>
            <p:spPr>
              <a:xfrm>
                <a:off x="6445772" y="978211"/>
                <a:ext cx="1117756" cy="64731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7" extrusionOk="0">
                    <a:moveTo>
                      <a:pt x="4076" y="0"/>
                    </a:moveTo>
                    <a:lnTo>
                      <a:pt x="1" y="2368"/>
                    </a:lnTo>
                    <a:lnTo>
                      <a:pt x="4104" y="4737"/>
                    </a:lnTo>
                    <a:lnTo>
                      <a:pt x="8180" y="2368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73;p45">
                <a:extLst>
                  <a:ext uri="{FF2B5EF4-FFF2-40B4-BE49-F238E27FC236}">
                    <a16:creationId xmlns:a16="http://schemas.microsoft.com/office/drawing/2014/main" id="{CC838571-3FD6-4E5D-873D-2359F64EB71D}"/>
                  </a:ext>
                </a:extLst>
              </p:cNvPr>
              <p:cNvSpPr/>
              <p:nvPr/>
            </p:nvSpPr>
            <p:spPr>
              <a:xfrm>
                <a:off x="7004377" y="1301798"/>
                <a:ext cx="559151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0835" extrusionOk="0">
                    <a:moveTo>
                      <a:pt x="4092" y="0"/>
                    </a:moveTo>
                    <a:lnTo>
                      <a:pt x="16" y="2369"/>
                    </a:lnTo>
                    <a:lnTo>
                      <a:pt x="1" y="20834"/>
                    </a:lnTo>
                    <a:lnTo>
                      <a:pt x="4076" y="18463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474;p45">
                <a:extLst>
                  <a:ext uri="{FF2B5EF4-FFF2-40B4-BE49-F238E27FC236}">
                    <a16:creationId xmlns:a16="http://schemas.microsoft.com/office/drawing/2014/main" id="{E337B628-9786-46FC-80FD-247083D02170}"/>
                  </a:ext>
                </a:extLst>
              </p:cNvPr>
              <p:cNvSpPr/>
              <p:nvPr/>
            </p:nvSpPr>
            <p:spPr>
              <a:xfrm>
                <a:off x="6443722" y="1301798"/>
                <a:ext cx="562977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20835" extrusionOk="0">
                    <a:moveTo>
                      <a:pt x="16" y="0"/>
                    </a:moveTo>
                    <a:lnTo>
                      <a:pt x="0" y="18463"/>
                    </a:lnTo>
                    <a:lnTo>
                      <a:pt x="4104" y="20834"/>
                    </a:lnTo>
                    <a:lnTo>
                      <a:pt x="4119" y="236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33B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5;p45">
              <a:extLst>
                <a:ext uri="{FF2B5EF4-FFF2-40B4-BE49-F238E27FC236}">
                  <a16:creationId xmlns:a16="http://schemas.microsoft.com/office/drawing/2014/main" id="{3E5393B6-26F7-4D6C-8E19-0AA34D5710C4}"/>
                </a:ext>
              </a:extLst>
            </p:cNvPr>
            <p:cNvGrpSpPr/>
            <p:nvPr/>
          </p:nvGrpSpPr>
          <p:grpSpPr>
            <a:xfrm>
              <a:off x="5886757" y="1882150"/>
              <a:ext cx="1119942" cy="2399437"/>
              <a:chOff x="5886757" y="1882150"/>
              <a:chExt cx="1119942" cy="2399437"/>
            </a:xfrm>
          </p:grpSpPr>
          <p:sp>
            <p:nvSpPr>
              <p:cNvPr id="9" name="Google Shape;476;p45">
                <a:extLst>
                  <a:ext uri="{FF2B5EF4-FFF2-40B4-BE49-F238E27FC236}">
                    <a16:creationId xmlns:a16="http://schemas.microsoft.com/office/drawing/2014/main" id="{D587A8B6-3CF5-4734-8E34-C1C5107564A8}"/>
                  </a:ext>
                </a:extLst>
              </p:cNvPr>
              <p:cNvSpPr/>
              <p:nvPr/>
            </p:nvSpPr>
            <p:spPr>
              <a:xfrm>
                <a:off x="5888944" y="1882150"/>
                <a:ext cx="1117756" cy="647448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8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37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C46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7;p45">
                <a:extLst>
                  <a:ext uri="{FF2B5EF4-FFF2-40B4-BE49-F238E27FC236}">
                    <a16:creationId xmlns:a16="http://schemas.microsoft.com/office/drawing/2014/main" id="{33F4B480-4F8B-4CCA-9CBA-5E76D8B7B1CB}"/>
                  </a:ext>
                </a:extLst>
              </p:cNvPr>
              <p:cNvSpPr/>
              <p:nvPr/>
            </p:nvSpPr>
            <p:spPr>
              <a:xfrm>
                <a:off x="6447138" y="2205874"/>
                <a:ext cx="559561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190" extrusionOk="0">
                    <a:moveTo>
                      <a:pt x="4094" y="0"/>
                    </a:moveTo>
                    <a:lnTo>
                      <a:pt x="19" y="2368"/>
                    </a:lnTo>
                    <a:lnTo>
                      <a:pt x="0" y="15190"/>
                    </a:lnTo>
                    <a:lnTo>
                      <a:pt x="4079" y="12821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78;p45">
                <a:extLst>
                  <a:ext uri="{FF2B5EF4-FFF2-40B4-BE49-F238E27FC236}">
                    <a16:creationId xmlns:a16="http://schemas.microsoft.com/office/drawing/2014/main" id="{58DA9845-1483-45DE-96F6-74A59EEE2214}"/>
                  </a:ext>
                </a:extLst>
              </p:cNvPr>
              <p:cNvSpPr/>
              <p:nvPr/>
            </p:nvSpPr>
            <p:spPr>
              <a:xfrm>
                <a:off x="5886757" y="2205874"/>
                <a:ext cx="562977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5190" extrusionOk="0">
                    <a:moveTo>
                      <a:pt x="16" y="0"/>
                    </a:moveTo>
                    <a:lnTo>
                      <a:pt x="1" y="12821"/>
                    </a:lnTo>
                    <a:lnTo>
                      <a:pt x="4101" y="15190"/>
                    </a:lnTo>
                    <a:lnTo>
                      <a:pt x="4120" y="236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479;p45">
              <a:extLst>
                <a:ext uri="{FF2B5EF4-FFF2-40B4-BE49-F238E27FC236}">
                  <a16:creationId xmlns:a16="http://schemas.microsoft.com/office/drawing/2014/main" id="{8E20AD84-BE02-4F6F-AA3D-9FE6483A4EF1}"/>
                </a:ext>
              </a:extLst>
            </p:cNvPr>
            <p:cNvGrpSpPr/>
            <p:nvPr/>
          </p:nvGrpSpPr>
          <p:grpSpPr>
            <a:xfrm>
              <a:off x="6443722" y="2784997"/>
              <a:ext cx="1119806" cy="1761555"/>
              <a:chOff x="6443722" y="2784997"/>
              <a:chExt cx="1119806" cy="1761555"/>
            </a:xfrm>
          </p:grpSpPr>
          <p:sp>
            <p:nvSpPr>
              <p:cNvPr id="13" name="Google Shape;480;p45">
                <a:extLst>
                  <a:ext uri="{FF2B5EF4-FFF2-40B4-BE49-F238E27FC236}">
                    <a16:creationId xmlns:a16="http://schemas.microsoft.com/office/drawing/2014/main" id="{465CE206-2C45-4807-97F4-7BDFF4FC6633}"/>
                  </a:ext>
                </a:extLst>
              </p:cNvPr>
              <p:cNvSpPr/>
              <p:nvPr/>
            </p:nvSpPr>
            <p:spPr>
              <a:xfrm>
                <a:off x="6445772" y="2784997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0"/>
                    </a:moveTo>
                    <a:lnTo>
                      <a:pt x="1" y="2369"/>
                    </a:lnTo>
                    <a:lnTo>
                      <a:pt x="4104" y="4740"/>
                    </a:lnTo>
                    <a:lnTo>
                      <a:pt x="8180" y="2369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C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81;p45">
                <a:extLst>
                  <a:ext uri="{FF2B5EF4-FFF2-40B4-BE49-F238E27FC236}">
                    <a16:creationId xmlns:a16="http://schemas.microsoft.com/office/drawing/2014/main" id="{0DD3313F-BD03-4F97-8A08-4F09DF5950C3}"/>
                  </a:ext>
                </a:extLst>
              </p:cNvPr>
              <p:cNvSpPr/>
              <p:nvPr/>
            </p:nvSpPr>
            <p:spPr>
              <a:xfrm>
                <a:off x="7004377" y="3108584"/>
                <a:ext cx="559151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23" extrusionOk="0">
                    <a:moveTo>
                      <a:pt x="4092" y="1"/>
                    </a:moveTo>
                    <a:lnTo>
                      <a:pt x="16" y="2372"/>
                    </a:lnTo>
                    <a:lnTo>
                      <a:pt x="1" y="10523"/>
                    </a:lnTo>
                    <a:lnTo>
                      <a:pt x="4076" y="8154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FF88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82;p45">
                <a:extLst>
                  <a:ext uri="{FF2B5EF4-FFF2-40B4-BE49-F238E27FC236}">
                    <a16:creationId xmlns:a16="http://schemas.microsoft.com/office/drawing/2014/main" id="{5B4EB2C2-66CD-4711-A1DA-9846C705C8B7}"/>
                  </a:ext>
                </a:extLst>
              </p:cNvPr>
              <p:cNvSpPr/>
              <p:nvPr/>
            </p:nvSpPr>
            <p:spPr>
              <a:xfrm>
                <a:off x="6443722" y="3108584"/>
                <a:ext cx="562977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0523" extrusionOk="0">
                    <a:moveTo>
                      <a:pt x="16" y="1"/>
                    </a:moveTo>
                    <a:lnTo>
                      <a:pt x="0" y="8154"/>
                    </a:lnTo>
                    <a:lnTo>
                      <a:pt x="4104" y="10523"/>
                    </a:lnTo>
                    <a:lnTo>
                      <a:pt x="4119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76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83;p45">
              <a:extLst>
                <a:ext uri="{FF2B5EF4-FFF2-40B4-BE49-F238E27FC236}">
                  <a16:creationId xmlns:a16="http://schemas.microsoft.com/office/drawing/2014/main" id="{13544308-E3D5-4EA0-88B8-9D18E40C4B27}"/>
                </a:ext>
              </a:extLst>
            </p:cNvPr>
            <p:cNvGrpSpPr/>
            <p:nvPr/>
          </p:nvGrpSpPr>
          <p:grpSpPr>
            <a:xfrm>
              <a:off x="5886757" y="3615829"/>
              <a:ext cx="1119942" cy="1254310"/>
              <a:chOff x="5886757" y="3615829"/>
              <a:chExt cx="1119942" cy="1254310"/>
            </a:xfrm>
          </p:grpSpPr>
          <p:sp>
            <p:nvSpPr>
              <p:cNvPr id="17" name="Google Shape;484;p45">
                <a:extLst>
                  <a:ext uri="{FF2B5EF4-FFF2-40B4-BE49-F238E27FC236}">
                    <a16:creationId xmlns:a16="http://schemas.microsoft.com/office/drawing/2014/main" id="{A0258968-5E7F-4756-AD15-25986FEF2DAB}"/>
                  </a:ext>
                </a:extLst>
              </p:cNvPr>
              <p:cNvSpPr/>
              <p:nvPr/>
            </p:nvSpPr>
            <p:spPr>
              <a:xfrm>
                <a:off x="5888944" y="3615829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40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FB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85;p45">
                <a:extLst>
                  <a:ext uri="{FF2B5EF4-FFF2-40B4-BE49-F238E27FC236}">
                    <a16:creationId xmlns:a16="http://schemas.microsoft.com/office/drawing/2014/main" id="{E272596F-2265-46CA-BC7F-1303932BA36F}"/>
                  </a:ext>
                </a:extLst>
              </p:cNvPr>
              <p:cNvSpPr/>
              <p:nvPr/>
            </p:nvSpPr>
            <p:spPr>
              <a:xfrm>
                <a:off x="6447138" y="3939416"/>
                <a:ext cx="559561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6811" extrusionOk="0">
                    <a:moveTo>
                      <a:pt x="4094" y="1"/>
                    </a:moveTo>
                    <a:lnTo>
                      <a:pt x="19" y="2372"/>
                    </a:lnTo>
                    <a:lnTo>
                      <a:pt x="0" y="6811"/>
                    </a:lnTo>
                    <a:lnTo>
                      <a:pt x="4079" y="4443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rgbClr val="CC4A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86;p45">
                <a:extLst>
                  <a:ext uri="{FF2B5EF4-FFF2-40B4-BE49-F238E27FC236}">
                    <a16:creationId xmlns:a16="http://schemas.microsoft.com/office/drawing/2014/main" id="{1031F43F-EDC4-4F5C-A6A7-BD5B699B0BAF}"/>
                  </a:ext>
                </a:extLst>
              </p:cNvPr>
              <p:cNvSpPr/>
              <p:nvPr/>
            </p:nvSpPr>
            <p:spPr>
              <a:xfrm>
                <a:off x="5886757" y="3939416"/>
                <a:ext cx="562977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811" extrusionOk="0">
                    <a:moveTo>
                      <a:pt x="16" y="1"/>
                    </a:moveTo>
                    <a:lnTo>
                      <a:pt x="1" y="4443"/>
                    </a:lnTo>
                    <a:lnTo>
                      <a:pt x="4101" y="6811"/>
                    </a:lnTo>
                    <a:lnTo>
                      <a:pt x="4120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AD3A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944822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Application>Microsoft Office PowerPoint</Application>
  <PresentationFormat>On-screen Show 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</vt:lpstr>
      <vt:lpstr>Montserrat Light</vt:lpstr>
      <vt:lpstr>Montserrat ExtraBold</vt:lpstr>
      <vt:lpstr>Montserrat SemiBold</vt:lpstr>
      <vt:lpstr>Wingdings</vt:lpstr>
      <vt:lpstr>Arial</vt:lpstr>
      <vt:lpstr>Montserrat Medium</vt:lpstr>
      <vt:lpstr>Abstract Waves</vt:lpstr>
      <vt:lpstr>Dream Reacher App</vt:lpstr>
      <vt:lpstr>Latar Belakang</vt:lpstr>
      <vt:lpstr>PERENCANAAN DREAM REACHER WEBSITE</vt:lpstr>
      <vt:lpstr>Realisasi Dream Reacher Website</vt:lpstr>
      <vt:lpstr>Saran Pengembangan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Reacher App</dc:title>
  <cp:lastModifiedBy>SHINTA</cp:lastModifiedBy>
  <cp:revision>5</cp:revision>
  <dcterms:modified xsi:type="dcterms:W3CDTF">2021-12-22T03:25:46Z</dcterms:modified>
</cp:coreProperties>
</file>