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2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3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6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5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5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1EF00-F0E2-4894-ACF7-54ABEEE6AA0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B26D9A8D-0387-41FE-B586-F5B510FC54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Linear Basis Function Model for Classification</a:t>
          </a:r>
        </a:p>
      </dgm:t>
    </dgm:pt>
    <dgm:pt modelId="{2503AD72-E6B2-4911-BE41-6C840F314A20}" type="parTrans" cxnId="{6E92AF57-AF35-49A5-B0C1-A1B7D7FAE069}">
      <dgm:prSet/>
      <dgm:spPr/>
      <dgm:t>
        <a:bodyPr/>
        <a:lstStyle/>
        <a:p>
          <a:endParaRPr lang="en-US"/>
        </a:p>
      </dgm:t>
    </dgm:pt>
    <dgm:pt modelId="{4B27D2DF-BB00-4014-A0B5-D7128822A5D8}" type="sibTrans" cxnId="{6E92AF57-AF35-49A5-B0C1-A1B7D7FAE069}">
      <dgm:prSet/>
      <dgm:spPr/>
      <dgm:t>
        <a:bodyPr/>
        <a:lstStyle/>
        <a:p>
          <a:endParaRPr lang="en-US"/>
        </a:p>
      </dgm:t>
    </dgm:pt>
    <dgm:pt modelId="{EA5DD499-196A-439A-9053-FD12FAE1A2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Linear Discriminant Model for Regression</a:t>
          </a:r>
        </a:p>
      </dgm:t>
    </dgm:pt>
    <dgm:pt modelId="{A12227C4-1541-462D-8566-A87E10C4AE92}" type="parTrans" cxnId="{804BDC57-B301-4F2C-A044-19167584E8FF}">
      <dgm:prSet/>
      <dgm:spPr/>
      <dgm:t>
        <a:bodyPr/>
        <a:lstStyle/>
        <a:p>
          <a:endParaRPr lang="en-US"/>
        </a:p>
      </dgm:t>
    </dgm:pt>
    <dgm:pt modelId="{57D6748F-DC33-42C0-970C-50F60493594C}" type="sibTrans" cxnId="{804BDC57-B301-4F2C-A044-19167584E8FF}">
      <dgm:prSet/>
      <dgm:spPr/>
      <dgm:t>
        <a:bodyPr/>
        <a:lstStyle/>
        <a:p>
          <a:endParaRPr lang="en-US"/>
        </a:p>
      </dgm:t>
    </dgm:pt>
    <dgm:pt modelId="{D929E5EC-7FD6-4D38-AA9A-EE3B4F354F58}" type="pres">
      <dgm:prSet presAssocID="{4911EF00-F0E2-4894-ACF7-54ABEEE6AA06}" presName="root" presStyleCnt="0">
        <dgm:presLayoutVars>
          <dgm:dir/>
          <dgm:resizeHandles val="exact"/>
        </dgm:presLayoutVars>
      </dgm:prSet>
      <dgm:spPr/>
    </dgm:pt>
    <dgm:pt modelId="{D797E5FF-F245-43D8-B6F4-A125EC7F88B0}" type="pres">
      <dgm:prSet presAssocID="{B26D9A8D-0387-41FE-B586-F5B510FC5440}" presName="compNode" presStyleCnt="0"/>
      <dgm:spPr/>
    </dgm:pt>
    <dgm:pt modelId="{57269CF1-FFD2-4084-9C4F-4D6E1D68224F}" type="pres">
      <dgm:prSet presAssocID="{B26D9A8D-0387-41FE-B586-F5B510FC544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9A92069-2209-47A5-A5BA-FC4AFCEF9F49}" type="pres">
      <dgm:prSet presAssocID="{B26D9A8D-0387-41FE-B586-F5B510FC54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583EBD-CC20-4BCA-A174-909A25D608A6}" type="pres">
      <dgm:prSet presAssocID="{B26D9A8D-0387-41FE-B586-F5B510FC5440}" presName="spaceRect" presStyleCnt="0"/>
      <dgm:spPr/>
    </dgm:pt>
    <dgm:pt modelId="{91D8F72B-7334-441A-B761-7A506E0BE838}" type="pres">
      <dgm:prSet presAssocID="{B26D9A8D-0387-41FE-B586-F5B510FC5440}" presName="textRect" presStyleLbl="revTx" presStyleIdx="0" presStyleCnt="2">
        <dgm:presLayoutVars>
          <dgm:chMax val="1"/>
          <dgm:chPref val="1"/>
        </dgm:presLayoutVars>
      </dgm:prSet>
      <dgm:spPr/>
    </dgm:pt>
    <dgm:pt modelId="{F77FC530-8CAA-4836-A672-5D69258123B5}" type="pres">
      <dgm:prSet presAssocID="{4B27D2DF-BB00-4014-A0B5-D7128822A5D8}" presName="sibTrans" presStyleCnt="0"/>
      <dgm:spPr/>
    </dgm:pt>
    <dgm:pt modelId="{DD0865BF-3E27-4F8A-A0F2-6DDADBD06877}" type="pres">
      <dgm:prSet presAssocID="{EA5DD499-196A-439A-9053-FD12FAE1A215}" presName="compNode" presStyleCnt="0"/>
      <dgm:spPr/>
    </dgm:pt>
    <dgm:pt modelId="{2B07DCAB-B2F7-4460-95CD-60EB30C10CBF}" type="pres">
      <dgm:prSet presAssocID="{EA5DD499-196A-439A-9053-FD12FAE1A21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6B22FFC-7D8C-49FB-9909-A2507170B89F}" type="pres">
      <dgm:prSet presAssocID="{EA5DD499-196A-439A-9053-FD12FAE1A2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A43E24-E687-4E23-AD52-5523BFC9482B}" type="pres">
      <dgm:prSet presAssocID="{EA5DD499-196A-439A-9053-FD12FAE1A215}" presName="spaceRect" presStyleCnt="0"/>
      <dgm:spPr/>
    </dgm:pt>
    <dgm:pt modelId="{C118E53A-5359-4ADF-B7E4-7EA39FA5DE59}" type="pres">
      <dgm:prSet presAssocID="{EA5DD499-196A-439A-9053-FD12FAE1A2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4A1229-0038-4E2D-A8C0-F8C93F1B8C18}" type="presOf" srcId="{EA5DD499-196A-439A-9053-FD12FAE1A215}" destId="{C118E53A-5359-4ADF-B7E4-7EA39FA5DE59}" srcOrd="0" destOrd="0" presId="urn:microsoft.com/office/officeart/2018/5/layout/IconLeafLabelList"/>
    <dgm:cxn modelId="{6E92AF57-AF35-49A5-B0C1-A1B7D7FAE069}" srcId="{4911EF00-F0E2-4894-ACF7-54ABEEE6AA06}" destId="{B26D9A8D-0387-41FE-B586-F5B510FC5440}" srcOrd="0" destOrd="0" parTransId="{2503AD72-E6B2-4911-BE41-6C840F314A20}" sibTransId="{4B27D2DF-BB00-4014-A0B5-D7128822A5D8}"/>
    <dgm:cxn modelId="{804BDC57-B301-4F2C-A044-19167584E8FF}" srcId="{4911EF00-F0E2-4894-ACF7-54ABEEE6AA06}" destId="{EA5DD499-196A-439A-9053-FD12FAE1A215}" srcOrd="1" destOrd="0" parTransId="{A12227C4-1541-462D-8566-A87E10C4AE92}" sibTransId="{57D6748F-DC33-42C0-970C-50F60493594C}"/>
    <dgm:cxn modelId="{4E02489F-4A79-4B6E-8621-3D9E11399797}" type="presOf" srcId="{B26D9A8D-0387-41FE-B586-F5B510FC5440}" destId="{91D8F72B-7334-441A-B761-7A506E0BE838}" srcOrd="0" destOrd="0" presId="urn:microsoft.com/office/officeart/2018/5/layout/IconLeafLabelList"/>
    <dgm:cxn modelId="{E41634D8-E5FE-4A5D-B927-E6F76D7AE92F}" type="presOf" srcId="{4911EF00-F0E2-4894-ACF7-54ABEEE6AA06}" destId="{D929E5EC-7FD6-4D38-AA9A-EE3B4F354F58}" srcOrd="0" destOrd="0" presId="urn:microsoft.com/office/officeart/2018/5/layout/IconLeafLabelList"/>
    <dgm:cxn modelId="{E12F220C-67E6-42A7-BE4E-2D5979A9FEA8}" type="presParOf" srcId="{D929E5EC-7FD6-4D38-AA9A-EE3B4F354F58}" destId="{D797E5FF-F245-43D8-B6F4-A125EC7F88B0}" srcOrd="0" destOrd="0" presId="urn:microsoft.com/office/officeart/2018/5/layout/IconLeafLabelList"/>
    <dgm:cxn modelId="{C05A23D4-6469-4350-BE2C-1E8B925BEF48}" type="presParOf" srcId="{D797E5FF-F245-43D8-B6F4-A125EC7F88B0}" destId="{57269CF1-FFD2-4084-9C4F-4D6E1D68224F}" srcOrd="0" destOrd="0" presId="urn:microsoft.com/office/officeart/2018/5/layout/IconLeafLabelList"/>
    <dgm:cxn modelId="{77E8072E-A38C-4C37-8650-0F0CF21A4D53}" type="presParOf" srcId="{D797E5FF-F245-43D8-B6F4-A125EC7F88B0}" destId="{89A92069-2209-47A5-A5BA-FC4AFCEF9F49}" srcOrd="1" destOrd="0" presId="urn:microsoft.com/office/officeart/2018/5/layout/IconLeafLabelList"/>
    <dgm:cxn modelId="{6641C285-7F83-4B92-972E-418672E7941C}" type="presParOf" srcId="{D797E5FF-F245-43D8-B6F4-A125EC7F88B0}" destId="{9F583EBD-CC20-4BCA-A174-909A25D608A6}" srcOrd="2" destOrd="0" presId="urn:microsoft.com/office/officeart/2018/5/layout/IconLeafLabelList"/>
    <dgm:cxn modelId="{4333498D-10D9-4EB8-A432-C7D34DA5EC87}" type="presParOf" srcId="{D797E5FF-F245-43D8-B6F4-A125EC7F88B0}" destId="{91D8F72B-7334-441A-B761-7A506E0BE838}" srcOrd="3" destOrd="0" presId="urn:microsoft.com/office/officeart/2018/5/layout/IconLeafLabelList"/>
    <dgm:cxn modelId="{EE49DA73-5157-44FC-804D-2FCE37555751}" type="presParOf" srcId="{D929E5EC-7FD6-4D38-AA9A-EE3B4F354F58}" destId="{F77FC530-8CAA-4836-A672-5D69258123B5}" srcOrd="1" destOrd="0" presId="urn:microsoft.com/office/officeart/2018/5/layout/IconLeafLabelList"/>
    <dgm:cxn modelId="{4BA7C246-BC7D-419C-9828-36B8B7A02C86}" type="presParOf" srcId="{D929E5EC-7FD6-4D38-AA9A-EE3B4F354F58}" destId="{DD0865BF-3E27-4F8A-A0F2-6DDADBD06877}" srcOrd="2" destOrd="0" presId="urn:microsoft.com/office/officeart/2018/5/layout/IconLeafLabelList"/>
    <dgm:cxn modelId="{31EA9BF5-D51D-4E10-8488-6AA1F1995265}" type="presParOf" srcId="{DD0865BF-3E27-4F8A-A0F2-6DDADBD06877}" destId="{2B07DCAB-B2F7-4460-95CD-60EB30C10CBF}" srcOrd="0" destOrd="0" presId="urn:microsoft.com/office/officeart/2018/5/layout/IconLeafLabelList"/>
    <dgm:cxn modelId="{CEEBBE56-BF27-4A9A-8DCC-93E4E0605124}" type="presParOf" srcId="{DD0865BF-3E27-4F8A-A0F2-6DDADBD06877}" destId="{26B22FFC-7D8C-49FB-9909-A2507170B89F}" srcOrd="1" destOrd="0" presId="urn:microsoft.com/office/officeart/2018/5/layout/IconLeafLabelList"/>
    <dgm:cxn modelId="{8179AECC-8828-4DFA-9D10-320A94E96769}" type="presParOf" srcId="{DD0865BF-3E27-4F8A-A0F2-6DDADBD06877}" destId="{4AA43E24-E687-4E23-AD52-5523BFC9482B}" srcOrd="2" destOrd="0" presId="urn:microsoft.com/office/officeart/2018/5/layout/IconLeafLabelList"/>
    <dgm:cxn modelId="{B54190F0-DEDA-4B25-A79D-9CC9CDCC68BF}" type="presParOf" srcId="{DD0865BF-3E27-4F8A-A0F2-6DDADBD06877}" destId="{C118E53A-5359-4ADF-B7E4-7EA39FA5DE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A33ACD-5B97-4894-9E0A-E8A185FD1D2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D5AB5-021C-4A6C-B45D-304F63B223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Need distance/similarity measure and attributes that “match” target function.</a:t>
          </a:r>
        </a:p>
      </dgm:t>
    </dgm:pt>
    <dgm:pt modelId="{2E637EB5-8DB7-428C-A577-CAAB9E4D4112}" type="parTrans" cxnId="{D3F2709A-D021-46A6-B447-321151EA0422}">
      <dgm:prSet/>
      <dgm:spPr/>
      <dgm:t>
        <a:bodyPr/>
        <a:lstStyle/>
        <a:p>
          <a:endParaRPr lang="en-US"/>
        </a:p>
      </dgm:t>
    </dgm:pt>
    <dgm:pt modelId="{4AD6AEC3-DACC-4879-B507-786FC06FF7C4}" type="sibTrans" cxnId="{D3F2709A-D021-46A6-B447-321151EA0422}">
      <dgm:prSet/>
      <dgm:spPr/>
      <dgm:t>
        <a:bodyPr/>
        <a:lstStyle/>
        <a:p>
          <a:endParaRPr lang="en-US"/>
        </a:p>
      </dgm:t>
    </dgm:pt>
    <dgm:pt modelId="{03992877-05B2-4A60-B780-4FE732C419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For large training sets,</a:t>
          </a:r>
        </a:p>
      </dgm:t>
    </dgm:pt>
    <dgm:pt modelId="{97A762C5-ACB4-4637-96EC-B9E3DC0D8D51}" type="parTrans" cxnId="{0921CFA5-5F38-4410-BB88-3D16815EE0C2}">
      <dgm:prSet/>
      <dgm:spPr/>
      <dgm:t>
        <a:bodyPr/>
        <a:lstStyle/>
        <a:p>
          <a:endParaRPr lang="en-US"/>
        </a:p>
      </dgm:t>
    </dgm:pt>
    <dgm:pt modelId="{631E0200-4201-4B6F-8954-74603A7C9874}" type="sibTrans" cxnId="{0921CFA5-5F38-4410-BB88-3D16815EE0C2}">
      <dgm:prSet/>
      <dgm:spPr/>
      <dgm:t>
        <a:bodyPr/>
        <a:lstStyle/>
        <a:p>
          <a:endParaRPr lang="en-US"/>
        </a:p>
      </dgm:t>
    </dgm:pt>
    <dgm:pt modelId="{E56D501A-15E6-46D7-BF39-F714B31A64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Must make a pass through the entire dataset for each classification.  This can be prohibitive for large data sets.</a:t>
          </a:r>
        </a:p>
      </dgm:t>
    </dgm:pt>
    <dgm:pt modelId="{504BA321-18A8-4511-891D-409DCB749AFA}" type="parTrans" cxnId="{F1D3D7DD-3604-42EA-8558-6AE8D225DEC4}">
      <dgm:prSet/>
      <dgm:spPr/>
      <dgm:t>
        <a:bodyPr/>
        <a:lstStyle/>
        <a:p>
          <a:endParaRPr lang="en-US"/>
        </a:p>
      </dgm:t>
    </dgm:pt>
    <dgm:pt modelId="{B41379C6-5CD5-4575-ADC2-A446504B616A}" type="sibTrans" cxnId="{F1D3D7DD-3604-42EA-8558-6AE8D225DEC4}">
      <dgm:prSet/>
      <dgm:spPr/>
      <dgm:t>
        <a:bodyPr/>
        <a:lstStyle/>
        <a:p>
          <a:endParaRPr lang="en-US"/>
        </a:p>
      </dgm:t>
    </dgm:pt>
    <dgm:pt modelId="{5AA3ED97-51F4-4AA2-B884-4FD42C4A88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Prediction accuracy can quickly degrade when number of attributes grows.</a:t>
          </a:r>
        </a:p>
      </dgm:t>
    </dgm:pt>
    <dgm:pt modelId="{D8E29BDF-BBE9-4947-BC09-7E63614D5A22}" type="parTrans" cxnId="{565BDE10-B12D-492C-80C1-3783152B2464}">
      <dgm:prSet/>
      <dgm:spPr/>
      <dgm:t>
        <a:bodyPr/>
        <a:lstStyle/>
        <a:p>
          <a:endParaRPr lang="en-US"/>
        </a:p>
      </dgm:t>
    </dgm:pt>
    <dgm:pt modelId="{6A85442A-2E87-4DB5-BD6F-51379F785FA3}" type="sibTrans" cxnId="{565BDE10-B12D-492C-80C1-3783152B2464}">
      <dgm:prSet/>
      <dgm:spPr/>
      <dgm:t>
        <a:bodyPr/>
        <a:lstStyle/>
        <a:p>
          <a:endParaRPr lang="en-US"/>
        </a:p>
      </dgm:t>
    </dgm:pt>
    <dgm:pt modelId="{71D14CC1-BDC6-4C2E-8CA8-8D48B87745F3}" type="pres">
      <dgm:prSet presAssocID="{25A33ACD-5B97-4894-9E0A-E8A185FD1D24}" presName="root" presStyleCnt="0">
        <dgm:presLayoutVars>
          <dgm:dir/>
          <dgm:resizeHandles val="exact"/>
        </dgm:presLayoutVars>
      </dgm:prSet>
      <dgm:spPr/>
    </dgm:pt>
    <dgm:pt modelId="{FCF72A94-523D-4A46-AEEB-63D39467E4F5}" type="pres">
      <dgm:prSet presAssocID="{3CCD5AB5-021C-4A6C-B45D-304F63B22377}" presName="compNode" presStyleCnt="0"/>
      <dgm:spPr/>
    </dgm:pt>
    <dgm:pt modelId="{AD49DAE3-56BC-4C94-94D9-79441878DDCF}" type="pres">
      <dgm:prSet presAssocID="{3CCD5AB5-021C-4A6C-B45D-304F63B223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32B450CA-C7A1-4A63-952F-B627BCCF7940}" type="pres">
      <dgm:prSet presAssocID="{3CCD5AB5-021C-4A6C-B45D-304F63B22377}" presName="iconSpace" presStyleCnt="0"/>
      <dgm:spPr/>
    </dgm:pt>
    <dgm:pt modelId="{4F3F5CAC-0265-4C9C-98FC-D1360E16C51F}" type="pres">
      <dgm:prSet presAssocID="{3CCD5AB5-021C-4A6C-B45D-304F63B22377}" presName="parTx" presStyleLbl="revTx" presStyleIdx="0" presStyleCnt="8">
        <dgm:presLayoutVars>
          <dgm:chMax val="0"/>
          <dgm:chPref val="0"/>
        </dgm:presLayoutVars>
      </dgm:prSet>
      <dgm:spPr/>
    </dgm:pt>
    <dgm:pt modelId="{3421A3FC-22E5-4CC0-938F-2CE2B868B47A}" type="pres">
      <dgm:prSet presAssocID="{3CCD5AB5-021C-4A6C-B45D-304F63B22377}" presName="txSpace" presStyleCnt="0"/>
      <dgm:spPr/>
    </dgm:pt>
    <dgm:pt modelId="{0340D230-1BA5-4095-B653-89DA562F1F3E}" type="pres">
      <dgm:prSet presAssocID="{3CCD5AB5-021C-4A6C-B45D-304F63B22377}" presName="desTx" presStyleLbl="revTx" presStyleIdx="1" presStyleCnt="8">
        <dgm:presLayoutVars/>
      </dgm:prSet>
      <dgm:spPr/>
    </dgm:pt>
    <dgm:pt modelId="{79699636-E5AF-4A0A-ABDF-F5D9FBF5F65B}" type="pres">
      <dgm:prSet presAssocID="{4AD6AEC3-DACC-4879-B507-786FC06FF7C4}" presName="sibTrans" presStyleCnt="0"/>
      <dgm:spPr/>
    </dgm:pt>
    <dgm:pt modelId="{68203D47-B6F1-40AF-886E-5699C7B1D690}" type="pres">
      <dgm:prSet presAssocID="{03992877-05B2-4A60-B780-4FE732C41977}" presName="compNode" presStyleCnt="0"/>
      <dgm:spPr/>
    </dgm:pt>
    <dgm:pt modelId="{F8148A42-C95E-4E70-8AD5-F7922ABB05FA}" type="pres">
      <dgm:prSet presAssocID="{03992877-05B2-4A60-B780-4FE732C419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03EE0CCC-B461-47AF-B33E-19E98DB39A19}" type="pres">
      <dgm:prSet presAssocID="{03992877-05B2-4A60-B780-4FE732C41977}" presName="iconSpace" presStyleCnt="0"/>
      <dgm:spPr/>
    </dgm:pt>
    <dgm:pt modelId="{FC753B42-5DB2-4D8C-9332-154902AF589C}" type="pres">
      <dgm:prSet presAssocID="{03992877-05B2-4A60-B780-4FE732C41977}" presName="parTx" presStyleLbl="revTx" presStyleIdx="2" presStyleCnt="8">
        <dgm:presLayoutVars>
          <dgm:chMax val="0"/>
          <dgm:chPref val="0"/>
        </dgm:presLayoutVars>
      </dgm:prSet>
      <dgm:spPr/>
    </dgm:pt>
    <dgm:pt modelId="{C5B80D35-CBF5-4195-BBB8-1C4B89A811FA}" type="pres">
      <dgm:prSet presAssocID="{03992877-05B2-4A60-B780-4FE732C41977}" presName="txSpace" presStyleCnt="0"/>
      <dgm:spPr/>
    </dgm:pt>
    <dgm:pt modelId="{594B24E5-90C1-4455-AB69-3DDE7B924401}" type="pres">
      <dgm:prSet presAssocID="{03992877-05B2-4A60-B780-4FE732C41977}" presName="desTx" presStyleLbl="revTx" presStyleIdx="3" presStyleCnt="8">
        <dgm:presLayoutVars/>
      </dgm:prSet>
      <dgm:spPr/>
    </dgm:pt>
    <dgm:pt modelId="{FDD0FF62-83EA-41D2-86C9-2B222EB6F739}" type="pres">
      <dgm:prSet presAssocID="{631E0200-4201-4B6F-8954-74603A7C9874}" presName="sibTrans" presStyleCnt="0"/>
      <dgm:spPr/>
    </dgm:pt>
    <dgm:pt modelId="{A885F153-9D14-41C4-ABE4-E58AAA642B7E}" type="pres">
      <dgm:prSet presAssocID="{E56D501A-15E6-46D7-BF39-F714B31A6410}" presName="compNode" presStyleCnt="0"/>
      <dgm:spPr/>
    </dgm:pt>
    <dgm:pt modelId="{84F124EA-EEAE-4DA8-83A5-D0ABD1DB5D45}" type="pres">
      <dgm:prSet presAssocID="{E56D501A-15E6-46D7-BF39-F714B31A64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28993C-E580-47F9-9268-8BE8BB45B341}" type="pres">
      <dgm:prSet presAssocID="{E56D501A-15E6-46D7-BF39-F714B31A6410}" presName="iconSpace" presStyleCnt="0"/>
      <dgm:spPr/>
    </dgm:pt>
    <dgm:pt modelId="{97B52BDA-CFEB-41EF-847E-7B7EB391C2EF}" type="pres">
      <dgm:prSet presAssocID="{E56D501A-15E6-46D7-BF39-F714B31A6410}" presName="parTx" presStyleLbl="revTx" presStyleIdx="4" presStyleCnt="8">
        <dgm:presLayoutVars>
          <dgm:chMax val="0"/>
          <dgm:chPref val="0"/>
        </dgm:presLayoutVars>
      </dgm:prSet>
      <dgm:spPr/>
    </dgm:pt>
    <dgm:pt modelId="{FD0CA93A-6889-4B4A-9816-ED82A43AD8F6}" type="pres">
      <dgm:prSet presAssocID="{E56D501A-15E6-46D7-BF39-F714B31A6410}" presName="txSpace" presStyleCnt="0"/>
      <dgm:spPr/>
    </dgm:pt>
    <dgm:pt modelId="{7355349F-A81D-4E26-9756-A57D967DFCE0}" type="pres">
      <dgm:prSet presAssocID="{E56D501A-15E6-46D7-BF39-F714B31A6410}" presName="desTx" presStyleLbl="revTx" presStyleIdx="5" presStyleCnt="8">
        <dgm:presLayoutVars/>
      </dgm:prSet>
      <dgm:spPr/>
    </dgm:pt>
    <dgm:pt modelId="{13261FE4-B841-4F1B-937E-C324422E8733}" type="pres">
      <dgm:prSet presAssocID="{B41379C6-5CD5-4575-ADC2-A446504B616A}" presName="sibTrans" presStyleCnt="0"/>
      <dgm:spPr/>
    </dgm:pt>
    <dgm:pt modelId="{4C24A815-767A-446B-9811-6731BB512ED0}" type="pres">
      <dgm:prSet presAssocID="{5AA3ED97-51F4-4AA2-B884-4FD42C4A8875}" presName="compNode" presStyleCnt="0"/>
      <dgm:spPr/>
    </dgm:pt>
    <dgm:pt modelId="{71AE8AC6-2199-48E6-8789-CC797516976E}" type="pres">
      <dgm:prSet presAssocID="{5AA3ED97-51F4-4AA2-B884-4FD42C4A88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EF7C0D2-3DE9-4814-BDDF-D3E67EC96445}" type="pres">
      <dgm:prSet presAssocID="{5AA3ED97-51F4-4AA2-B884-4FD42C4A8875}" presName="iconSpace" presStyleCnt="0"/>
      <dgm:spPr/>
    </dgm:pt>
    <dgm:pt modelId="{29DCED8B-6065-4EAE-B169-469643A4EBDC}" type="pres">
      <dgm:prSet presAssocID="{5AA3ED97-51F4-4AA2-B884-4FD42C4A8875}" presName="parTx" presStyleLbl="revTx" presStyleIdx="6" presStyleCnt="8">
        <dgm:presLayoutVars>
          <dgm:chMax val="0"/>
          <dgm:chPref val="0"/>
        </dgm:presLayoutVars>
      </dgm:prSet>
      <dgm:spPr/>
    </dgm:pt>
    <dgm:pt modelId="{F23DDFC4-BCFD-4DBA-83FA-E0E20F0C3514}" type="pres">
      <dgm:prSet presAssocID="{5AA3ED97-51F4-4AA2-B884-4FD42C4A8875}" presName="txSpace" presStyleCnt="0"/>
      <dgm:spPr/>
    </dgm:pt>
    <dgm:pt modelId="{AD5F41DF-E927-4C9E-9EA9-2A41B96AC5DC}" type="pres">
      <dgm:prSet presAssocID="{5AA3ED97-51F4-4AA2-B884-4FD42C4A8875}" presName="desTx" presStyleLbl="revTx" presStyleIdx="7" presStyleCnt="8">
        <dgm:presLayoutVars/>
      </dgm:prSet>
      <dgm:spPr/>
    </dgm:pt>
  </dgm:ptLst>
  <dgm:cxnLst>
    <dgm:cxn modelId="{3882060B-BBB1-487C-862D-67321E98C8D2}" type="presOf" srcId="{25A33ACD-5B97-4894-9E0A-E8A185FD1D24}" destId="{71D14CC1-BDC6-4C2E-8CA8-8D48B87745F3}" srcOrd="0" destOrd="0" presId="urn:microsoft.com/office/officeart/2018/2/layout/IconLabelDescriptionList"/>
    <dgm:cxn modelId="{565BDE10-B12D-492C-80C1-3783152B2464}" srcId="{25A33ACD-5B97-4894-9E0A-E8A185FD1D24}" destId="{5AA3ED97-51F4-4AA2-B884-4FD42C4A8875}" srcOrd="3" destOrd="0" parTransId="{D8E29BDF-BBE9-4947-BC09-7E63614D5A22}" sibTransId="{6A85442A-2E87-4DB5-BD6F-51379F785FA3}"/>
    <dgm:cxn modelId="{0E2E5664-205B-4353-8CDA-1CE023D78ADD}" type="presOf" srcId="{E56D501A-15E6-46D7-BF39-F714B31A6410}" destId="{97B52BDA-CFEB-41EF-847E-7B7EB391C2EF}" srcOrd="0" destOrd="0" presId="urn:microsoft.com/office/officeart/2018/2/layout/IconLabelDescriptionList"/>
    <dgm:cxn modelId="{6244BA73-E0A0-4415-8D3A-E048D561B06A}" type="presOf" srcId="{5AA3ED97-51F4-4AA2-B884-4FD42C4A8875}" destId="{29DCED8B-6065-4EAE-B169-469643A4EBDC}" srcOrd="0" destOrd="0" presId="urn:microsoft.com/office/officeart/2018/2/layout/IconLabelDescriptionList"/>
    <dgm:cxn modelId="{9CF23588-5AD9-40AE-B7B3-94D06869482F}" type="presOf" srcId="{3CCD5AB5-021C-4A6C-B45D-304F63B22377}" destId="{4F3F5CAC-0265-4C9C-98FC-D1360E16C51F}" srcOrd="0" destOrd="0" presId="urn:microsoft.com/office/officeart/2018/2/layout/IconLabelDescriptionList"/>
    <dgm:cxn modelId="{D3F2709A-D021-46A6-B447-321151EA0422}" srcId="{25A33ACD-5B97-4894-9E0A-E8A185FD1D24}" destId="{3CCD5AB5-021C-4A6C-B45D-304F63B22377}" srcOrd="0" destOrd="0" parTransId="{2E637EB5-8DB7-428C-A577-CAAB9E4D4112}" sibTransId="{4AD6AEC3-DACC-4879-B507-786FC06FF7C4}"/>
    <dgm:cxn modelId="{0921CFA5-5F38-4410-BB88-3D16815EE0C2}" srcId="{25A33ACD-5B97-4894-9E0A-E8A185FD1D24}" destId="{03992877-05B2-4A60-B780-4FE732C41977}" srcOrd="1" destOrd="0" parTransId="{97A762C5-ACB4-4637-96EC-B9E3DC0D8D51}" sibTransId="{631E0200-4201-4B6F-8954-74603A7C9874}"/>
    <dgm:cxn modelId="{4CBB11AB-FCAD-423F-ACF3-41387931160E}" type="presOf" srcId="{03992877-05B2-4A60-B780-4FE732C41977}" destId="{FC753B42-5DB2-4D8C-9332-154902AF589C}" srcOrd="0" destOrd="0" presId="urn:microsoft.com/office/officeart/2018/2/layout/IconLabelDescriptionList"/>
    <dgm:cxn modelId="{F1D3D7DD-3604-42EA-8558-6AE8D225DEC4}" srcId="{25A33ACD-5B97-4894-9E0A-E8A185FD1D24}" destId="{E56D501A-15E6-46D7-BF39-F714B31A6410}" srcOrd="2" destOrd="0" parTransId="{504BA321-18A8-4511-891D-409DCB749AFA}" sibTransId="{B41379C6-5CD5-4575-ADC2-A446504B616A}"/>
    <dgm:cxn modelId="{CF2DAE4F-E10A-4550-AFD7-A277333A8D87}" type="presParOf" srcId="{71D14CC1-BDC6-4C2E-8CA8-8D48B87745F3}" destId="{FCF72A94-523D-4A46-AEEB-63D39467E4F5}" srcOrd="0" destOrd="0" presId="urn:microsoft.com/office/officeart/2018/2/layout/IconLabelDescriptionList"/>
    <dgm:cxn modelId="{28FD5D25-25A6-43E8-880C-41E5D041EBE9}" type="presParOf" srcId="{FCF72A94-523D-4A46-AEEB-63D39467E4F5}" destId="{AD49DAE3-56BC-4C94-94D9-79441878DDCF}" srcOrd="0" destOrd="0" presId="urn:microsoft.com/office/officeart/2018/2/layout/IconLabelDescriptionList"/>
    <dgm:cxn modelId="{6A6D862C-DD00-4E7E-808F-B96ECC860379}" type="presParOf" srcId="{FCF72A94-523D-4A46-AEEB-63D39467E4F5}" destId="{32B450CA-C7A1-4A63-952F-B627BCCF7940}" srcOrd="1" destOrd="0" presId="urn:microsoft.com/office/officeart/2018/2/layout/IconLabelDescriptionList"/>
    <dgm:cxn modelId="{0A447282-1F7C-4F0D-88E0-328F537D90EE}" type="presParOf" srcId="{FCF72A94-523D-4A46-AEEB-63D39467E4F5}" destId="{4F3F5CAC-0265-4C9C-98FC-D1360E16C51F}" srcOrd="2" destOrd="0" presId="urn:microsoft.com/office/officeart/2018/2/layout/IconLabelDescriptionList"/>
    <dgm:cxn modelId="{D46A88CC-BBC9-4B80-8458-015120E424A2}" type="presParOf" srcId="{FCF72A94-523D-4A46-AEEB-63D39467E4F5}" destId="{3421A3FC-22E5-4CC0-938F-2CE2B868B47A}" srcOrd="3" destOrd="0" presId="urn:microsoft.com/office/officeart/2018/2/layout/IconLabelDescriptionList"/>
    <dgm:cxn modelId="{588D992E-81F5-4D5F-9409-71214A35AC9E}" type="presParOf" srcId="{FCF72A94-523D-4A46-AEEB-63D39467E4F5}" destId="{0340D230-1BA5-4095-B653-89DA562F1F3E}" srcOrd="4" destOrd="0" presId="urn:microsoft.com/office/officeart/2018/2/layout/IconLabelDescriptionList"/>
    <dgm:cxn modelId="{EAABEE46-2BE9-4061-989C-CC97F25A445C}" type="presParOf" srcId="{71D14CC1-BDC6-4C2E-8CA8-8D48B87745F3}" destId="{79699636-E5AF-4A0A-ABDF-F5D9FBF5F65B}" srcOrd="1" destOrd="0" presId="urn:microsoft.com/office/officeart/2018/2/layout/IconLabelDescriptionList"/>
    <dgm:cxn modelId="{795F0871-4EA5-49F2-B2A2-2CCEB97E06C7}" type="presParOf" srcId="{71D14CC1-BDC6-4C2E-8CA8-8D48B87745F3}" destId="{68203D47-B6F1-40AF-886E-5699C7B1D690}" srcOrd="2" destOrd="0" presId="urn:microsoft.com/office/officeart/2018/2/layout/IconLabelDescriptionList"/>
    <dgm:cxn modelId="{B5AC2E75-F9C4-4F56-A3FC-C044B34CFD44}" type="presParOf" srcId="{68203D47-B6F1-40AF-886E-5699C7B1D690}" destId="{F8148A42-C95E-4E70-8AD5-F7922ABB05FA}" srcOrd="0" destOrd="0" presId="urn:microsoft.com/office/officeart/2018/2/layout/IconLabelDescriptionList"/>
    <dgm:cxn modelId="{9B23C141-3B8D-46B0-80C7-2759338183D1}" type="presParOf" srcId="{68203D47-B6F1-40AF-886E-5699C7B1D690}" destId="{03EE0CCC-B461-47AF-B33E-19E98DB39A19}" srcOrd="1" destOrd="0" presId="urn:microsoft.com/office/officeart/2018/2/layout/IconLabelDescriptionList"/>
    <dgm:cxn modelId="{61CFC6C5-3AE5-47C4-A265-57939071EA90}" type="presParOf" srcId="{68203D47-B6F1-40AF-886E-5699C7B1D690}" destId="{FC753B42-5DB2-4D8C-9332-154902AF589C}" srcOrd="2" destOrd="0" presId="urn:microsoft.com/office/officeart/2018/2/layout/IconLabelDescriptionList"/>
    <dgm:cxn modelId="{E5FA272C-C910-407D-9F4A-A40703460EEC}" type="presParOf" srcId="{68203D47-B6F1-40AF-886E-5699C7B1D690}" destId="{C5B80D35-CBF5-4195-BBB8-1C4B89A811FA}" srcOrd="3" destOrd="0" presId="urn:microsoft.com/office/officeart/2018/2/layout/IconLabelDescriptionList"/>
    <dgm:cxn modelId="{66ABF73A-FCEE-4A68-8996-FF029670A160}" type="presParOf" srcId="{68203D47-B6F1-40AF-886E-5699C7B1D690}" destId="{594B24E5-90C1-4455-AB69-3DDE7B924401}" srcOrd="4" destOrd="0" presId="urn:microsoft.com/office/officeart/2018/2/layout/IconLabelDescriptionList"/>
    <dgm:cxn modelId="{F34FE767-AB18-4880-BB65-A772D00C7276}" type="presParOf" srcId="{71D14CC1-BDC6-4C2E-8CA8-8D48B87745F3}" destId="{FDD0FF62-83EA-41D2-86C9-2B222EB6F739}" srcOrd="3" destOrd="0" presId="urn:microsoft.com/office/officeart/2018/2/layout/IconLabelDescriptionList"/>
    <dgm:cxn modelId="{332D824C-95C0-4924-8BE5-62347F9B53B8}" type="presParOf" srcId="{71D14CC1-BDC6-4C2E-8CA8-8D48B87745F3}" destId="{A885F153-9D14-41C4-ABE4-E58AAA642B7E}" srcOrd="4" destOrd="0" presId="urn:microsoft.com/office/officeart/2018/2/layout/IconLabelDescriptionList"/>
    <dgm:cxn modelId="{5A6A9789-4BDE-41C6-B2C6-454B802E6158}" type="presParOf" srcId="{A885F153-9D14-41C4-ABE4-E58AAA642B7E}" destId="{84F124EA-EEAE-4DA8-83A5-D0ABD1DB5D45}" srcOrd="0" destOrd="0" presId="urn:microsoft.com/office/officeart/2018/2/layout/IconLabelDescriptionList"/>
    <dgm:cxn modelId="{92475A26-E526-47BA-97FC-4AB183096169}" type="presParOf" srcId="{A885F153-9D14-41C4-ABE4-E58AAA642B7E}" destId="{9328993C-E580-47F9-9268-8BE8BB45B341}" srcOrd="1" destOrd="0" presId="urn:microsoft.com/office/officeart/2018/2/layout/IconLabelDescriptionList"/>
    <dgm:cxn modelId="{6C88F088-1577-46F1-88CF-3542345376CE}" type="presParOf" srcId="{A885F153-9D14-41C4-ABE4-E58AAA642B7E}" destId="{97B52BDA-CFEB-41EF-847E-7B7EB391C2EF}" srcOrd="2" destOrd="0" presId="urn:microsoft.com/office/officeart/2018/2/layout/IconLabelDescriptionList"/>
    <dgm:cxn modelId="{0454C4F3-9A87-410A-8ECC-112275599569}" type="presParOf" srcId="{A885F153-9D14-41C4-ABE4-E58AAA642B7E}" destId="{FD0CA93A-6889-4B4A-9816-ED82A43AD8F6}" srcOrd="3" destOrd="0" presId="urn:microsoft.com/office/officeart/2018/2/layout/IconLabelDescriptionList"/>
    <dgm:cxn modelId="{73375A20-BD9C-48F2-8A22-CB89839E5227}" type="presParOf" srcId="{A885F153-9D14-41C4-ABE4-E58AAA642B7E}" destId="{7355349F-A81D-4E26-9756-A57D967DFCE0}" srcOrd="4" destOrd="0" presId="urn:microsoft.com/office/officeart/2018/2/layout/IconLabelDescriptionList"/>
    <dgm:cxn modelId="{DB966E64-29FA-49FA-A3B3-F712F1C2F845}" type="presParOf" srcId="{71D14CC1-BDC6-4C2E-8CA8-8D48B87745F3}" destId="{13261FE4-B841-4F1B-937E-C324422E8733}" srcOrd="5" destOrd="0" presId="urn:microsoft.com/office/officeart/2018/2/layout/IconLabelDescriptionList"/>
    <dgm:cxn modelId="{CFF55092-04A2-4FF4-B8CB-945898B14791}" type="presParOf" srcId="{71D14CC1-BDC6-4C2E-8CA8-8D48B87745F3}" destId="{4C24A815-767A-446B-9811-6731BB512ED0}" srcOrd="6" destOrd="0" presId="urn:microsoft.com/office/officeart/2018/2/layout/IconLabelDescriptionList"/>
    <dgm:cxn modelId="{7AE261BF-B706-4358-AEFC-CEFEF5BE4E56}" type="presParOf" srcId="{4C24A815-767A-446B-9811-6731BB512ED0}" destId="{71AE8AC6-2199-48E6-8789-CC797516976E}" srcOrd="0" destOrd="0" presId="urn:microsoft.com/office/officeart/2018/2/layout/IconLabelDescriptionList"/>
    <dgm:cxn modelId="{F50CAAD7-67AE-40B2-A114-D573B920E7F0}" type="presParOf" srcId="{4C24A815-767A-446B-9811-6731BB512ED0}" destId="{BEF7C0D2-3DE9-4814-BDDF-D3E67EC96445}" srcOrd="1" destOrd="0" presId="urn:microsoft.com/office/officeart/2018/2/layout/IconLabelDescriptionList"/>
    <dgm:cxn modelId="{01FC017B-CB07-4BB3-97BC-FEEA451856A8}" type="presParOf" srcId="{4C24A815-767A-446B-9811-6731BB512ED0}" destId="{29DCED8B-6065-4EAE-B169-469643A4EBDC}" srcOrd="2" destOrd="0" presId="urn:microsoft.com/office/officeart/2018/2/layout/IconLabelDescriptionList"/>
    <dgm:cxn modelId="{B220EA03-F46B-4915-BE10-BA1B9E665E5E}" type="presParOf" srcId="{4C24A815-767A-446B-9811-6731BB512ED0}" destId="{F23DDFC4-BCFD-4DBA-83FA-E0E20F0C3514}" srcOrd="3" destOrd="0" presId="urn:microsoft.com/office/officeart/2018/2/layout/IconLabelDescriptionList"/>
    <dgm:cxn modelId="{6F46172A-169B-4219-8DD5-010F75533D6D}" type="presParOf" srcId="{4C24A815-767A-446B-9811-6731BB512ED0}" destId="{AD5F41DF-E927-4C9E-9EA9-2A41B96AC5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7D377F-919A-4374-8BBE-2A748E7626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966A028-2EA2-41D4-9027-658F195BB8A6}">
      <dgm:prSet/>
      <dgm:spPr/>
      <dgm:t>
        <a:bodyPr/>
        <a:lstStyle/>
        <a:p>
          <a:pPr>
            <a:defRPr b="1"/>
          </a:pPr>
          <a:r>
            <a:rPr lang="en-US"/>
            <a:t>Decision Tree Model</a:t>
          </a:r>
        </a:p>
      </dgm:t>
    </dgm:pt>
    <dgm:pt modelId="{98E760DE-7F6D-49CB-835D-3418004EA5C2}" type="parTrans" cxnId="{54BA8253-23F0-42CF-877D-8302737C7D6C}">
      <dgm:prSet/>
      <dgm:spPr/>
      <dgm:t>
        <a:bodyPr/>
        <a:lstStyle/>
        <a:p>
          <a:endParaRPr lang="en-US"/>
        </a:p>
      </dgm:t>
    </dgm:pt>
    <dgm:pt modelId="{244C0C3B-CC8A-4F92-B0CB-07EC0CEFF717}" type="sibTrans" cxnId="{54BA8253-23F0-42CF-877D-8302737C7D6C}">
      <dgm:prSet/>
      <dgm:spPr/>
      <dgm:t>
        <a:bodyPr/>
        <a:lstStyle/>
        <a:p>
          <a:endParaRPr lang="en-US"/>
        </a:p>
      </dgm:t>
    </dgm:pt>
    <dgm:pt modelId="{94FA94B5-30F9-4AD1-954E-95D49FEE5559}">
      <dgm:prSet/>
      <dgm:spPr/>
      <dgm:t>
        <a:bodyPr/>
        <a:lstStyle/>
        <a:p>
          <a:r>
            <a:rPr lang="en-US"/>
            <a:t>Main Concepts</a:t>
          </a:r>
        </a:p>
      </dgm:t>
    </dgm:pt>
    <dgm:pt modelId="{41709C19-118F-402E-A510-DEACE81F4F35}" type="parTrans" cxnId="{BF2B81FA-4E71-4B88-BB44-B6CFC7FC4BAE}">
      <dgm:prSet/>
      <dgm:spPr/>
      <dgm:t>
        <a:bodyPr/>
        <a:lstStyle/>
        <a:p>
          <a:endParaRPr lang="en-US"/>
        </a:p>
      </dgm:t>
    </dgm:pt>
    <dgm:pt modelId="{02DA75C7-5B4F-46EC-9A96-325CD7E4D10A}" type="sibTrans" cxnId="{BF2B81FA-4E71-4B88-BB44-B6CFC7FC4BAE}">
      <dgm:prSet/>
      <dgm:spPr/>
      <dgm:t>
        <a:bodyPr/>
        <a:lstStyle/>
        <a:p>
          <a:endParaRPr lang="en-US"/>
        </a:p>
      </dgm:t>
    </dgm:pt>
    <dgm:pt modelId="{B4F6CE29-C0E7-487C-B22E-B0800624893C}">
      <dgm:prSet/>
      <dgm:spPr/>
      <dgm:t>
        <a:bodyPr/>
        <a:lstStyle/>
        <a:p>
          <a:r>
            <a:rPr lang="en-US"/>
            <a:t>Hypothesis Set</a:t>
          </a:r>
        </a:p>
      </dgm:t>
    </dgm:pt>
    <dgm:pt modelId="{B1BD44A1-FBE4-4880-A0FA-00F1052C69E8}" type="parTrans" cxnId="{E87D2D29-A1AA-4702-93D5-786503FAC45B}">
      <dgm:prSet/>
      <dgm:spPr/>
      <dgm:t>
        <a:bodyPr/>
        <a:lstStyle/>
        <a:p>
          <a:endParaRPr lang="en-US"/>
        </a:p>
      </dgm:t>
    </dgm:pt>
    <dgm:pt modelId="{2E7DD49D-1143-4CE1-8513-C5E0EFC37A58}" type="sibTrans" cxnId="{E87D2D29-A1AA-4702-93D5-786503FAC45B}">
      <dgm:prSet/>
      <dgm:spPr/>
      <dgm:t>
        <a:bodyPr/>
        <a:lstStyle/>
        <a:p>
          <a:endParaRPr lang="en-US"/>
        </a:p>
      </dgm:t>
    </dgm:pt>
    <dgm:pt modelId="{E8B84192-5F3B-4F54-A4FB-E9A2D9E44F60}">
      <dgm:prSet/>
      <dgm:spPr/>
      <dgm:t>
        <a:bodyPr/>
        <a:lstStyle/>
        <a:p>
          <a:r>
            <a:rPr lang="en-US"/>
            <a:t>Learning Algorithm </a:t>
          </a:r>
        </a:p>
      </dgm:t>
    </dgm:pt>
    <dgm:pt modelId="{500989D7-A03A-45E5-9D12-B8146E986E5A}" type="parTrans" cxnId="{5D0AA96F-9856-4F6E-8D1C-D282319D9747}">
      <dgm:prSet/>
      <dgm:spPr/>
      <dgm:t>
        <a:bodyPr/>
        <a:lstStyle/>
        <a:p>
          <a:endParaRPr lang="en-US"/>
        </a:p>
      </dgm:t>
    </dgm:pt>
    <dgm:pt modelId="{D5C74831-C768-4EC2-B607-88ABF8D59C60}" type="sibTrans" cxnId="{5D0AA96F-9856-4F6E-8D1C-D282319D9747}">
      <dgm:prSet/>
      <dgm:spPr/>
      <dgm:t>
        <a:bodyPr/>
        <a:lstStyle/>
        <a:p>
          <a:endParaRPr lang="en-US"/>
        </a:p>
      </dgm:t>
    </dgm:pt>
    <dgm:pt modelId="{9040C318-0EDD-4986-9488-93199A2FC213}">
      <dgm:prSet/>
      <dgm:spPr/>
      <dgm:t>
        <a:bodyPr/>
        <a:lstStyle/>
        <a:p>
          <a:pPr>
            <a:defRPr b="1"/>
          </a:pPr>
          <a:r>
            <a:rPr lang="en-US"/>
            <a:t>K-Nearest Neighbor Model</a:t>
          </a:r>
        </a:p>
      </dgm:t>
    </dgm:pt>
    <dgm:pt modelId="{AF594F1E-1F93-4511-BDE7-BC761CC9B14A}" type="parTrans" cxnId="{87388873-FF33-4FF2-B83D-C91BCE926F00}">
      <dgm:prSet/>
      <dgm:spPr/>
      <dgm:t>
        <a:bodyPr/>
        <a:lstStyle/>
        <a:p>
          <a:endParaRPr lang="en-US"/>
        </a:p>
      </dgm:t>
    </dgm:pt>
    <dgm:pt modelId="{F2CD2CED-DD4E-4748-8776-75F5A2FE8D70}" type="sibTrans" cxnId="{87388873-FF33-4FF2-B83D-C91BCE926F00}">
      <dgm:prSet/>
      <dgm:spPr/>
      <dgm:t>
        <a:bodyPr/>
        <a:lstStyle/>
        <a:p>
          <a:endParaRPr lang="en-US"/>
        </a:p>
      </dgm:t>
    </dgm:pt>
    <dgm:pt modelId="{5BA132C8-9C58-4757-A110-AA64156D94CE}">
      <dgm:prSet/>
      <dgm:spPr/>
      <dgm:t>
        <a:bodyPr/>
        <a:lstStyle/>
        <a:p>
          <a:r>
            <a:rPr lang="en-US"/>
            <a:t>Main Concepts</a:t>
          </a:r>
        </a:p>
      </dgm:t>
    </dgm:pt>
    <dgm:pt modelId="{11355DBC-6EC5-4F2F-A683-EDEF7ABC23CC}" type="parTrans" cxnId="{0E216B26-4574-4F08-8CA0-8107CF2D8D33}">
      <dgm:prSet/>
      <dgm:spPr/>
      <dgm:t>
        <a:bodyPr/>
        <a:lstStyle/>
        <a:p>
          <a:endParaRPr lang="en-US"/>
        </a:p>
      </dgm:t>
    </dgm:pt>
    <dgm:pt modelId="{57DAF2EE-4B77-4929-AD1F-E9B0CBE5F888}" type="sibTrans" cxnId="{0E216B26-4574-4F08-8CA0-8107CF2D8D33}">
      <dgm:prSet/>
      <dgm:spPr/>
      <dgm:t>
        <a:bodyPr/>
        <a:lstStyle/>
        <a:p>
          <a:endParaRPr lang="en-US"/>
        </a:p>
      </dgm:t>
    </dgm:pt>
    <dgm:pt modelId="{DC41844C-C1E7-4060-9E40-4B2CD2661053}">
      <dgm:prSet/>
      <dgm:spPr/>
      <dgm:t>
        <a:bodyPr/>
        <a:lstStyle/>
        <a:p>
          <a:r>
            <a:rPr lang="en-US"/>
            <a:t>Hypothesis Set</a:t>
          </a:r>
        </a:p>
      </dgm:t>
    </dgm:pt>
    <dgm:pt modelId="{A9742404-3602-48A1-8239-E01F93164B07}" type="parTrans" cxnId="{D5BAA716-88CC-4492-A125-8F86A9AA348E}">
      <dgm:prSet/>
      <dgm:spPr/>
      <dgm:t>
        <a:bodyPr/>
        <a:lstStyle/>
        <a:p>
          <a:endParaRPr lang="en-US"/>
        </a:p>
      </dgm:t>
    </dgm:pt>
    <dgm:pt modelId="{AE565D0B-7AFA-4A7D-98EE-D71C9C91D8C7}" type="sibTrans" cxnId="{D5BAA716-88CC-4492-A125-8F86A9AA348E}">
      <dgm:prSet/>
      <dgm:spPr/>
      <dgm:t>
        <a:bodyPr/>
        <a:lstStyle/>
        <a:p>
          <a:endParaRPr lang="en-US"/>
        </a:p>
      </dgm:t>
    </dgm:pt>
    <dgm:pt modelId="{0E9489F7-ABC8-469D-A27A-B4F6D63F7C4F}">
      <dgm:prSet/>
      <dgm:spPr/>
      <dgm:t>
        <a:bodyPr/>
        <a:lstStyle/>
        <a:p>
          <a:r>
            <a:rPr lang="en-US"/>
            <a:t>Learning Algorithm</a:t>
          </a:r>
        </a:p>
      </dgm:t>
    </dgm:pt>
    <dgm:pt modelId="{62765001-35B7-4C89-8008-0D5E4C0D570C}" type="parTrans" cxnId="{D0A422B5-ADDF-4C93-9A4E-3DA3D5789145}">
      <dgm:prSet/>
      <dgm:spPr/>
      <dgm:t>
        <a:bodyPr/>
        <a:lstStyle/>
        <a:p>
          <a:endParaRPr lang="en-US"/>
        </a:p>
      </dgm:t>
    </dgm:pt>
    <dgm:pt modelId="{7BF623A5-17FD-4311-BF45-739E9780F9F1}" type="sibTrans" cxnId="{D0A422B5-ADDF-4C93-9A4E-3DA3D5789145}">
      <dgm:prSet/>
      <dgm:spPr/>
      <dgm:t>
        <a:bodyPr/>
        <a:lstStyle/>
        <a:p>
          <a:endParaRPr lang="en-US"/>
        </a:p>
      </dgm:t>
    </dgm:pt>
    <dgm:pt modelId="{407EC5DF-62BA-4ADC-83BC-1102C03FE917}" type="pres">
      <dgm:prSet presAssocID="{FE7D377F-919A-4374-8BBE-2A748E76260E}" presName="root" presStyleCnt="0">
        <dgm:presLayoutVars>
          <dgm:dir/>
          <dgm:resizeHandles val="exact"/>
        </dgm:presLayoutVars>
      </dgm:prSet>
      <dgm:spPr/>
    </dgm:pt>
    <dgm:pt modelId="{87BCDB12-968F-45D8-A4D1-0F9D4480DEC1}" type="pres">
      <dgm:prSet presAssocID="{3966A028-2EA2-41D4-9027-658F195BB8A6}" presName="compNode" presStyleCnt="0"/>
      <dgm:spPr/>
    </dgm:pt>
    <dgm:pt modelId="{78FEB6B8-F814-423A-85F4-B2F06D6AD500}" type="pres">
      <dgm:prSet presAssocID="{3966A028-2EA2-41D4-9027-658F195BB8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D3FBC2-1310-4ACE-A696-5BDF35176B07}" type="pres">
      <dgm:prSet presAssocID="{3966A028-2EA2-41D4-9027-658F195BB8A6}" presName="iconSpace" presStyleCnt="0"/>
      <dgm:spPr/>
    </dgm:pt>
    <dgm:pt modelId="{6D5D8C25-C992-4BEE-BAB8-176432A9FB98}" type="pres">
      <dgm:prSet presAssocID="{3966A028-2EA2-41D4-9027-658F195BB8A6}" presName="parTx" presStyleLbl="revTx" presStyleIdx="0" presStyleCnt="4">
        <dgm:presLayoutVars>
          <dgm:chMax val="0"/>
          <dgm:chPref val="0"/>
        </dgm:presLayoutVars>
      </dgm:prSet>
      <dgm:spPr/>
    </dgm:pt>
    <dgm:pt modelId="{E77ECC3E-A0BF-4624-AD9E-D8BA939EBC88}" type="pres">
      <dgm:prSet presAssocID="{3966A028-2EA2-41D4-9027-658F195BB8A6}" presName="txSpace" presStyleCnt="0"/>
      <dgm:spPr/>
    </dgm:pt>
    <dgm:pt modelId="{102089F0-FA95-4AD5-AE58-8F65B072F644}" type="pres">
      <dgm:prSet presAssocID="{3966A028-2EA2-41D4-9027-658F195BB8A6}" presName="desTx" presStyleLbl="revTx" presStyleIdx="1" presStyleCnt="4">
        <dgm:presLayoutVars/>
      </dgm:prSet>
      <dgm:spPr/>
    </dgm:pt>
    <dgm:pt modelId="{CCFE4946-E408-439F-BF44-8CE4407B3F28}" type="pres">
      <dgm:prSet presAssocID="{244C0C3B-CC8A-4F92-B0CB-07EC0CEFF717}" presName="sibTrans" presStyleCnt="0"/>
      <dgm:spPr/>
    </dgm:pt>
    <dgm:pt modelId="{2C1D39BC-B23A-47BD-9317-B96259C5F6A2}" type="pres">
      <dgm:prSet presAssocID="{9040C318-0EDD-4986-9488-93199A2FC213}" presName="compNode" presStyleCnt="0"/>
      <dgm:spPr/>
    </dgm:pt>
    <dgm:pt modelId="{28771285-4F28-468C-9898-2AD98D998558}" type="pres">
      <dgm:prSet presAssocID="{9040C318-0EDD-4986-9488-93199A2FC2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7DE14C-714A-4573-A5AB-B54FAC6B5A78}" type="pres">
      <dgm:prSet presAssocID="{9040C318-0EDD-4986-9488-93199A2FC213}" presName="iconSpace" presStyleCnt="0"/>
      <dgm:spPr/>
    </dgm:pt>
    <dgm:pt modelId="{E97C78E4-08D4-4563-B663-246520B9604C}" type="pres">
      <dgm:prSet presAssocID="{9040C318-0EDD-4986-9488-93199A2FC213}" presName="parTx" presStyleLbl="revTx" presStyleIdx="2" presStyleCnt="4">
        <dgm:presLayoutVars>
          <dgm:chMax val="0"/>
          <dgm:chPref val="0"/>
        </dgm:presLayoutVars>
      </dgm:prSet>
      <dgm:spPr/>
    </dgm:pt>
    <dgm:pt modelId="{69C24601-1C48-49CF-B932-0517E31FC296}" type="pres">
      <dgm:prSet presAssocID="{9040C318-0EDD-4986-9488-93199A2FC213}" presName="txSpace" presStyleCnt="0"/>
      <dgm:spPr/>
    </dgm:pt>
    <dgm:pt modelId="{00A9E72C-BA41-45B6-939E-D2C79160C01E}" type="pres">
      <dgm:prSet presAssocID="{9040C318-0EDD-4986-9488-93199A2FC213}" presName="desTx" presStyleLbl="revTx" presStyleIdx="3" presStyleCnt="4">
        <dgm:presLayoutVars/>
      </dgm:prSet>
      <dgm:spPr/>
    </dgm:pt>
  </dgm:ptLst>
  <dgm:cxnLst>
    <dgm:cxn modelId="{4B114602-256D-4AFE-BA6C-4BE9F08626A9}" type="presOf" srcId="{3966A028-2EA2-41D4-9027-658F195BB8A6}" destId="{6D5D8C25-C992-4BEE-BAB8-176432A9FB98}" srcOrd="0" destOrd="0" presId="urn:microsoft.com/office/officeart/2018/5/layout/CenteredIconLabelDescriptionList"/>
    <dgm:cxn modelId="{D5BAA716-88CC-4492-A125-8F86A9AA348E}" srcId="{9040C318-0EDD-4986-9488-93199A2FC213}" destId="{DC41844C-C1E7-4060-9E40-4B2CD2661053}" srcOrd="1" destOrd="0" parTransId="{A9742404-3602-48A1-8239-E01F93164B07}" sibTransId="{AE565D0B-7AFA-4A7D-98EE-D71C9C91D8C7}"/>
    <dgm:cxn modelId="{0E216B26-4574-4F08-8CA0-8107CF2D8D33}" srcId="{9040C318-0EDD-4986-9488-93199A2FC213}" destId="{5BA132C8-9C58-4757-A110-AA64156D94CE}" srcOrd="0" destOrd="0" parTransId="{11355DBC-6EC5-4F2F-A683-EDEF7ABC23CC}" sibTransId="{57DAF2EE-4B77-4929-AD1F-E9B0CBE5F888}"/>
    <dgm:cxn modelId="{E87D2D29-A1AA-4702-93D5-786503FAC45B}" srcId="{3966A028-2EA2-41D4-9027-658F195BB8A6}" destId="{B4F6CE29-C0E7-487C-B22E-B0800624893C}" srcOrd="1" destOrd="0" parTransId="{B1BD44A1-FBE4-4880-A0FA-00F1052C69E8}" sibTransId="{2E7DD49D-1143-4CE1-8513-C5E0EFC37A58}"/>
    <dgm:cxn modelId="{4CA86E38-B1E0-4C6B-8EF1-CC89DF3D596E}" type="presOf" srcId="{5BA132C8-9C58-4757-A110-AA64156D94CE}" destId="{00A9E72C-BA41-45B6-939E-D2C79160C01E}" srcOrd="0" destOrd="0" presId="urn:microsoft.com/office/officeart/2018/5/layout/CenteredIconLabelDescriptionList"/>
    <dgm:cxn modelId="{8581BB38-DFB1-48C5-B06A-C11FA20FD177}" type="presOf" srcId="{94FA94B5-30F9-4AD1-954E-95D49FEE5559}" destId="{102089F0-FA95-4AD5-AE58-8F65B072F644}" srcOrd="0" destOrd="0" presId="urn:microsoft.com/office/officeart/2018/5/layout/CenteredIconLabelDescriptionList"/>
    <dgm:cxn modelId="{02B6E338-9297-4FD9-AE3E-A45E911C6E15}" type="presOf" srcId="{B4F6CE29-C0E7-487C-B22E-B0800624893C}" destId="{102089F0-FA95-4AD5-AE58-8F65B072F644}" srcOrd="0" destOrd="1" presId="urn:microsoft.com/office/officeart/2018/5/layout/CenteredIconLabelDescriptionList"/>
    <dgm:cxn modelId="{54BA8253-23F0-42CF-877D-8302737C7D6C}" srcId="{FE7D377F-919A-4374-8BBE-2A748E76260E}" destId="{3966A028-2EA2-41D4-9027-658F195BB8A6}" srcOrd="0" destOrd="0" parTransId="{98E760DE-7F6D-49CB-835D-3418004EA5C2}" sibTransId="{244C0C3B-CC8A-4F92-B0CB-07EC0CEFF717}"/>
    <dgm:cxn modelId="{4C3A3962-B408-4AE7-A26F-D21A6DD05398}" type="presOf" srcId="{9040C318-0EDD-4986-9488-93199A2FC213}" destId="{E97C78E4-08D4-4563-B663-246520B9604C}" srcOrd="0" destOrd="0" presId="urn:microsoft.com/office/officeart/2018/5/layout/CenteredIconLabelDescriptionList"/>
    <dgm:cxn modelId="{5D0AA96F-9856-4F6E-8D1C-D282319D9747}" srcId="{3966A028-2EA2-41D4-9027-658F195BB8A6}" destId="{E8B84192-5F3B-4F54-A4FB-E9A2D9E44F60}" srcOrd="2" destOrd="0" parTransId="{500989D7-A03A-45E5-9D12-B8146E986E5A}" sibTransId="{D5C74831-C768-4EC2-B607-88ABF8D59C60}"/>
    <dgm:cxn modelId="{87388873-FF33-4FF2-B83D-C91BCE926F00}" srcId="{FE7D377F-919A-4374-8BBE-2A748E76260E}" destId="{9040C318-0EDD-4986-9488-93199A2FC213}" srcOrd="1" destOrd="0" parTransId="{AF594F1E-1F93-4511-BDE7-BC761CC9B14A}" sibTransId="{F2CD2CED-DD4E-4748-8776-75F5A2FE8D70}"/>
    <dgm:cxn modelId="{D0A422B5-ADDF-4C93-9A4E-3DA3D5789145}" srcId="{9040C318-0EDD-4986-9488-93199A2FC213}" destId="{0E9489F7-ABC8-469D-A27A-B4F6D63F7C4F}" srcOrd="2" destOrd="0" parTransId="{62765001-35B7-4C89-8008-0D5E4C0D570C}" sibTransId="{7BF623A5-17FD-4311-BF45-739E9780F9F1}"/>
    <dgm:cxn modelId="{47A0BABF-9E5B-4AA7-819D-997DEB0783B4}" type="presOf" srcId="{FE7D377F-919A-4374-8BBE-2A748E76260E}" destId="{407EC5DF-62BA-4ADC-83BC-1102C03FE917}" srcOrd="0" destOrd="0" presId="urn:microsoft.com/office/officeart/2018/5/layout/CenteredIconLabelDescriptionList"/>
    <dgm:cxn modelId="{E894FBC1-3824-4A50-A8E7-8EFC6053B61E}" type="presOf" srcId="{E8B84192-5F3B-4F54-A4FB-E9A2D9E44F60}" destId="{102089F0-FA95-4AD5-AE58-8F65B072F644}" srcOrd="0" destOrd="2" presId="urn:microsoft.com/office/officeart/2018/5/layout/CenteredIconLabelDescriptionList"/>
    <dgm:cxn modelId="{EDD0B1ED-0D25-49BC-965E-62EBB44AE2AB}" type="presOf" srcId="{0E9489F7-ABC8-469D-A27A-B4F6D63F7C4F}" destId="{00A9E72C-BA41-45B6-939E-D2C79160C01E}" srcOrd="0" destOrd="2" presId="urn:microsoft.com/office/officeart/2018/5/layout/CenteredIconLabelDescriptionList"/>
    <dgm:cxn modelId="{BF2B81FA-4E71-4B88-BB44-B6CFC7FC4BAE}" srcId="{3966A028-2EA2-41D4-9027-658F195BB8A6}" destId="{94FA94B5-30F9-4AD1-954E-95D49FEE5559}" srcOrd="0" destOrd="0" parTransId="{41709C19-118F-402E-A510-DEACE81F4F35}" sibTransId="{02DA75C7-5B4F-46EC-9A96-325CD7E4D10A}"/>
    <dgm:cxn modelId="{02AF1DFC-74BA-4F3D-A92A-F0CE69709D7A}" type="presOf" srcId="{DC41844C-C1E7-4060-9E40-4B2CD2661053}" destId="{00A9E72C-BA41-45B6-939E-D2C79160C01E}" srcOrd="0" destOrd="1" presId="urn:microsoft.com/office/officeart/2018/5/layout/CenteredIconLabelDescriptionList"/>
    <dgm:cxn modelId="{2F209E32-4F10-4743-AA28-10A5410CB9CB}" type="presParOf" srcId="{407EC5DF-62BA-4ADC-83BC-1102C03FE917}" destId="{87BCDB12-968F-45D8-A4D1-0F9D4480DEC1}" srcOrd="0" destOrd="0" presId="urn:microsoft.com/office/officeart/2018/5/layout/CenteredIconLabelDescriptionList"/>
    <dgm:cxn modelId="{EAA46990-0791-4F52-8F37-C85980F0C461}" type="presParOf" srcId="{87BCDB12-968F-45D8-A4D1-0F9D4480DEC1}" destId="{78FEB6B8-F814-423A-85F4-B2F06D6AD500}" srcOrd="0" destOrd="0" presId="urn:microsoft.com/office/officeart/2018/5/layout/CenteredIconLabelDescriptionList"/>
    <dgm:cxn modelId="{5C64CAD3-5DE7-4EFB-8882-B7ABF9618292}" type="presParOf" srcId="{87BCDB12-968F-45D8-A4D1-0F9D4480DEC1}" destId="{07D3FBC2-1310-4ACE-A696-5BDF35176B07}" srcOrd="1" destOrd="0" presId="urn:microsoft.com/office/officeart/2018/5/layout/CenteredIconLabelDescriptionList"/>
    <dgm:cxn modelId="{2F629F1A-2C93-4672-8130-4ECD1F8B77F6}" type="presParOf" srcId="{87BCDB12-968F-45D8-A4D1-0F9D4480DEC1}" destId="{6D5D8C25-C992-4BEE-BAB8-176432A9FB98}" srcOrd="2" destOrd="0" presId="urn:microsoft.com/office/officeart/2018/5/layout/CenteredIconLabelDescriptionList"/>
    <dgm:cxn modelId="{762AD2DF-DCF5-4679-903F-1DFCF82B0B59}" type="presParOf" srcId="{87BCDB12-968F-45D8-A4D1-0F9D4480DEC1}" destId="{E77ECC3E-A0BF-4624-AD9E-D8BA939EBC88}" srcOrd="3" destOrd="0" presId="urn:microsoft.com/office/officeart/2018/5/layout/CenteredIconLabelDescriptionList"/>
    <dgm:cxn modelId="{604B47A7-3DE8-4E19-99D0-8358C616D3C0}" type="presParOf" srcId="{87BCDB12-968F-45D8-A4D1-0F9D4480DEC1}" destId="{102089F0-FA95-4AD5-AE58-8F65B072F644}" srcOrd="4" destOrd="0" presId="urn:microsoft.com/office/officeart/2018/5/layout/CenteredIconLabelDescriptionList"/>
    <dgm:cxn modelId="{E9586028-F53E-42DF-80E2-6F6BDC9ABA95}" type="presParOf" srcId="{407EC5DF-62BA-4ADC-83BC-1102C03FE917}" destId="{CCFE4946-E408-439F-BF44-8CE4407B3F28}" srcOrd="1" destOrd="0" presId="urn:microsoft.com/office/officeart/2018/5/layout/CenteredIconLabelDescriptionList"/>
    <dgm:cxn modelId="{0A435DE9-A768-4096-B6BB-514D550933B5}" type="presParOf" srcId="{407EC5DF-62BA-4ADC-83BC-1102C03FE917}" destId="{2C1D39BC-B23A-47BD-9317-B96259C5F6A2}" srcOrd="2" destOrd="0" presId="urn:microsoft.com/office/officeart/2018/5/layout/CenteredIconLabelDescriptionList"/>
    <dgm:cxn modelId="{0405D88F-59DA-44B1-BAC1-9F146C89AE46}" type="presParOf" srcId="{2C1D39BC-B23A-47BD-9317-B96259C5F6A2}" destId="{28771285-4F28-468C-9898-2AD98D998558}" srcOrd="0" destOrd="0" presId="urn:microsoft.com/office/officeart/2018/5/layout/CenteredIconLabelDescriptionList"/>
    <dgm:cxn modelId="{0397E4E0-ECB4-45C0-975F-91C6B48F81A3}" type="presParOf" srcId="{2C1D39BC-B23A-47BD-9317-B96259C5F6A2}" destId="{CD7DE14C-714A-4573-A5AB-B54FAC6B5A78}" srcOrd="1" destOrd="0" presId="urn:microsoft.com/office/officeart/2018/5/layout/CenteredIconLabelDescriptionList"/>
    <dgm:cxn modelId="{A263D1BE-238A-4717-89DE-3A7B13993B41}" type="presParOf" srcId="{2C1D39BC-B23A-47BD-9317-B96259C5F6A2}" destId="{E97C78E4-08D4-4563-B663-246520B9604C}" srcOrd="2" destOrd="0" presId="urn:microsoft.com/office/officeart/2018/5/layout/CenteredIconLabelDescriptionList"/>
    <dgm:cxn modelId="{734E1AD2-611A-421F-8291-E0A4696B7D33}" type="presParOf" srcId="{2C1D39BC-B23A-47BD-9317-B96259C5F6A2}" destId="{69C24601-1C48-49CF-B932-0517E31FC296}" srcOrd="3" destOrd="0" presId="urn:microsoft.com/office/officeart/2018/5/layout/CenteredIconLabelDescriptionList"/>
    <dgm:cxn modelId="{E871F557-FC93-4C80-879E-B5106870A0DA}" type="presParOf" srcId="{2C1D39BC-B23A-47BD-9317-B96259C5F6A2}" destId="{00A9E72C-BA41-45B6-939E-D2C79160C01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2D53BA-A69F-4FB4-A0DD-080CB6BACE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3B2011-AB78-48F4-9DF0-9228387D9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of building the decision tree or ascertaining the decision rules</a:t>
          </a:r>
        </a:p>
      </dgm:t>
    </dgm:pt>
    <dgm:pt modelId="{F00DAA30-6033-458A-B82B-7C9728AAD892}" type="parTrans" cxnId="{4953E9AF-D2FF-4E87-BC2E-35443197E6B4}">
      <dgm:prSet/>
      <dgm:spPr/>
      <dgm:t>
        <a:bodyPr/>
        <a:lstStyle/>
        <a:p>
          <a:endParaRPr lang="en-US"/>
        </a:p>
      </dgm:t>
    </dgm:pt>
    <dgm:pt modelId="{35FCE0FD-585D-45C6-A22A-D067087A16A1}" type="sibTrans" cxnId="{4953E9AF-D2FF-4E87-BC2E-35443197E6B4}">
      <dgm:prSet/>
      <dgm:spPr/>
      <dgm:t>
        <a:bodyPr/>
        <a:lstStyle/>
        <a:p>
          <a:endParaRPr lang="en-US"/>
        </a:p>
      </dgm:t>
    </dgm:pt>
    <dgm:pt modelId="{F6004648-D3FB-4AC8-B239-84A68C672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tree induction</a:t>
          </a:r>
        </a:p>
      </dgm:t>
    </dgm:pt>
    <dgm:pt modelId="{8A4EB29F-E8E2-4E33-B53D-02BEEC024CB2}" type="parTrans" cxnId="{B35E38CF-A262-4724-A5C7-8C00F8D542D4}">
      <dgm:prSet/>
      <dgm:spPr/>
      <dgm:t>
        <a:bodyPr/>
        <a:lstStyle/>
        <a:p>
          <a:endParaRPr lang="en-US"/>
        </a:p>
      </dgm:t>
    </dgm:pt>
    <dgm:pt modelId="{FCA1BF9F-0288-46F4-8D1D-9A2A52E59AD1}" type="sibTrans" cxnId="{B35E38CF-A262-4724-A5C7-8C00F8D542D4}">
      <dgm:prSet/>
      <dgm:spPr/>
      <dgm:t>
        <a:bodyPr/>
        <a:lstStyle/>
        <a:p>
          <a:endParaRPr lang="en-US"/>
        </a:p>
      </dgm:t>
    </dgm:pt>
    <dgm:pt modelId="{9E5B79C6-93DF-4000-8BAD-2111C967A6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rule induction</a:t>
          </a:r>
        </a:p>
      </dgm:t>
    </dgm:pt>
    <dgm:pt modelId="{88DDED9A-259E-488C-8CCB-E1A87F5B7B65}" type="parTrans" cxnId="{F21F59AF-02B6-4988-9DB6-00147354C471}">
      <dgm:prSet/>
      <dgm:spPr/>
      <dgm:t>
        <a:bodyPr/>
        <a:lstStyle/>
        <a:p>
          <a:endParaRPr lang="en-US"/>
        </a:p>
      </dgm:t>
    </dgm:pt>
    <dgm:pt modelId="{D57364BF-A8DD-429E-9F47-D2C2294F69F9}" type="sibTrans" cxnId="{F21F59AF-02B6-4988-9DB6-00147354C471}">
      <dgm:prSet/>
      <dgm:spPr/>
      <dgm:t>
        <a:bodyPr/>
        <a:lstStyle/>
        <a:p>
          <a:endParaRPr lang="en-US"/>
        </a:p>
      </dgm:t>
    </dgm:pt>
    <dgm:pt modelId="{F8C52E42-A6C1-4CFF-BC35-6BE63BB4C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induction </a:t>
          </a:r>
        </a:p>
      </dgm:t>
    </dgm:pt>
    <dgm:pt modelId="{078E9F26-D3D3-40F5-BC55-0433571B4BF4}" type="parTrans" cxnId="{D70833CA-41B5-48EE-B127-E59660C79C65}">
      <dgm:prSet/>
      <dgm:spPr/>
      <dgm:t>
        <a:bodyPr/>
        <a:lstStyle/>
        <a:p>
          <a:endParaRPr lang="en-US"/>
        </a:p>
      </dgm:t>
    </dgm:pt>
    <dgm:pt modelId="{6A609517-0735-4906-80D1-0B08BA6C3398}" type="sibTrans" cxnId="{D70833CA-41B5-48EE-B127-E59660C79C65}">
      <dgm:prSet/>
      <dgm:spPr/>
      <dgm:t>
        <a:bodyPr/>
        <a:lstStyle/>
        <a:p>
          <a:endParaRPr lang="en-US"/>
        </a:p>
      </dgm:t>
    </dgm:pt>
    <dgm:pt modelId="{0835432A-9915-43C1-B8E7-F5363223A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tree algorithms </a:t>
          </a:r>
        </a:p>
      </dgm:t>
    </dgm:pt>
    <dgm:pt modelId="{C9A30224-D1D1-4E52-96F0-32DF44FBEB37}" type="parTrans" cxnId="{0491A8F2-B84E-429B-A4E9-4969C9EE6D6F}">
      <dgm:prSet/>
      <dgm:spPr/>
      <dgm:t>
        <a:bodyPr/>
        <a:lstStyle/>
        <a:p>
          <a:endParaRPr lang="en-US"/>
        </a:p>
      </dgm:t>
    </dgm:pt>
    <dgm:pt modelId="{AE01C21B-724B-4DC9-B6B0-2E2B5F7E5F49}" type="sibTrans" cxnId="{0491A8F2-B84E-429B-A4E9-4969C9EE6D6F}">
      <dgm:prSet/>
      <dgm:spPr/>
      <dgm:t>
        <a:bodyPr/>
        <a:lstStyle/>
        <a:p>
          <a:endParaRPr lang="en-US"/>
        </a:p>
      </dgm:t>
    </dgm:pt>
    <dgm:pt modelId="{CF145910-315C-4AD5-BE03-7CBF9CE4FC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induce decision trees recursively </a:t>
          </a:r>
        </a:p>
      </dgm:t>
    </dgm:pt>
    <dgm:pt modelId="{FBF497F9-713C-4446-8761-27E289BBB77B}" type="parTrans" cxnId="{C843063B-E053-4AFD-8F7C-A42D7FA885B3}">
      <dgm:prSet/>
      <dgm:spPr/>
      <dgm:t>
        <a:bodyPr/>
        <a:lstStyle/>
        <a:p>
          <a:endParaRPr lang="en-US"/>
        </a:p>
      </dgm:t>
    </dgm:pt>
    <dgm:pt modelId="{A9ECA86B-E2B4-4740-8C91-EBBD8A14A143}" type="sibTrans" cxnId="{C843063B-E053-4AFD-8F7C-A42D7FA885B3}">
      <dgm:prSet/>
      <dgm:spPr/>
      <dgm:t>
        <a:bodyPr/>
        <a:lstStyle/>
        <a:p>
          <a:endParaRPr lang="en-US"/>
        </a:p>
      </dgm:t>
    </dgm:pt>
    <dgm:pt modelId="{14D6E0DC-8A82-4D9F-87C5-02E3A0E246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the root (top) down - </a:t>
          </a:r>
          <a:r>
            <a:rPr lang="en-US" i="1"/>
            <a:t>greedy</a:t>
          </a:r>
          <a:r>
            <a:rPr lang="en-US"/>
            <a:t> approach</a:t>
          </a:r>
        </a:p>
      </dgm:t>
    </dgm:pt>
    <dgm:pt modelId="{0294D7E9-FC61-4606-8C4C-248B9855DA87}" type="parTrans" cxnId="{A0F53BD7-5AA1-488B-B2A3-64E822889D10}">
      <dgm:prSet/>
      <dgm:spPr/>
      <dgm:t>
        <a:bodyPr/>
        <a:lstStyle/>
        <a:p>
          <a:endParaRPr lang="en-US"/>
        </a:p>
      </dgm:t>
    </dgm:pt>
    <dgm:pt modelId="{DC35C751-FD3B-444D-8FBD-B3CE0184D558}" type="sibTrans" cxnId="{A0F53BD7-5AA1-488B-B2A3-64E822889D10}">
      <dgm:prSet/>
      <dgm:spPr/>
      <dgm:t>
        <a:bodyPr/>
        <a:lstStyle/>
        <a:p>
          <a:endParaRPr lang="en-US"/>
        </a:p>
      </dgm:t>
    </dgm:pt>
    <dgm:pt modelId="{8E27C328-2DAC-43AA-AA91-89B5E8061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established basic algorithms</a:t>
          </a:r>
        </a:p>
      </dgm:t>
    </dgm:pt>
    <dgm:pt modelId="{4AC222FC-2FF0-45C4-858C-141BAD3D3ACB}" type="parTrans" cxnId="{46786C86-9401-45B7-8CC8-1820E8D260E4}">
      <dgm:prSet/>
      <dgm:spPr/>
      <dgm:t>
        <a:bodyPr/>
        <a:lstStyle/>
        <a:p>
          <a:endParaRPr lang="en-US"/>
        </a:p>
      </dgm:t>
    </dgm:pt>
    <dgm:pt modelId="{CC9F5897-149D-4F6A-B1F3-3D514AF5D08F}" type="sibTrans" cxnId="{46786C86-9401-45B7-8CC8-1820E8D260E4}">
      <dgm:prSet/>
      <dgm:spPr/>
      <dgm:t>
        <a:bodyPr/>
        <a:lstStyle/>
        <a:p>
          <a:endParaRPr lang="en-US"/>
        </a:p>
      </dgm:t>
    </dgm:pt>
    <dgm:pt modelId="{F8566EFB-975D-415E-903C-4F70CE4349B7}" type="pres">
      <dgm:prSet presAssocID="{062D53BA-A69F-4FB4-A0DD-080CB6BACEA9}" presName="root" presStyleCnt="0">
        <dgm:presLayoutVars>
          <dgm:dir/>
          <dgm:resizeHandles val="exact"/>
        </dgm:presLayoutVars>
      </dgm:prSet>
      <dgm:spPr/>
    </dgm:pt>
    <dgm:pt modelId="{2D4E80C6-509E-4A25-81FB-C581D29E83BC}" type="pres">
      <dgm:prSet presAssocID="{9D3B2011-AB78-48F4-9DF0-9228387D9DCE}" presName="compNode" presStyleCnt="0"/>
      <dgm:spPr/>
    </dgm:pt>
    <dgm:pt modelId="{CFB196F1-EA98-4315-9423-1784E2319F3B}" type="pres">
      <dgm:prSet presAssocID="{9D3B2011-AB78-48F4-9DF0-9228387D9DCE}" presName="bgRect" presStyleLbl="bgShp" presStyleIdx="0" presStyleCnt="2"/>
      <dgm:spPr/>
    </dgm:pt>
    <dgm:pt modelId="{86E48412-DF11-4B70-AC77-A780ADDA606B}" type="pres">
      <dgm:prSet presAssocID="{9D3B2011-AB78-48F4-9DF0-9228387D9D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D04231-6A50-4C1E-B2C5-26F08E08EF01}" type="pres">
      <dgm:prSet presAssocID="{9D3B2011-AB78-48F4-9DF0-9228387D9DCE}" presName="spaceRect" presStyleCnt="0"/>
      <dgm:spPr/>
    </dgm:pt>
    <dgm:pt modelId="{BBEB76AD-7F8C-46A7-99D0-0F40B60D05B6}" type="pres">
      <dgm:prSet presAssocID="{9D3B2011-AB78-48F4-9DF0-9228387D9DCE}" presName="parTx" presStyleLbl="revTx" presStyleIdx="0" presStyleCnt="4">
        <dgm:presLayoutVars>
          <dgm:chMax val="0"/>
          <dgm:chPref val="0"/>
        </dgm:presLayoutVars>
      </dgm:prSet>
      <dgm:spPr/>
    </dgm:pt>
    <dgm:pt modelId="{EF7ED840-E3FB-4AEE-8443-8305AEA0EF38}" type="pres">
      <dgm:prSet presAssocID="{9D3B2011-AB78-48F4-9DF0-9228387D9DCE}" presName="desTx" presStyleLbl="revTx" presStyleIdx="1" presStyleCnt="4">
        <dgm:presLayoutVars/>
      </dgm:prSet>
      <dgm:spPr/>
    </dgm:pt>
    <dgm:pt modelId="{D6754BAE-DC9B-4F7E-A4D0-3E6CB5D0C62D}" type="pres">
      <dgm:prSet presAssocID="{35FCE0FD-585D-45C6-A22A-D067087A16A1}" presName="sibTrans" presStyleCnt="0"/>
      <dgm:spPr/>
    </dgm:pt>
    <dgm:pt modelId="{6012EB5D-647F-4F21-8F76-E7055C1897E5}" type="pres">
      <dgm:prSet presAssocID="{0835432A-9915-43C1-B8E7-F5363223AAF1}" presName="compNode" presStyleCnt="0"/>
      <dgm:spPr/>
    </dgm:pt>
    <dgm:pt modelId="{47759494-2466-463E-9063-E3EF7FB1EB93}" type="pres">
      <dgm:prSet presAssocID="{0835432A-9915-43C1-B8E7-F5363223AAF1}" presName="bgRect" presStyleLbl="bgShp" presStyleIdx="1" presStyleCnt="2"/>
      <dgm:spPr/>
    </dgm:pt>
    <dgm:pt modelId="{D69327C9-F6F4-4758-A6A3-55B9B56A3859}" type="pres">
      <dgm:prSet presAssocID="{0835432A-9915-43C1-B8E7-F5363223AA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0FB8A59-0DAB-456E-9708-F96B18FAAF62}" type="pres">
      <dgm:prSet presAssocID="{0835432A-9915-43C1-B8E7-F5363223AAF1}" presName="spaceRect" presStyleCnt="0"/>
      <dgm:spPr/>
    </dgm:pt>
    <dgm:pt modelId="{25515966-0B02-44F3-8366-5B082B1C9935}" type="pres">
      <dgm:prSet presAssocID="{0835432A-9915-43C1-B8E7-F5363223AAF1}" presName="parTx" presStyleLbl="revTx" presStyleIdx="2" presStyleCnt="4">
        <dgm:presLayoutVars>
          <dgm:chMax val="0"/>
          <dgm:chPref val="0"/>
        </dgm:presLayoutVars>
      </dgm:prSet>
      <dgm:spPr/>
    </dgm:pt>
    <dgm:pt modelId="{3CCFA77F-AEA4-4291-8769-8C52ECA76169}" type="pres">
      <dgm:prSet presAssocID="{0835432A-9915-43C1-B8E7-F5363223AAF1}" presName="desTx" presStyleLbl="revTx" presStyleIdx="3" presStyleCnt="4">
        <dgm:presLayoutVars/>
      </dgm:prSet>
      <dgm:spPr/>
    </dgm:pt>
  </dgm:ptLst>
  <dgm:cxnLst>
    <dgm:cxn modelId="{C843063B-E053-4AFD-8F7C-A42D7FA885B3}" srcId="{0835432A-9915-43C1-B8E7-F5363223AAF1}" destId="{CF145910-315C-4AD5-BE03-7CBF9CE4FC31}" srcOrd="0" destOrd="0" parTransId="{FBF497F9-713C-4446-8761-27E289BBB77B}" sibTransId="{A9ECA86B-E2B4-4740-8C91-EBBD8A14A143}"/>
    <dgm:cxn modelId="{5E83633E-C82E-3E43-A9C8-886534BC6537}" type="presOf" srcId="{14D6E0DC-8A82-4D9F-87C5-02E3A0E24615}" destId="{3CCFA77F-AEA4-4291-8769-8C52ECA76169}" srcOrd="0" destOrd="1" presId="urn:microsoft.com/office/officeart/2018/2/layout/IconVerticalSolidList"/>
    <dgm:cxn modelId="{1C2A154B-7E5F-B84E-9600-C6B3F6E7DF7F}" type="presOf" srcId="{CF145910-315C-4AD5-BE03-7CBF9CE4FC31}" destId="{3CCFA77F-AEA4-4291-8769-8C52ECA76169}" srcOrd="0" destOrd="0" presId="urn:microsoft.com/office/officeart/2018/2/layout/IconVerticalSolidList"/>
    <dgm:cxn modelId="{27A4066A-8C27-9044-B5CC-69CE23F42B19}" type="presOf" srcId="{F6004648-D3FB-4AC8-B239-84A68C67216F}" destId="{EF7ED840-E3FB-4AEE-8443-8305AEA0EF38}" srcOrd="0" destOrd="0" presId="urn:microsoft.com/office/officeart/2018/2/layout/IconVerticalSolidList"/>
    <dgm:cxn modelId="{46786C86-9401-45B7-8CC8-1820E8D260E4}" srcId="{0835432A-9915-43C1-B8E7-F5363223AAF1}" destId="{8E27C328-2DAC-43AA-AA91-89B5E806180E}" srcOrd="2" destOrd="0" parTransId="{4AC222FC-2FF0-45C4-858C-141BAD3D3ACB}" sibTransId="{CC9F5897-149D-4F6A-B1F3-3D514AF5D08F}"/>
    <dgm:cxn modelId="{F31DCE8E-52C7-E44F-A8C1-E82B093AE54C}" type="presOf" srcId="{0835432A-9915-43C1-B8E7-F5363223AAF1}" destId="{25515966-0B02-44F3-8366-5B082B1C9935}" srcOrd="0" destOrd="0" presId="urn:microsoft.com/office/officeart/2018/2/layout/IconVerticalSolidList"/>
    <dgm:cxn modelId="{3BAA1B92-168F-8B41-A104-BEB8B80A3A24}" type="presOf" srcId="{F8C52E42-A6C1-4CFF-BC35-6BE63BB4C861}" destId="{EF7ED840-E3FB-4AEE-8443-8305AEA0EF38}" srcOrd="0" destOrd="2" presId="urn:microsoft.com/office/officeart/2018/2/layout/IconVerticalSolidList"/>
    <dgm:cxn modelId="{B054A999-2747-B14F-A1F1-387037EBDD2E}" type="presOf" srcId="{8E27C328-2DAC-43AA-AA91-89B5E806180E}" destId="{3CCFA77F-AEA4-4291-8769-8C52ECA76169}" srcOrd="0" destOrd="2" presId="urn:microsoft.com/office/officeart/2018/2/layout/IconVerticalSolidList"/>
    <dgm:cxn modelId="{F21F59AF-02B6-4988-9DB6-00147354C471}" srcId="{9D3B2011-AB78-48F4-9DF0-9228387D9DCE}" destId="{9E5B79C6-93DF-4000-8BAD-2111C967A6D9}" srcOrd="1" destOrd="0" parTransId="{88DDED9A-259E-488C-8CCB-E1A87F5B7B65}" sibTransId="{D57364BF-A8DD-429E-9F47-D2C2294F69F9}"/>
    <dgm:cxn modelId="{4953E9AF-D2FF-4E87-BC2E-35443197E6B4}" srcId="{062D53BA-A69F-4FB4-A0DD-080CB6BACEA9}" destId="{9D3B2011-AB78-48F4-9DF0-9228387D9DCE}" srcOrd="0" destOrd="0" parTransId="{F00DAA30-6033-458A-B82B-7C9728AAD892}" sibTransId="{35FCE0FD-585D-45C6-A22A-D067087A16A1}"/>
    <dgm:cxn modelId="{1A0092B9-F96A-6C41-98A8-8CB923AD068E}" type="presOf" srcId="{9E5B79C6-93DF-4000-8BAD-2111C967A6D9}" destId="{EF7ED840-E3FB-4AEE-8443-8305AEA0EF38}" srcOrd="0" destOrd="1" presId="urn:microsoft.com/office/officeart/2018/2/layout/IconVerticalSolidList"/>
    <dgm:cxn modelId="{D70833CA-41B5-48EE-B127-E59660C79C65}" srcId="{9D3B2011-AB78-48F4-9DF0-9228387D9DCE}" destId="{F8C52E42-A6C1-4CFF-BC35-6BE63BB4C861}" srcOrd="2" destOrd="0" parTransId="{078E9F26-D3D3-40F5-BC55-0433571B4BF4}" sibTransId="{6A609517-0735-4906-80D1-0B08BA6C3398}"/>
    <dgm:cxn modelId="{B35E38CF-A262-4724-A5C7-8C00F8D542D4}" srcId="{9D3B2011-AB78-48F4-9DF0-9228387D9DCE}" destId="{F6004648-D3FB-4AC8-B239-84A68C67216F}" srcOrd="0" destOrd="0" parTransId="{8A4EB29F-E8E2-4E33-B53D-02BEEC024CB2}" sibTransId="{FCA1BF9F-0288-46F4-8D1D-9A2A52E59AD1}"/>
    <dgm:cxn modelId="{249885D1-6044-054A-8235-5EB45A3BD4F3}" type="presOf" srcId="{9D3B2011-AB78-48F4-9DF0-9228387D9DCE}" destId="{BBEB76AD-7F8C-46A7-99D0-0F40B60D05B6}" srcOrd="0" destOrd="0" presId="urn:microsoft.com/office/officeart/2018/2/layout/IconVerticalSolidList"/>
    <dgm:cxn modelId="{A0F53BD7-5AA1-488B-B2A3-64E822889D10}" srcId="{0835432A-9915-43C1-B8E7-F5363223AAF1}" destId="{14D6E0DC-8A82-4D9F-87C5-02E3A0E24615}" srcOrd="1" destOrd="0" parTransId="{0294D7E9-FC61-4606-8C4C-248B9855DA87}" sibTransId="{DC35C751-FD3B-444D-8FBD-B3CE0184D558}"/>
    <dgm:cxn modelId="{30C95DE1-2B61-F444-B969-835591F8B051}" type="presOf" srcId="{062D53BA-A69F-4FB4-A0DD-080CB6BACEA9}" destId="{F8566EFB-975D-415E-903C-4F70CE4349B7}" srcOrd="0" destOrd="0" presId="urn:microsoft.com/office/officeart/2018/2/layout/IconVerticalSolidList"/>
    <dgm:cxn modelId="{0491A8F2-B84E-429B-A4E9-4969C9EE6D6F}" srcId="{062D53BA-A69F-4FB4-A0DD-080CB6BACEA9}" destId="{0835432A-9915-43C1-B8E7-F5363223AAF1}" srcOrd="1" destOrd="0" parTransId="{C9A30224-D1D1-4E52-96F0-32DF44FBEB37}" sibTransId="{AE01C21B-724B-4DC9-B6B0-2E2B5F7E5F49}"/>
    <dgm:cxn modelId="{1A039360-3AC3-AC4A-B8A1-CE21D39DE380}" type="presParOf" srcId="{F8566EFB-975D-415E-903C-4F70CE4349B7}" destId="{2D4E80C6-509E-4A25-81FB-C581D29E83BC}" srcOrd="0" destOrd="0" presId="urn:microsoft.com/office/officeart/2018/2/layout/IconVerticalSolidList"/>
    <dgm:cxn modelId="{A30B671B-4464-9846-AA5E-44BBDFC3ED20}" type="presParOf" srcId="{2D4E80C6-509E-4A25-81FB-C581D29E83BC}" destId="{CFB196F1-EA98-4315-9423-1784E2319F3B}" srcOrd="0" destOrd="0" presId="urn:microsoft.com/office/officeart/2018/2/layout/IconVerticalSolidList"/>
    <dgm:cxn modelId="{937C15C5-691C-444B-B97B-E8592A89EF0E}" type="presParOf" srcId="{2D4E80C6-509E-4A25-81FB-C581D29E83BC}" destId="{86E48412-DF11-4B70-AC77-A780ADDA606B}" srcOrd="1" destOrd="0" presId="urn:microsoft.com/office/officeart/2018/2/layout/IconVerticalSolidList"/>
    <dgm:cxn modelId="{F49ABCF4-1184-DB46-8E09-29864954625A}" type="presParOf" srcId="{2D4E80C6-509E-4A25-81FB-C581D29E83BC}" destId="{94D04231-6A50-4C1E-B2C5-26F08E08EF01}" srcOrd="2" destOrd="0" presId="urn:microsoft.com/office/officeart/2018/2/layout/IconVerticalSolidList"/>
    <dgm:cxn modelId="{C65E7B4E-C481-5E47-A657-2F0763165979}" type="presParOf" srcId="{2D4E80C6-509E-4A25-81FB-C581D29E83BC}" destId="{BBEB76AD-7F8C-46A7-99D0-0F40B60D05B6}" srcOrd="3" destOrd="0" presId="urn:microsoft.com/office/officeart/2018/2/layout/IconVerticalSolidList"/>
    <dgm:cxn modelId="{FE2BB121-20E9-F647-8B3B-A4900DC2139D}" type="presParOf" srcId="{2D4E80C6-509E-4A25-81FB-C581D29E83BC}" destId="{EF7ED840-E3FB-4AEE-8443-8305AEA0EF38}" srcOrd="4" destOrd="0" presId="urn:microsoft.com/office/officeart/2018/2/layout/IconVerticalSolidList"/>
    <dgm:cxn modelId="{12FF1348-6868-0248-9AF0-4A3B9DB7A041}" type="presParOf" srcId="{F8566EFB-975D-415E-903C-4F70CE4349B7}" destId="{D6754BAE-DC9B-4F7E-A4D0-3E6CB5D0C62D}" srcOrd="1" destOrd="0" presId="urn:microsoft.com/office/officeart/2018/2/layout/IconVerticalSolidList"/>
    <dgm:cxn modelId="{6C0B0C5A-2154-2445-9E30-A0363398D7D5}" type="presParOf" srcId="{F8566EFB-975D-415E-903C-4F70CE4349B7}" destId="{6012EB5D-647F-4F21-8F76-E7055C1897E5}" srcOrd="2" destOrd="0" presId="urn:microsoft.com/office/officeart/2018/2/layout/IconVerticalSolidList"/>
    <dgm:cxn modelId="{F11832D8-70C5-854A-BAC9-83732B8E7534}" type="presParOf" srcId="{6012EB5D-647F-4F21-8F76-E7055C1897E5}" destId="{47759494-2466-463E-9063-E3EF7FB1EB93}" srcOrd="0" destOrd="0" presId="urn:microsoft.com/office/officeart/2018/2/layout/IconVerticalSolidList"/>
    <dgm:cxn modelId="{00DF4C48-7645-854C-84E5-5B130B6E02EB}" type="presParOf" srcId="{6012EB5D-647F-4F21-8F76-E7055C1897E5}" destId="{D69327C9-F6F4-4758-A6A3-55B9B56A3859}" srcOrd="1" destOrd="0" presId="urn:microsoft.com/office/officeart/2018/2/layout/IconVerticalSolidList"/>
    <dgm:cxn modelId="{84A8E9F9-72B9-B948-8D08-EA8F51431030}" type="presParOf" srcId="{6012EB5D-647F-4F21-8F76-E7055C1897E5}" destId="{F0FB8A59-0DAB-456E-9708-F96B18FAAF62}" srcOrd="2" destOrd="0" presId="urn:microsoft.com/office/officeart/2018/2/layout/IconVerticalSolidList"/>
    <dgm:cxn modelId="{C125B0F2-3254-6146-A9CD-C165E23ED5F4}" type="presParOf" srcId="{6012EB5D-647F-4F21-8F76-E7055C1897E5}" destId="{25515966-0B02-44F3-8366-5B082B1C9935}" srcOrd="3" destOrd="0" presId="urn:microsoft.com/office/officeart/2018/2/layout/IconVerticalSolidList"/>
    <dgm:cxn modelId="{DAD3AEE8-18F2-1943-95CF-B23106701FB9}" type="presParOf" srcId="{6012EB5D-647F-4F21-8F76-E7055C1897E5}" destId="{3CCFA77F-AEA4-4291-8769-8C52ECA7616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B20A63-7220-48DC-9B7E-4BD0CFC6BA0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83179F-6B5B-45C0-A82D-EF0E717234B9}">
      <dgm:prSet/>
      <dgm:spPr/>
      <dgm:t>
        <a:bodyPr/>
        <a:lstStyle/>
        <a:p>
          <a:pPr>
            <a:defRPr b="1"/>
          </a:pPr>
          <a:r>
            <a:rPr lang="en-US"/>
            <a:t>Continuous variables attributes - problems for decision trees</a:t>
          </a:r>
        </a:p>
      </dgm:t>
    </dgm:pt>
    <dgm:pt modelId="{35455637-B1A4-4EE9-A490-C86DF653AAEF}" type="parTrans" cxnId="{9BFA56B5-2E21-408A-9CA9-BD81C9036920}">
      <dgm:prSet/>
      <dgm:spPr/>
      <dgm:t>
        <a:bodyPr/>
        <a:lstStyle/>
        <a:p>
          <a:endParaRPr lang="en-US"/>
        </a:p>
      </dgm:t>
    </dgm:pt>
    <dgm:pt modelId="{F917B400-B446-442C-ABC7-6988C7F1BAF0}" type="sibTrans" cxnId="{9BFA56B5-2E21-408A-9CA9-BD81C9036920}">
      <dgm:prSet/>
      <dgm:spPr/>
      <dgm:t>
        <a:bodyPr/>
        <a:lstStyle/>
        <a:p>
          <a:endParaRPr lang="en-US"/>
        </a:p>
      </dgm:t>
    </dgm:pt>
    <dgm:pt modelId="{D5198A31-84C3-4E65-A48E-2AEF12716F8D}">
      <dgm:prSet/>
      <dgm:spPr/>
      <dgm:t>
        <a:bodyPr/>
        <a:lstStyle/>
        <a:p>
          <a:r>
            <a:rPr lang="en-US"/>
            <a:t>increase computational complexity of the task</a:t>
          </a:r>
        </a:p>
      </dgm:t>
    </dgm:pt>
    <dgm:pt modelId="{8BFC27B0-578F-4AB3-A3B4-E6E986C2BCAA}" type="parTrans" cxnId="{3748A504-27A7-49F2-BC44-97B34CCB593A}">
      <dgm:prSet/>
      <dgm:spPr/>
      <dgm:t>
        <a:bodyPr/>
        <a:lstStyle/>
        <a:p>
          <a:endParaRPr lang="en-US"/>
        </a:p>
      </dgm:t>
    </dgm:pt>
    <dgm:pt modelId="{B1BA8DE2-CC1D-4432-BD8C-A930192B53D1}" type="sibTrans" cxnId="{3748A504-27A7-49F2-BC44-97B34CCB593A}">
      <dgm:prSet/>
      <dgm:spPr/>
      <dgm:t>
        <a:bodyPr/>
        <a:lstStyle/>
        <a:p>
          <a:endParaRPr lang="en-US"/>
        </a:p>
      </dgm:t>
    </dgm:pt>
    <dgm:pt modelId="{1B2BDDD4-E9FD-49EB-98C2-BD5A1E3F5516}">
      <dgm:prSet/>
      <dgm:spPr/>
      <dgm:t>
        <a:bodyPr/>
        <a:lstStyle/>
        <a:p>
          <a:r>
            <a:rPr lang="en-US"/>
            <a:t>promote prediction inaccuracy</a:t>
          </a:r>
        </a:p>
      </dgm:t>
    </dgm:pt>
    <dgm:pt modelId="{55FE096A-E0C3-40CE-B50B-A080A498A0CB}" type="parTrans" cxnId="{E650EAD1-E87C-4886-BC6C-5F208F1E43B3}">
      <dgm:prSet/>
      <dgm:spPr/>
      <dgm:t>
        <a:bodyPr/>
        <a:lstStyle/>
        <a:p>
          <a:endParaRPr lang="en-US"/>
        </a:p>
      </dgm:t>
    </dgm:pt>
    <dgm:pt modelId="{8EE6700C-A71F-4EBD-A8C2-551496AC03DC}" type="sibTrans" cxnId="{E650EAD1-E87C-4886-BC6C-5F208F1E43B3}">
      <dgm:prSet/>
      <dgm:spPr/>
      <dgm:t>
        <a:bodyPr/>
        <a:lstStyle/>
        <a:p>
          <a:endParaRPr lang="en-US"/>
        </a:p>
      </dgm:t>
    </dgm:pt>
    <dgm:pt modelId="{B2643B6C-8AAA-452E-81CB-F4CB05F4A7F1}">
      <dgm:prSet/>
      <dgm:spPr/>
      <dgm:t>
        <a:bodyPr/>
        <a:lstStyle/>
        <a:p>
          <a:r>
            <a:rPr lang="en-US"/>
            <a:t>lead to overfitting of data </a:t>
          </a:r>
        </a:p>
      </dgm:t>
    </dgm:pt>
    <dgm:pt modelId="{8514563A-1897-4B2B-84A0-3BB88F1A7C07}" type="parTrans" cxnId="{475EF06B-29FE-40D6-86A2-633AC9D9CB45}">
      <dgm:prSet/>
      <dgm:spPr/>
      <dgm:t>
        <a:bodyPr/>
        <a:lstStyle/>
        <a:p>
          <a:endParaRPr lang="en-US"/>
        </a:p>
      </dgm:t>
    </dgm:pt>
    <dgm:pt modelId="{61BE665C-FFA4-41DF-AF55-D2D23635FA27}" type="sibTrans" cxnId="{475EF06B-29FE-40D6-86A2-633AC9D9CB45}">
      <dgm:prSet/>
      <dgm:spPr/>
      <dgm:t>
        <a:bodyPr/>
        <a:lstStyle/>
        <a:p>
          <a:endParaRPr lang="en-US"/>
        </a:p>
      </dgm:t>
    </dgm:pt>
    <dgm:pt modelId="{71AC24E7-1D37-4A64-8415-F10A539253AC}">
      <dgm:prSet/>
      <dgm:spPr/>
      <dgm:t>
        <a:bodyPr/>
        <a:lstStyle/>
        <a:p>
          <a:pPr>
            <a:defRPr b="1"/>
          </a:pPr>
          <a:r>
            <a:rPr lang="en-US"/>
            <a:t>Convert continuous variables into discrete intervals</a:t>
          </a:r>
        </a:p>
      </dgm:t>
    </dgm:pt>
    <dgm:pt modelId="{D2D71B42-AC88-4C59-ADCC-70E8862F6620}" type="parTrans" cxnId="{D2C5777F-72DB-4263-9200-CCFC1CFED468}">
      <dgm:prSet/>
      <dgm:spPr/>
      <dgm:t>
        <a:bodyPr/>
        <a:lstStyle/>
        <a:p>
          <a:endParaRPr lang="en-US"/>
        </a:p>
      </dgm:t>
    </dgm:pt>
    <dgm:pt modelId="{1D723B98-6BBE-4990-8C36-CD89DFD7455F}" type="sibTrans" cxnId="{D2C5777F-72DB-4263-9200-CCFC1CFED468}">
      <dgm:prSet/>
      <dgm:spPr/>
      <dgm:t>
        <a:bodyPr/>
        <a:lstStyle/>
        <a:p>
          <a:endParaRPr lang="en-US"/>
        </a:p>
      </dgm:t>
    </dgm:pt>
    <dgm:pt modelId="{EFA19638-FE50-43AC-9043-35ADB33CA90F}">
      <dgm:prSet/>
      <dgm:spPr/>
      <dgm:t>
        <a:bodyPr/>
        <a:lstStyle/>
        <a:p>
          <a:r>
            <a:rPr lang="en-US"/>
            <a:t>“greater than or equal to” and “less than”</a:t>
          </a:r>
        </a:p>
      </dgm:t>
    </dgm:pt>
    <dgm:pt modelId="{E08B5B80-2DF7-4B50-BEA6-D4D822F49E75}" type="parTrans" cxnId="{8C12A7A6-EF12-4792-A45F-9B0E4A606C80}">
      <dgm:prSet/>
      <dgm:spPr/>
      <dgm:t>
        <a:bodyPr/>
        <a:lstStyle/>
        <a:p>
          <a:endParaRPr lang="en-US"/>
        </a:p>
      </dgm:t>
    </dgm:pt>
    <dgm:pt modelId="{4FAB0ACF-4D6C-461A-B9AB-F7CE06B1D985}" type="sibTrans" cxnId="{8C12A7A6-EF12-4792-A45F-9B0E4A606C80}">
      <dgm:prSet/>
      <dgm:spPr/>
      <dgm:t>
        <a:bodyPr/>
        <a:lstStyle/>
        <a:p>
          <a:endParaRPr lang="en-US"/>
        </a:p>
      </dgm:t>
    </dgm:pt>
    <dgm:pt modelId="{01DD3B6C-B3A7-4DD9-BD21-81461554D0BA}">
      <dgm:prSet/>
      <dgm:spPr/>
      <dgm:t>
        <a:bodyPr/>
        <a:lstStyle/>
        <a:p>
          <a:r>
            <a:rPr lang="en-US"/>
            <a:t>optimal solution for conversion</a:t>
          </a:r>
        </a:p>
      </dgm:t>
    </dgm:pt>
    <dgm:pt modelId="{66E2A549-8803-46F6-BF95-424292EDA954}" type="parTrans" cxnId="{D0328897-3C6B-4788-8A1A-6FF7A8771F66}">
      <dgm:prSet/>
      <dgm:spPr/>
      <dgm:t>
        <a:bodyPr/>
        <a:lstStyle/>
        <a:p>
          <a:endParaRPr lang="en-US"/>
        </a:p>
      </dgm:t>
    </dgm:pt>
    <dgm:pt modelId="{25C8C7F9-03CF-4D58-B790-944B80DC49AB}" type="sibTrans" cxnId="{D0328897-3C6B-4788-8A1A-6FF7A8771F66}">
      <dgm:prSet/>
      <dgm:spPr/>
      <dgm:t>
        <a:bodyPr/>
        <a:lstStyle/>
        <a:p>
          <a:endParaRPr lang="en-US"/>
        </a:p>
      </dgm:t>
    </dgm:pt>
    <dgm:pt modelId="{2A0A363F-DB75-4ABB-8E5A-29423B832350}">
      <dgm:prSet/>
      <dgm:spPr/>
      <dgm:t>
        <a:bodyPr/>
        <a:lstStyle/>
        <a:p>
          <a:r>
            <a:rPr lang="en-US"/>
            <a:t>difficult to determine discrete intervals ideal</a:t>
          </a:r>
        </a:p>
      </dgm:t>
    </dgm:pt>
    <dgm:pt modelId="{23F69A45-9B56-4D59-9EEC-7190F452FF44}" type="parTrans" cxnId="{012399FE-AFE8-4066-809F-E2B3112FD85D}">
      <dgm:prSet/>
      <dgm:spPr/>
      <dgm:t>
        <a:bodyPr/>
        <a:lstStyle/>
        <a:p>
          <a:endParaRPr lang="en-US"/>
        </a:p>
      </dgm:t>
    </dgm:pt>
    <dgm:pt modelId="{FA41913B-AA3D-48F4-9E38-66EB817FCB4C}" type="sibTrans" cxnId="{012399FE-AFE8-4066-809F-E2B3112FD85D}">
      <dgm:prSet/>
      <dgm:spPr/>
      <dgm:t>
        <a:bodyPr/>
        <a:lstStyle/>
        <a:p>
          <a:endParaRPr lang="en-US"/>
        </a:p>
      </dgm:t>
    </dgm:pt>
    <dgm:pt modelId="{D4739B1C-F2CD-4BD2-91C4-CE3535540C45}">
      <dgm:prSet/>
      <dgm:spPr/>
      <dgm:t>
        <a:bodyPr/>
        <a:lstStyle/>
        <a:p>
          <a:r>
            <a:rPr lang="en-US"/>
            <a:t>size</a:t>
          </a:r>
        </a:p>
      </dgm:t>
    </dgm:pt>
    <dgm:pt modelId="{D0F0E49C-3671-4BBB-A467-07F0981EA653}" type="parTrans" cxnId="{B39B3BE6-7366-48FF-9221-D214C241D930}">
      <dgm:prSet/>
      <dgm:spPr/>
      <dgm:t>
        <a:bodyPr/>
        <a:lstStyle/>
        <a:p>
          <a:endParaRPr lang="en-US"/>
        </a:p>
      </dgm:t>
    </dgm:pt>
    <dgm:pt modelId="{8D47633D-C763-4508-8C9E-DF15A289A56D}" type="sibTrans" cxnId="{B39B3BE6-7366-48FF-9221-D214C241D930}">
      <dgm:prSet/>
      <dgm:spPr/>
      <dgm:t>
        <a:bodyPr/>
        <a:lstStyle/>
        <a:p>
          <a:endParaRPr lang="en-US"/>
        </a:p>
      </dgm:t>
    </dgm:pt>
    <dgm:pt modelId="{DCC09B99-ED47-49B3-AA98-C4D84E5316DF}">
      <dgm:prSet/>
      <dgm:spPr/>
      <dgm:t>
        <a:bodyPr/>
        <a:lstStyle/>
        <a:p>
          <a:r>
            <a:rPr lang="en-US"/>
            <a:t>number</a:t>
          </a:r>
        </a:p>
      </dgm:t>
    </dgm:pt>
    <dgm:pt modelId="{3469F8CB-49A8-4FDF-B8D9-B292B6222046}" type="parTrans" cxnId="{7D446BE8-583C-46CD-BD2C-875CB2151EBE}">
      <dgm:prSet/>
      <dgm:spPr/>
      <dgm:t>
        <a:bodyPr/>
        <a:lstStyle/>
        <a:p>
          <a:endParaRPr lang="en-US"/>
        </a:p>
      </dgm:t>
    </dgm:pt>
    <dgm:pt modelId="{9653CB44-AEE7-4094-B1B3-A9A17A4CA8FB}" type="sibTrans" cxnId="{7D446BE8-583C-46CD-BD2C-875CB2151EBE}">
      <dgm:prSet/>
      <dgm:spPr/>
      <dgm:t>
        <a:bodyPr/>
        <a:lstStyle/>
        <a:p>
          <a:endParaRPr lang="en-US"/>
        </a:p>
      </dgm:t>
    </dgm:pt>
    <dgm:pt modelId="{5B74A8CE-C6B1-494F-9F7D-586A847A338A}" type="pres">
      <dgm:prSet presAssocID="{17B20A63-7220-48DC-9B7E-4BD0CFC6BA02}" presName="root" presStyleCnt="0">
        <dgm:presLayoutVars>
          <dgm:dir/>
          <dgm:resizeHandles val="exact"/>
        </dgm:presLayoutVars>
      </dgm:prSet>
      <dgm:spPr/>
    </dgm:pt>
    <dgm:pt modelId="{BF804C02-344C-4538-8A72-7475FE5E4DE7}" type="pres">
      <dgm:prSet presAssocID="{E783179F-6B5B-45C0-A82D-EF0E717234B9}" presName="compNode" presStyleCnt="0"/>
      <dgm:spPr/>
    </dgm:pt>
    <dgm:pt modelId="{2CCA0735-9145-40E9-8F4F-83EE05579FD0}" type="pres">
      <dgm:prSet presAssocID="{E783179F-6B5B-45C0-A82D-EF0E717234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3DD466C-56E7-4BA1-A8C9-A626027787AA}" type="pres">
      <dgm:prSet presAssocID="{E783179F-6B5B-45C0-A82D-EF0E717234B9}" presName="iconSpace" presStyleCnt="0"/>
      <dgm:spPr/>
    </dgm:pt>
    <dgm:pt modelId="{9983E50E-3BCC-4487-BF38-4857D095FC92}" type="pres">
      <dgm:prSet presAssocID="{E783179F-6B5B-45C0-A82D-EF0E717234B9}" presName="parTx" presStyleLbl="revTx" presStyleIdx="0" presStyleCnt="4">
        <dgm:presLayoutVars>
          <dgm:chMax val="0"/>
          <dgm:chPref val="0"/>
        </dgm:presLayoutVars>
      </dgm:prSet>
      <dgm:spPr/>
    </dgm:pt>
    <dgm:pt modelId="{4F3E899B-16D3-4C8C-9641-D24BF4A93078}" type="pres">
      <dgm:prSet presAssocID="{E783179F-6B5B-45C0-A82D-EF0E717234B9}" presName="txSpace" presStyleCnt="0"/>
      <dgm:spPr/>
    </dgm:pt>
    <dgm:pt modelId="{5A7222CE-DD79-41B1-942F-DBC1CCDE19D3}" type="pres">
      <dgm:prSet presAssocID="{E783179F-6B5B-45C0-A82D-EF0E717234B9}" presName="desTx" presStyleLbl="revTx" presStyleIdx="1" presStyleCnt="4">
        <dgm:presLayoutVars/>
      </dgm:prSet>
      <dgm:spPr/>
    </dgm:pt>
    <dgm:pt modelId="{CA8FF5FA-C91D-4146-B222-3462880005C8}" type="pres">
      <dgm:prSet presAssocID="{F917B400-B446-442C-ABC7-6988C7F1BAF0}" presName="sibTrans" presStyleCnt="0"/>
      <dgm:spPr/>
    </dgm:pt>
    <dgm:pt modelId="{2D2A24A5-BB1E-45B7-BB37-3CFDB7B63B8C}" type="pres">
      <dgm:prSet presAssocID="{71AC24E7-1D37-4A64-8415-F10A539253AC}" presName="compNode" presStyleCnt="0"/>
      <dgm:spPr/>
    </dgm:pt>
    <dgm:pt modelId="{88907214-7FF4-41BA-989D-1F7F3FA70300}" type="pres">
      <dgm:prSet presAssocID="{71AC24E7-1D37-4A64-8415-F10A539253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648C4DEE-17CE-4EC1-95B6-A4B8CAB18C44}" type="pres">
      <dgm:prSet presAssocID="{71AC24E7-1D37-4A64-8415-F10A539253AC}" presName="iconSpace" presStyleCnt="0"/>
      <dgm:spPr/>
    </dgm:pt>
    <dgm:pt modelId="{C8C6AF1C-C615-43E3-99EB-43B3F2E9F41F}" type="pres">
      <dgm:prSet presAssocID="{71AC24E7-1D37-4A64-8415-F10A539253AC}" presName="parTx" presStyleLbl="revTx" presStyleIdx="2" presStyleCnt="4">
        <dgm:presLayoutVars>
          <dgm:chMax val="0"/>
          <dgm:chPref val="0"/>
        </dgm:presLayoutVars>
      </dgm:prSet>
      <dgm:spPr/>
    </dgm:pt>
    <dgm:pt modelId="{4160411A-9D26-450F-B7D0-9BF6CA5A3C8B}" type="pres">
      <dgm:prSet presAssocID="{71AC24E7-1D37-4A64-8415-F10A539253AC}" presName="txSpace" presStyleCnt="0"/>
      <dgm:spPr/>
    </dgm:pt>
    <dgm:pt modelId="{11E26779-7739-4C3B-A4B9-B16F0B0816F4}" type="pres">
      <dgm:prSet presAssocID="{71AC24E7-1D37-4A64-8415-F10A539253AC}" presName="desTx" presStyleLbl="revTx" presStyleIdx="3" presStyleCnt="4">
        <dgm:presLayoutVars/>
      </dgm:prSet>
      <dgm:spPr/>
    </dgm:pt>
  </dgm:ptLst>
  <dgm:cxnLst>
    <dgm:cxn modelId="{3748A504-27A7-49F2-BC44-97B34CCB593A}" srcId="{E783179F-6B5B-45C0-A82D-EF0E717234B9}" destId="{D5198A31-84C3-4E65-A48E-2AEF12716F8D}" srcOrd="0" destOrd="0" parTransId="{8BFC27B0-578F-4AB3-A3B4-E6E986C2BCAA}" sibTransId="{B1BA8DE2-CC1D-4432-BD8C-A930192B53D1}"/>
    <dgm:cxn modelId="{FB42F92A-D8DC-4B52-A81F-DA507261E71A}" type="presOf" srcId="{E783179F-6B5B-45C0-A82D-EF0E717234B9}" destId="{9983E50E-3BCC-4487-BF38-4857D095FC92}" srcOrd="0" destOrd="0" presId="urn:microsoft.com/office/officeart/2018/5/layout/CenteredIconLabelDescriptionList"/>
    <dgm:cxn modelId="{931F332B-8AEB-4C8D-AF13-9550B06A2F34}" type="presOf" srcId="{1B2BDDD4-E9FD-49EB-98C2-BD5A1E3F5516}" destId="{5A7222CE-DD79-41B1-942F-DBC1CCDE19D3}" srcOrd="0" destOrd="1" presId="urn:microsoft.com/office/officeart/2018/5/layout/CenteredIconLabelDescriptionList"/>
    <dgm:cxn modelId="{E28D5838-AB4A-4597-A427-16542EDD7115}" type="presOf" srcId="{01DD3B6C-B3A7-4DD9-BD21-81461554D0BA}" destId="{11E26779-7739-4C3B-A4B9-B16F0B0816F4}" srcOrd="0" destOrd="1" presId="urn:microsoft.com/office/officeart/2018/5/layout/CenteredIconLabelDescriptionList"/>
    <dgm:cxn modelId="{C188B85B-9E44-4A41-8369-5FE5552B5853}" type="presOf" srcId="{17B20A63-7220-48DC-9B7E-4BD0CFC6BA02}" destId="{5B74A8CE-C6B1-494F-9F7D-586A847A338A}" srcOrd="0" destOrd="0" presId="urn:microsoft.com/office/officeart/2018/5/layout/CenteredIconLabelDescriptionList"/>
    <dgm:cxn modelId="{475EF06B-29FE-40D6-86A2-633AC9D9CB45}" srcId="{E783179F-6B5B-45C0-A82D-EF0E717234B9}" destId="{B2643B6C-8AAA-452E-81CB-F4CB05F4A7F1}" srcOrd="2" destOrd="0" parTransId="{8514563A-1897-4B2B-84A0-3BB88F1A7C07}" sibTransId="{61BE665C-FFA4-41DF-AF55-D2D23635FA27}"/>
    <dgm:cxn modelId="{D2C5777F-72DB-4263-9200-CCFC1CFED468}" srcId="{17B20A63-7220-48DC-9B7E-4BD0CFC6BA02}" destId="{71AC24E7-1D37-4A64-8415-F10A539253AC}" srcOrd="1" destOrd="0" parTransId="{D2D71B42-AC88-4C59-ADCC-70E8862F6620}" sibTransId="{1D723B98-6BBE-4990-8C36-CD89DFD7455F}"/>
    <dgm:cxn modelId="{D0328897-3C6B-4788-8A1A-6FF7A8771F66}" srcId="{71AC24E7-1D37-4A64-8415-F10A539253AC}" destId="{01DD3B6C-B3A7-4DD9-BD21-81461554D0BA}" srcOrd="1" destOrd="0" parTransId="{66E2A549-8803-46F6-BF95-424292EDA954}" sibTransId="{25C8C7F9-03CF-4D58-B790-944B80DC49AB}"/>
    <dgm:cxn modelId="{8C12A7A6-EF12-4792-A45F-9B0E4A606C80}" srcId="{71AC24E7-1D37-4A64-8415-F10A539253AC}" destId="{EFA19638-FE50-43AC-9043-35ADB33CA90F}" srcOrd="0" destOrd="0" parTransId="{E08B5B80-2DF7-4B50-BEA6-D4D822F49E75}" sibTransId="{4FAB0ACF-4D6C-461A-B9AB-F7CE06B1D985}"/>
    <dgm:cxn modelId="{20E264A7-9CBA-4220-8BF5-73882F1E2DFE}" type="presOf" srcId="{DCC09B99-ED47-49B3-AA98-C4D84E5316DF}" destId="{11E26779-7739-4C3B-A4B9-B16F0B0816F4}" srcOrd="0" destOrd="4" presId="urn:microsoft.com/office/officeart/2018/5/layout/CenteredIconLabelDescriptionList"/>
    <dgm:cxn modelId="{E2FE91B2-BF5A-4172-9F76-3EB185B2341D}" type="presOf" srcId="{EFA19638-FE50-43AC-9043-35ADB33CA90F}" destId="{11E26779-7739-4C3B-A4B9-B16F0B0816F4}" srcOrd="0" destOrd="0" presId="urn:microsoft.com/office/officeart/2018/5/layout/CenteredIconLabelDescriptionList"/>
    <dgm:cxn modelId="{9BFA56B5-2E21-408A-9CA9-BD81C9036920}" srcId="{17B20A63-7220-48DC-9B7E-4BD0CFC6BA02}" destId="{E783179F-6B5B-45C0-A82D-EF0E717234B9}" srcOrd="0" destOrd="0" parTransId="{35455637-B1A4-4EE9-A490-C86DF653AAEF}" sibTransId="{F917B400-B446-442C-ABC7-6988C7F1BAF0}"/>
    <dgm:cxn modelId="{AE5049BA-58A9-42B5-A1EF-0F25B7DF343D}" type="presOf" srcId="{2A0A363F-DB75-4ABB-8E5A-29423B832350}" destId="{11E26779-7739-4C3B-A4B9-B16F0B0816F4}" srcOrd="0" destOrd="2" presId="urn:microsoft.com/office/officeart/2018/5/layout/CenteredIconLabelDescriptionList"/>
    <dgm:cxn modelId="{E8FF5CBE-8A1F-4876-B053-3CFB79D07D09}" type="presOf" srcId="{B2643B6C-8AAA-452E-81CB-F4CB05F4A7F1}" destId="{5A7222CE-DD79-41B1-942F-DBC1CCDE19D3}" srcOrd="0" destOrd="2" presId="urn:microsoft.com/office/officeart/2018/5/layout/CenteredIconLabelDescriptionList"/>
    <dgm:cxn modelId="{71F648C0-7FA9-4022-89BB-41272C0C2266}" type="presOf" srcId="{71AC24E7-1D37-4A64-8415-F10A539253AC}" destId="{C8C6AF1C-C615-43E3-99EB-43B3F2E9F41F}" srcOrd="0" destOrd="0" presId="urn:microsoft.com/office/officeart/2018/5/layout/CenteredIconLabelDescriptionList"/>
    <dgm:cxn modelId="{E650EAD1-E87C-4886-BC6C-5F208F1E43B3}" srcId="{E783179F-6B5B-45C0-A82D-EF0E717234B9}" destId="{1B2BDDD4-E9FD-49EB-98C2-BD5A1E3F5516}" srcOrd="1" destOrd="0" parTransId="{55FE096A-E0C3-40CE-B50B-A080A498A0CB}" sibTransId="{8EE6700C-A71F-4EBD-A8C2-551496AC03DC}"/>
    <dgm:cxn modelId="{138538D3-C064-49DD-A22A-30D7F9A5CDEA}" type="presOf" srcId="{D4739B1C-F2CD-4BD2-91C4-CE3535540C45}" destId="{11E26779-7739-4C3B-A4B9-B16F0B0816F4}" srcOrd="0" destOrd="3" presId="urn:microsoft.com/office/officeart/2018/5/layout/CenteredIconLabelDescriptionList"/>
    <dgm:cxn modelId="{92240BDF-19BC-4896-A7B9-6B032D28AE0B}" type="presOf" srcId="{D5198A31-84C3-4E65-A48E-2AEF12716F8D}" destId="{5A7222CE-DD79-41B1-942F-DBC1CCDE19D3}" srcOrd="0" destOrd="0" presId="urn:microsoft.com/office/officeart/2018/5/layout/CenteredIconLabelDescriptionList"/>
    <dgm:cxn modelId="{B39B3BE6-7366-48FF-9221-D214C241D930}" srcId="{2A0A363F-DB75-4ABB-8E5A-29423B832350}" destId="{D4739B1C-F2CD-4BD2-91C4-CE3535540C45}" srcOrd="0" destOrd="0" parTransId="{D0F0E49C-3671-4BBB-A467-07F0981EA653}" sibTransId="{8D47633D-C763-4508-8C9E-DF15A289A56D}"/>
    <dgm:cxn modelId="{7D446BE8-583C-46CD-BD2C-875CB2151EBE}" srcId="{2A0A363F-DB75-4ABB-8E5A-29423B832350}" destId="{DCC09B99-ED47-49B3-AA98-C4D84E5316DF}" srcOrd="1" destOrd="0" parTransId="{3469F8CB-49A8-4FDF-B8D9-B292B6222046}" sibTransId="{9653CB44-AEE7-4094-B1B3-A9A17A4CA8FB}"/>
    <dgm:cxn modelId="{012399FE-AFE8-4066-809F-E2B3112FD85D}" srcId="{71AC24E7-1D37-4A64-8415-F10A539253AC}" destId="{2A0A363F-DB75-4ABB-8E5A-29423B832350}" srcOrd="2" destOrd="0" parTransId="{23F69A45-9B56-4D59-9EEC-7190F452FF44}" sibTransId="{FA41913B-AA3D-48F4-9E38-66EB817FCB4C}"/>
    <dgm:cxn modelId="{DC8D0B2D-5AA5-410D-9009-A8BE15720792}" type="presParOf" srcId="{5B74A8CE-C6B1-494F-9F7D-586A847A338A}" destId="{BF804C02-344C-4538-8A72-7475FE5E4DE7}" srcOrd="0" destOrd="0" presId="urn:microsoft.com/office/officeart/2018/5/layout/CenteredIconLabelDescriptionList"/>
    <dgm:cxn modelId="{CCDE99AB-A280-4D53-9701-404835A9FFD2}" type="presParOf" srcId="{BF804C02-344C-4538-8A72-7475FE5E4DE7}" destId="{2CCA0735-9145-40E9-8F4F-83EE05579FD0}" srcOrd="0" destOrd="0" presId="urn:microsoft.com/office/officeart/2018/5/layout/CenteredIconLabelDescriptionList"/>
    <dgm:cxn modelId="{9188D8E0-8C42-424E-B5B6-EC7E1C901A2F}" type="presParOf" srcId="{BF804C02-344C-4538-8A72-7475FE5E4DE7}" destId="{53DD466C-56E7-4BA1-A8C9-A626027787AA}" srcOrd="1" destOrd="0" presId="urn:microsoft.com/office/officeart/2018/5/layout/CenteredIconLabelDescriptionList"/>
    <dgm:cxn modelId="{32FCDFC6-29E4-4228-9DDD-3C63556C8FCC}" type="presParOf" srcId="{BF804C02-344C-4538-8A72-7475FE5E4DE7}" destId="{9983E50E-3BCC-4487-BF38-4857D095FC92}" srcOrd="2" destOrd="0" presId="urn:microsoft.com/office/officeart/2018/5/layout/CenteredIconLabelDescriptionList"/>
    <dgm:cxn modelId="{3AFBF931-691D-4870-A8D7-70FF8E872864}" type="presParOf" srcId="{BF804C02-344C-4538-8A72-7475FE5E4DE7}" destId="{4F3E899B-16D3-4C8C-9641-D24BF4A93078}" srcOrd="3" destOrd="0" presId="urn:microsoft.com/office/officeart/2018/5/layout/CenteredIconLabelDescriptionList"/>
    <dgm:cxn modelId="{A1103A25-4BF6-4DAB-B39D-1EFE8D1B6376}" type="presParOf" srcId="{BF804C02-344C-4538-8A72-7475FE5E4DE7}" destId="{5A7222CE-DD79-41B1-942F-DBC1CCDE19D3}" srcOrd="4" destOrd="0" presId="urn:microsoft.com/office/officeart/2018/5/layout/CenteredIconLabelDescriptionList"/>
    <dgm:cxn modelId="{816B86EF-412B-4A37-9915-2645626D67D5}" type="presParOf" srcId="{5B74A8CE-C6B1-494F-9F7D-586A847A338A}" destId="{CA8FF5FA-C91D-4146-B222-3462880005C8}" srcOrd="1" destOrd="0" presId="urn:microsoft.com/office/officeart/2018/5/layout/CenteredIconLabelDescriptionList"/>
    <dgm:cxn modelId="{2A3AE72C-48F6-427C-B467-F764EC8F41AC}" type="presParOf" srcId="{5B74A8CE-C6B1-494F-9F7D-586A847A338A}" destId="{2D2A24A5-BB1E-45B7-BB37-3CFDB7B63B8C}" srcOrd="2" destOrd="0" presId="urn:microsoft.com/office/officeart/2018/5/layout/CenteredIconLabelDescriptionList"/>
    <dgm:cxn modelId="{EAC98B41-9FE1-4CDE-AF8C-6476E567C65E}" type="presParOf" srcId="{2D2A24A5-BB1E-45B7-BB37-3CFDB7B63B8C}" destId="{88907214-7FF4-41BA-989D-1F7F3FA70300}" srcOrd="0" destOrd="0" presId="urn:microsoft.com/office/officeart/2018/5/layout/CenteredIconLabelDescriptionList"/>
    <dgm:cxn modelId="{C393F42D-0F44-4C09-9C01-5614B16A5983}" type="presParOf" srcId="{2D2A24A5-BB1E-45B7-BB37-3CFDB7B63B8C}" destId="{648C4DEE-17CE-4EC1-95B6-A4B8CAB18C44}" srcOrd="1" destOrd="0" presId="urn:microsoft.com/office/officeart/2018/5/layout/CenteredIconLabelDescriptionList"/>
    <dgm:cxn modelId="{64DB68ED-1B9D-4417-B866-124660FF28C0}" type="presParOf" srcId="{2D2A24A5-BB1E-45B7-BB37-3CFDB7B63B8C}" destId="{C8C6AF1C-C615-43E3-99EB-43B3F2E9F41F}" srcOrd="2" destOrd="0" presId="urn:microsoft.com/office/officeart/2018/5/layout/CenteredIconLabelDescriptionList"/>
    <dgm:cxn modelId="{1D136A94-F4B9-4E50-BDCC-FB7F56F95DEA}" type="presParOf" srcId="{2D2A24A5-BB1E-45B7-BB37-3CFDB7B63B8C}" destId="{4160411A-9D26-450F-B7D0-9BF6CA5A3C8B}" srcOrd="3" destOrd="0" presId="urn:microsoft.com/office/officeart/2018/5/layout/CenteredIconLabelDescriptionList"/>
    <dgm:cxn modelId="{AD718C2C-8ECF-4EAC-88E7-401C2759E55C}" type="presParOf" srcId="{2D2A24A5-BB1E-45B7-BB37-3CFDB7B63B8C}" destId="{11E26779-7739-4C3B-A4B9-B16F0B0816F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A78D65-6DAB-4E6D-96E6-52A9E5E9094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639A9C-4F9F-4FF7-B8F3-19CA40A56795}">
      <dgm:prSet/>
      <dgm:spPr/>
      <dgm:t>
        <a:bodyPr/>
        <a:lstStyle/>
        <a:p>
          <a:pPr>
            <a:defRPr b="1"/>
          </a:pPr>
          <a:r>
            <a:rPr lang="en-US"/>
            <a:t>Models induce a tree by recursively selecting and subdividing attributes</a:t>
          </a:r>
        </a:p>
      </dgm:t>
    </dgm:pt>
    <dgm:pt modelId="{00EDA576-9DD0-477D-A837-EF6AABCB1D62}" type="parTrans" cxnId="{A8E759D1-235A-4CC9-9FB4-03AD661F8A96}">
      <dgm:prSet/>
      <dgm:spPr/>
      <dgm:t>
        <a:bodyPr/>
        <a:lstStyle/>
        <a:p>
          <a:endParaRPr lang="en-US"/>
        </a:p>
      </dgm:t>
    </dgm:pt>
    <dgm:pt modelId="{D23816EA-97A1-4B42-9A63-E8E8A75C4126}" type="sibTrans" cxnId="{A8E759D1-235A-4CC9-9FB4-03AD661F8A96}">
      <dgm:prSet/>
      <dgm:spPr/>
      <dgm:t>
        <a:bodyPr/>
        <a:lstStyle/>
        <a:p>
          <a:endParaRPr lang="en-US"/>
        </a:p>
      </dgm:t>
    </dgm:pt>
    <dgm:pt modelId="{21B66A5F-7D1B-4B82-88A0-BEE172B14348}">
      <dgm:prSet/>
      <dgm:spPr/>
      <dgm:t>
        <a:bodyPr/>
        <a:lstStyle/>
        <a:p>
          <a:r>
            <a:rPr lang="en-US"/>
            <a:t>random selection - noisy variables</a:t>
          </a:r>
        </a:p>
      </dgm:t>
    </dgm:pt>
    <dgm:pt modelId="{CE41BD46-BF66-4514-ACB1-CD21AA851412}" type="parTrans" cxnId="{82D55B71-555C-408B-BD30-4D69340DCAA9}">
      <dgm:prSet/>
      <dgm:spPr/>
      <dgm:t>
        <a:bodyPr/>
        <a:lstStyle/>
        <a:p>
          <a:endParaRPr lang="en-US"/>
        </a:p>
      </dgm:t>
    </dgm:pt>
    <dgm:pt modelId="{71E88A90-9904-4FCE-A28B-F109FD066CF2}" type="sibTrans" cxnId="{82D55B71-555C-408B-BD30-4D69340DCAA9}">
      <dgm:prSet/>
      <dgm:spPr/>
      <dgm:t>
        <a:bodyPr/>
        <a:lstStyle/>
        <a:p>
          <a:endParaRPr lang="en-US"/>
        </a:p>
      </dgm:t>
    </dgm:pt>
    <dgm:pt modelId="{3C9504F4-3348-4EC5-9830-E041D9F7C6D7}">
      <dgm:prSet/>
      <dgm:spPr/>
      <dgm:t>
        <a:bodyPr/>
        <a:lstStyle/>
        <a:p>
          <a:r>
            <a:rPr lang="en-US"/>
            <a:t>inefficient production of inaccurate trees </a:t>
          </a:r>
        </a:p>
      </dgm:t>
    </dgm:pt>
    <dgm:pt modelId="{468797EB-1749-49E0-9C14-550BA17D8378}" type="parTrans" cxnId="{4CAB3132-EBCC-4AF6-8536-D10BC25B4671}">
      <dgm:prSet/>
      <dgm:spPr/>
      <dgm:t>
        <a:bodyPr/>
        <a:lstStyle/>
        <a:p>
          <a:endParaRPr lang="en-US"/>
        </a:p>
      </dgm:t>
    </dgm:pt>
    <dgm:pt modelId="{627CD39C-A092-48D8-9B3F-127BC684216D}" type="sibTrans" cxnId="{4CAB3132-EBCC-4AF6-8536-D10BC25B4671}">
      <dgm:prSet/>
      <dgm:spPr/>
      <dgm:t>
        <a:bodyPr/>
        <a:lstStyle/>
        <a:p>
          <a:endParaRPr lang="en-US"/>
        </a:p>
      </dgm:t>
    </dgm:pt>
    <dgm:pt modelId="{58CE6D07-2B93-4DA6-9104-17976B836150}">
      <dgm:prSet/>
      <dgm:spPr/>
      <dgm:t>
        <a:bodyPr/>
        <a:lstStyle/>
        <a:p>
          <a:pPr>
            <a:defRPr b="1"/>
          </a:pPr>
          <a:r>
            <a:rPr lang="en-US"/>
            <a:t>Efficient models </a:t>
          </a:r>
        </a:p>
      </dgm:t>
    </dgm:pt>
    <dgm:pt modelId="{8548765D-F4FB-4269-8FB0-348E5EFCA3CB}" type="parTrans" cxnId="{B54BB252-87F8-46C4-AE0A-38E6B7956C2B}">
      <dgm:prSet/>
      <dgm:spPr/>
      <dgm:t>
        <a:bodyPr/>
        <a:lstStyle/>
        <a:p>
          <a:endParaRPr lang="en-US"/>
        </a:p>
      </dgm:t>
    </dgm:pt>
    <dgm:pt modelId="{46F3BF40-05A1-46CF-B7B2-85F53E869146}" type="sibTrans" cxnId="{B54BB252-87F8-46C4-AE0A-38E6B7956C2B}">
      <dgm:prSet/>
      <dgm:spPr/>
      <dgm:t>
        <a:bodyPr/>
        <a:lstStyle/>
        <a:p>
          <a:endParaRPr lang="en-US"/>
        </a:p>
      </dgm:t>
    </dgm:pt>
    <dgm:pt modelId="{6614B063-BAB5-4D9C-AAE8-2D778F4E9B87}">
      <dgm:prSet/>
      <dgm:spPr/>
      <dgm:t>
        <a:bodyPr/>
        <a:lstStyle/>
        <a:p>
          <a:r>
            <a:rPr lang="en-US"/>
            <a:t>examine each variable </a:t>
          </a:r>
        </a:p>
      </dgm:t>
    </dgm:pt>
    <dgm:pt modelId="{DFE9A1AA-A4E8-49D9-96CB-6A03726809B8}" type="parTrans" cxnId="{8E21D003-E966-49BA-838D-D205EF6C98F5}">
      <dgm:prSet/>
      <dgm:spPr/>
      <dgm:t>
        <a:bodyPr/>
        <a:lstStyle/>
        <a:p>
          <a:endParaRPr lang="en-US"/>
        </a:p>
      </dgm:t>
    </dgm:pt>
    <dgm:pt modelId="{B572A0CF-28EA-4C24-9BAA-36B0543DDC88}" type="sibTrans" cxnId="{8E21D003-E966-49BA-838D-D205EF6C98F5}">
      <dgm:prSet/>
      <dgm:spPr/>
      <dgm:t>
        <a:bodyPr/>
        <a:lstStyle/>
        <a:p>
          <a:endParaRPr lang="en-US"/>
        </a:p>
      </dgm:t>
    </dgm:pt>
    <dgm:pt modelId="{E0ECD30D-3B2D-4F27-800F-E7351C515F88}">
      <dgm:prSet/>
      <dgm:spPr/>
      <dgm:t>
        <a:bodyPr/>
        <a:lstStyle/>
        <a:p>
          <a:r>
            <a:rPr lang="en-US" dirty="0"/>
            <a:t>determine which will improve accuracy of entire tree</a:t>
          </a:r>
        </a:p>
      </dgm:t>
    </dgm:pt>
    <dgm:pt modelId="{5A97D88F-67EA-4CF9-B4F1-6EE20086F378}" type="parTrans" cxnId="{1ECE639E-D088-466F-AE34-38170DEF8506}">
      <dgm:prSet/>
      <dgm:spPr/>
      <dgm:t>
        <a:bodyPr/>
        <a:lstStyle/>
        <a:p>
          <a:endParaRPr lang="en-US"/>
        </a:p>
      </dgm:t>
    </dgm:pt>
    <dgm:pt modelId="{B2E166D2-319C-4BCC-8D04-AA4523877A1A}" type="sibTrans" cxnId="{1ECE639E-D088-466F-AE34-38170DEF8506}">
      <dgm:prSet/>
      <dgm:spPr/>
      <dgm:t>
        <a:bodyPr/>
        <a:lstStyle/>
        <a:p>
          <a:endParaRPr lang="en-US"/>
        </a:p>
      </dgm:t>
    </dgm:pt>
    <dgm:pt modelId="{36DF19DC-4BB8-45B7-97DB-2F46411D33C2}">
      <dgm:prSet/>
      <dgm:spPr/>
      <dgm:t>
        <a:bodyPr/>
        <a:lstStyle/>
        <a:p>
          <a:r>
            <a:rPr lang="en-US"/>
            <a:t>problem - this approach decides best split without considering subsequent splits </a:t>
          </a:r>
        </a:p>
      </dgm:t>
    </dgm:pt>
    <dgm:pt modelId="{A0B6C1CA-0AF3-4501-B9A0-ED1743438DDE}" type="parTrans" cxnId="{5460FEBF-B482-44E3-AF84-4659AF5B17EA}">
      <dgm:prSet/>
      <dgm:spPr/>
      <dgm:t>
        <a:bodyPr/>
        <a:lstStyle/>
        <a:p>
          <a:endParaRPr lang="en-US"/>
        </a:p>
      </dgm:t>
    </dgm:pt>
    <dgm:pt modelId="{AEEBC4D7-3DF5-4F98-8DC4-8A0914061666}" type="sibTrans" cxnId="{5460FEBF-B482-44E3-AF84-4659AF5B17EA}">
      <dgm:prSet/>
      <dgm:spPr/>
      <dgm:t>
        <a:bodyPr/>
        <a:lstStyle/>
        <a:p>
          <a:endParaRPr lang="en-US"/>
        </a:p>
      </dgm:t>
    </dgm:pt>
    <dgm:pt modelId="{9E81C560-F363-4D6B-BC3F-3FCAAE5CC723}" type="pres">
      <dgm:prSet presAssocID="{33A78D65-6DAB-4E6D-96E6-52A9E5E90944}" presName="root" presStyleCnt="0">
        <dgm:presLayoutVars>
          <dgm:dir/>
          <dgm:resizeHandles val="exact"/>
        </dgm:presLayoutVars>
      </dgm:prSet>
      <dgm:spPr/>
    </dgm:pt>
    <dgm:pt modelId="{2083F0CD-DB6A-4C60-A328-22319022B161}" type="pres">
      <dgm:prSet presAssocID="{7E639A9C-4F9F-4FF7-B8F3-19CA40A56795}" presName="compNode" presStyleCnt="0"/>
      <dgm:spPr/>
    </dgm:pt>
    <dgm:pt modelId="{37716DEE-9908-4AAB-A3F0-16F7D8BA947A}" type="pres">
      <dgm:prSet presAssocID="{7E639A9C-4F9F-4FF7-B8F3-19CA40A567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4C36C4C-C2AD-4B60-A56C-381150A76C98}" type="pres">
      <dgm:prSet presAssocID="{7E639A9C-4F9F-4FF7-B8F3-19CA40A56795}" presName="iconSpace" presStyleCnt="0"/>
      <dgm:spPr/>
    </dgm:pt>
    <dgm:pt modelId="{B4D58881-E994-48E3-9B3D-F675153E02B7}" type="pres">
      <dgm:prSet presAssocID="{7E639A9C-4F9F-4FF7-B8F3-19CA40A56795}" presName="parTx" presStyleLbl="revTx" presStyleIdx="0" presStyleCnt="4">
        <dgm:presLayoutVars>
          <dgm:chMax val="0"/>
          <dgm:chPref val="0"/>
        </dgm:presLayoutVars>
      </dgm:prSet>
      <dgm:spPr/>
    </dgm:pt>
    <dgm:pt modelId="{5086CB88-42C0-4C79-84EE-7A0146594635}" type="pres">
      <dgm:prSet presAssocID="{7E639A9C-4F9F-4FF7-B8F3-19CA40A56795}" presName="txSpace" presStyleCnt="0"/>
      <dgm:spPr/>
    </dgm:pt>
    <dgm:pt modelId="{A3FFC9AB-0B90-43BF-8B38-2D0ED97AE03E}" type="pres">
      <dgm:prSet presAssocID="{7E639A9C-4F9F-4FF7-B8F3-19CA40A56795}" presName="desTx" presStyleLbl="revTx" presStyleIdx="1" presStyleCnt="4">
        <dgm:presLayoutVars/>
      </dgm:prSet>
      <dgm:spPr/>
    </dgm:pt>
    <dgm:pt modelId="{D05B284C-DCEE-4F4B-BA41-59E07771227C}" type="pres">
      <dgm:prSet presAssocID="{D23816EA-97A1-4B42-9A63-E8E8A75C4126}" presName="sibTrans" presStyleCnt="0"/>
      <dgm:spPr/>
    </dgm:pt>
    <dgm:pt modelId="{C2A6B074-0433-4056-85D9-291E171FE911}" type="pres">
      <dgm:prSet presAssocID="{58CE6D07-2B93-4DA6-9104-17976B836150}" presName="compNode" presStyleCnt="0"/>
      <dgm:spPr/>
    </dgm:pt>
    <dgm:pt modelId="{801E1A61-62F5-44D8-AD99-4C5AEE05EAA3}" type="pres">
      <dgm:prSet presAssocID="{58CE6D07-2B93-4DA6-9104-17976B8361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0377A7A-8A80-4256-9E98-140658BA74A0}" type="pres">
      <dgm:prSet presAssocID="{58CE6D07-2B93-4DA6-9104-17976B836150}" presName="iconSpace" presStyleCnt="0"/>
      <dgm:spPr/>
    </dgm:pt>
    <dgm:pt modelId="{4372E86D-1FFD-4FB9-96C1-962139E1C8D1}" type="pres">
      <dgm:prSet presAssocID="{58CE6D07-2B93-4DA6-9104-17976B836150}" presName="parTx" presStyleLbl="revTx" presStyleIdx="2" presStyleCnt="4">
        <dgm:presLayoutVars>
          <dgm:chMax val="0"/>
          <dgm:chPref val="0"/>
        </dgm:presLayoutVars>
      </dgm:prSet>
      <dgm:spPr/>
    </dgm:pt>
    <dgm:pt modelId="{E8EAB852-C3CA-4983-A8C4-DB10FF635753}" type="pres">
      <dgm:prSet presAssocID="{58CE6D07-2B93-4DA6-9104-17976B836150}" presName="txSpace" presStyleCnt="0"/>
      <dgm:spPr/>
    </dgm:pt>
    <dgm:pt modelId="{33C7D4AF-A6F2-4CE0-80B1-1D5D8C9C4C88}" type="pres">
      <dgm:prSet presAssocID="{58CE6D07-2B93-4DA6-9104-17976B836150}" presName="desTx" presStyleLbl="revTx" presStyleIdx="3" presStyleCnt="4" custScaleX="122205">
        <dgm:presLayoutVars/>
      </dgm:prSet>
      <dgm:spPr/>
    </dgm:pt>
  </dgm:ptLst>
  <dgm:cxnLst>
    <dgm:cxn modelId="{8E21D003-E966-49BA-838D-D205EF6C98F5}" srcId="{58CE6D07-2B93-4DA6-9104-17976B836150}" destId="{6614B063-BAB5-4D9C-AAE8-2D778F4E9B87}" srcOrd="0" destOrd="0" parTransId="{DFE9A1AA-A4E8-49D9-96CB-6A03726809B8}" sibTransId="{B572A0CF-28EA-4C24-9BAA-36B0543DDC88}"/>
    <dgm:cxn modelId="{327D1712-99FD-48B2-8574-47334DCD1746}" type="presOf" srcId="{21B66A5F-7D1B-4B82-88A0-BEE172B14348}" destId="{A3FFC9AB-0B90-43BF-8B38-2D0ED97AE03E}" srcOrd="0" destOrd="0" presId="urn:microsoft.com/office/officeart/2018/5/layout/CenteredIconLabelDescriptionList"/>
    <dgm:cxn modelId="{CFFB7C2F-E908-4778-A85B-F5215C763AD0}" type="presOf" srcId="{6614B063-BAB5-4D9C-AAE8-2D778F4E9B87}" destId="{33C7D4AF-A6F2-4CE0-80B1-1D5D8C9C4C88}" srcOrd="0" destOrd="0" presId="urn:microsoft.com/office/officeart/2018/5/layout/CenteredIconLabelDescriptionList"/>
    <dgm:cxn modelId="{4CAB3132-EBCC-4AF6-8536-D10BC25B4671}" srcId="{7E639A9C-4F9F-4FF7-B8F3-19CA40A56795}" destId="{3C9504F4-3348-4EC5-9830-E041D9F7C6D7}" srcOrd="1" destOrd="0" parTransId="{468797EB-1749-49E0-9C14-550BA17D8378}" sibTransId="{627CD39C-A092-48D8-9B3F-127BC684216D}"/>
    <dgm:cxn modelId="{4BAB293D-9B0C-4D70-9B85-87ADAD38644C}" type="presOf" srcId="{33A78D65-6DAB-4E6D-96E6-52A9E5E90944}" destId="{9E81C560-F363-4D6B-BC3F-3FCAAE5CC723}" srcOrd="0" destOrd="0" presId="urn:microsoft.com/office/officeart/2018/5/layout/CenteredIconLabelDescriptionList"/>
    <dgm:cxn modelId="{B54BB252-87F8-46C4-AE0A-38E6B7956C2B}" srcId="{33A78D65-6DAB-4E6D-96E6-52A9E5E90944}" destId="{58CE6D07-2B93-4DA6-9104-17976B836150}" srcOrd="1" destOrd="0" parTransId="{8548765D-F4FB-4269-8FB0-348E5EFCA3CB}" sibTransId="{46F3BF40-05A1-46CF-B7B2-85F53E869146}"/>
    <dgm:cxn modelId="{DF58B452-5205-4FDC-A102-7BB299161E1A}" type="presOf" srcId="{36DF19DC-4BB8-45B7-97DB-2F46411D33C2}" destId="{33C7D4AF-A6F2-4CE0-80B1-1D5D8C9C4C88}" srcOrd="0" destOrd="2" presId="urn:microsoft.com/office/officeart/2018/5/layout/CenteredIconLabelDescriptionList"/>
    <dgm:cxn modelId="{CB104259-8505-43ED-BA54-4DBD154217C6}" type="presOf" srcId="{7E639A9C-4F9F-4FF7-B8F3-19CA40A56795}" destId="{B4D58881-E994-48E3-9B3D-F675153E02B7}" srcOrd="0" destOrd="0" presId="urn:microsoft.com/office/officeart/2018/5/layout/CenteredIconLabelDescriptionList"/>
    <dgm:cxn modelId="{A2D8645E-040C-4F5F-BC57-49E74549C567}" type="presOf" srcId="{58CE6D07-2B93-4DA6-9104-17976B836150}" destId="{4372E86D-1FFD-4FB9-96C1-962139E1C8D1}" srcOrd="0" destOrd="0" presId="urn:microsoft.com/office/officeart/2018/5/layout/CenteredIconLabelDescriptionList"/>
    <dgm:cxn modelId="{82D55B71-555C-408B-BD30-4D69340DCAA9}" srcId="{7E639A9C-4F9F-4FF7-B8F3-19CA40A56795}" destId="{21B66A5F-7D1B-4B82-88A0-BEE172B14348}" srcOrd="0" destOrd="0" parTransId="{CE41BD46-BF66-4514-ACB1-CD21AA851412}" sibTransId="{71E88A90-9904-4FCE-A28B-F109FD066CF2}"/>
    <dgm:cxn modelId="{1ECE639E-D088-466F-AE34-38170DEF8506}" srcId="{58CE6D07-2B93-4DA6-9104-17976B836150}" destId="{E0ECD30D-3B2D-4F27-800F-E7351C515F88}" srcOrd="1" destOrd="0" parTransId="{5A97D88F-67EA-4CF9-B4F1-6EE20086F378}" sibTransId="{B2E166D2-319C-4BCC-8D04-AA4523877A1A}"/>
    <dgm:cxn modelId="{5460FEBF-B482-44E3-AF84-4659AF5B17EA}" srcId="{58CE6D07-2B93-4DA6-9104-17976B836150}" destId="{36DF19DC-4BB8-45B7-97DB-2F46411D33C2}" srcOrd="2" destOrd="0" parTransId="{A0B6C1CA-0AF3-4501-B9A0-ED1743438DDE}" sibTransId="{AEEBC4D7-3DF5-4F98-8DC4-8A0914061666}"/>
    <dgm:cxn modelId="{A8E759D1-235A-4CC9-9FB4-03AD661F8A96}" srcId="{33A78D65-6DAB-4E6D-96E6-52A9E5E90944}" destId="{7E639A9C-4F9F-4FF7-B8F3-19CA40A56795}" srcOrd="0" destOrd="0" parTransId="{00EDA576-9DD0-477D-A837-EF6AABCB1D62}" sibTransId="{D23816EA-97A1-4B42-9A63-E8E8A75C4126}"/>
    <dgm:cxn modelId="{87A970D3-9157-49CA-90BD-871FF19521E5}" type="presOf" srcId="{E0ECD30D-3B2D-4F27-800F-E7351C515F88}" destId="{33C7D4AF-A6F2-4CE0-80B1-1D5D8C9C4C88}" srcOrd="0" destOrd="1" presId="urn:microsoft.com/office/officeart/2018/5/layout/CenteredIconLabelDescriptionList"/>
    <dgm:cxn modelId="{4D3D78EE-3C35-4A7F-8CB8-CCF8ED53A88A}" type="presOf" srcId="{3C9504F4-3348-4EC5-9830-E041D9F7C6D7}" destId="{A3FFC9AB-0B90-43BF-8B38-2D0ED97AE03E}" srcOrd="0" destOrd="1" presId="urn:microsoft.com/office/officeart/2018/5/layout/CenteredIconLabelDescriptionList"/>
    <dgm:cxn modelId="{1393C285-F827-48E4-BE05-6ED770E43B62}" type="presParOf" srcId="{9E81C560-F363-4D6B-BC3F-3FCAAE5CC723}" destId="{2083F0CD-DB6A-4C60-A328-22319022B161}" srcOrd="0" destOrd="0" presId="urn:microsoft.com/office/officeart/2018/5/layout/CenteredIconLabelDescriptionList"/>
    <dgm:cxn modelId="{F9EEF1F6-83DB-4E2B-AA3B-C1DCF4694ABB}" type="presParOf" srcId="{2083F0CD-DB6A-4C60-A328-22319022B161}" destId="{37716DEE-9908-4AAB-A3F0-16F7D8BA947A}" srcOrd="0" destOrd="0" presId="urn:microsoft.com/office/officeart/2018/5/layout/CenteredIconLabelDescriptionList"/>
    <dgm:cxn modelId="{E9CA6008-8069-4610-A609-526E0D869FC0}" type="presParOf" srcId="{2083F0CD-DB6A-4C60-A328-22319022B161}" destId="{94C36C4C-C2AD-4B60-A56C-381150A76C98}" srcOrd="1" destOrd="0" presId="urn:microsoft.com/office/officeart/2018/5/layout/CenteredIconLabelDescriptionList"/>
    <dgm:cxn modelId="{F7167084-E38F-443D-8132-13A803F83877}" type="presParOf" srcId="{2083F0CD-DB6A-4C60-A328-22319022B161}" destId="{B4D58881-E994-48E3-9B3D-F675153E02B7}" srcOrd="2" destOrd="0" presId="urn:microsoft.com/office/officeart/2018/5/layout/CenteredIconLabelDescriptionList"/>
    <dgm:cxn modelId="{AA35C531-C114-4B6F-9891-9D7E18838403}" type="presParOf" srcId="{2083F0CD-DB6A-4C60-A328-22319022B161}" destId="{5086CB88-42C0-4C79-84EE-7A0146594635}" srcOrd="3" destOrd="0" presId="urn:microsoft.com/office/officeart/2018/5/layout/CenteredIconLabelDescriptionList"/>
    <dgm:cxn modelId="{AECA3BFF-869A-4B77-959D-5AC06C1CC844}" type="presParOf" srcId="{2083F0CD-DB6A-4C60-A328-22319022B161}" destId="{A3FFC9AB-0B90-43BF-8B38-2D0ED97AE03E}" srcOrd="4" destOrd="0" presId="urn:microsoft.com/office/officeart/2018/5/layout/CenteredIconLabelDescriptionList"/>
    <dgm:cxn modelId="{C5296BD1-F7A4-413E-B4C4-7CC7A9445212}" type="presParOf" srcId="{9E81C560-F363-4D6B-BC3F-3FCAAE5CC723}" destId="{D05B284C-DCEE-4F4B-BA41-59E07771227C}" srcOrd="1" destOrd="0" presId="urn:microsoft.com/office/officeart/2018/5/layout/CenteredIconLabelDescriptionList"/>
    <dgm:cxn modelId="{AF77684C-6A18-45D0-AA71-411616560E7F}" type="presParOf" srcId="{9E81C560-F363-4D6B-BC3F-3FCAAE5CC723}" destId="{C2A6B074-0433-4056-85D9-291E171FE911}" srcOrd="2" destOrd="0" presId="urn:microsoft.com/office/officeart/2018/5/layout/CenteredIconLabelDescriptionList"/>
    <dgm:cxn modelId="{4FA96FA9-50F6-4A8B-A2E4-C7F22F096BE3}" type="presParOf" srcId="{C2A6B074-0433-4056-85D9-291E171FE911}" destId="{801E1A61-62F5-44D8-AD99-4C5AEE05EAA3}" srcOrd="0" destOrd="0" presId="urn:microsoft.com/office/officeart/2018/5/layout/CenteredIconLabelDescriptionList"/>
    <dgm:cxn modelId="{79F25900-D0A6-4682-9721-24ED5D2BEBA2}" type="presParOf" srcId="{C2A6B074-0433-4056-85D9-291E171FE911}" destId="{90377A7A-8A80-4256-9E98-140658BA74A0}" srcOrd="1" destOrd="0" presId="urn:microsoft.com/office/officeart/2018/5/layout/CenteredIconLabelDescriptionList"/>
    <dgm:cxn modelId="{4EF41A8D-F613-44D5-A32B-7D1A55BEDA2C}" type="presParOf" srcId="{C2A6B074-0433-4056-85D9-291E171FE911}" destId="{4372E86D-1FFD-4FB9-96C1-962139E1C8D1}" srcOrd="2" destOrd="0" presId="urn:microsoft.com/office/officeart/2018/5/layout/CenteredIconLabelDescriptionList"/>
    <dgm:cxn modelId="{331FF256-70BA-42CA-8F99-8374BDF5BB0C}" type="presParOf" srcId="{C2A6B074-0433-4056-85D9-291E171FE911}" destId="{E8EAB852-C3CA-4983-A8C4-DB10FF635753}" srcOrd="3" destOrd="0" presId="urn:microsoft.com/office/officeart/2018/5/layout/CenteredIconLabelDescriptionList"/>
    <dgm:cxn modelId="{A6F54F82-6935-407A-9BF7-C88ACE6E2FE0}" type="presParOf" srcId="{C2A6B074-0433-4056-85D9-291E171FE911}" destId="{33C7D4AF-A6F2-4CE0-80B1-1D5D8C9C4C8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60C669-47BE-4B08-8ED4-41A3D02FB39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DC02213-21CE-4D1E-9EEC-11578B172FC4}">
      <dgm:prSet/>
      <dgm:spPr/>
      <dgm:t>
        <a:bodyPr/>
        <a:lstStyle/>
        <a:p>
          <a:pPr>
            <a:defRPr b="1"/>
          </a:pPr>
          <a:r>
            <a:rPr lang="en-US"/>
            <a:t>Resampling</a:t>
          </a:r>
        </a:p>
      </dgm:t>
    </dgm:pt>
    <dgm:pt modelId="{E7B66A19-D08C-41BC-8B78-CFB63C7246B6}" type="parTrans" cxnId="{6A314590-B6B1-4BD0-8A5B-611B41EA1675}">
      <dgm:prSet/>
      <dgm:spPr/>
      <dgm:t>
        <a:bodyPr/>
        <a:lstStyle/>
        <a:p>
          <a:endParaRPr lang="en-US"/>
        </a:p>
      </dgm:t>
    </dgm:pt>
    <dgm:pt modelId="{243FA25F-E17D-46B1-BA3B-01912F666BEA}" type="sibTrans" cxnId="{6A314590-B6B1-4BD0-8A5B-611B41EA1675}">
      <dgm:prSet/>
      <dgm:spPr/>
      <dgm:t>
        <a:bodyPr/>
        <a:lstStyle/>
        <a:p>
          <a:endParaRPr lang="en-US"/>
        </a:p>
      </dgm:t>
    </dgm:pt>
    <dgm:pt modelId="{6B221656-CFCD-4D88-BE4C-325C35974552}">
      <dgm:prSet/>
      <dgm:spPr/>
      <dgm:t>
        <a:bodyPr/>
        <a:lstStyle/>
        <a:p>
          <a:r>
            <a:rPr lang="en-US"/>
            <a:t>5 - fold cross-validation</a:t>
          </a:r>
        </a:p>
      </dgm:t>
    </dgm:pt>
    <dgm:pt modelId="{53CA07C6-B18A-4932-8D85-D18792933D72}" type="parTrans" cxnId="{FAFFCE05-C017-46DC-8E6D-8474D2447A09}">
      <dgm:prSet/>
      <dgm:spPr/>
      <dgm:t>
        <a:bodyPr/>
        <a:lstStyle/>
        <a:p>
          <a:endParaRPr lang="en-US"/>
        </a:p>
      </dgm:t>
    </dgm:pt>
    <dgm:pt modelId="{47435AE8-DEDD-477C-985D-7C64720E4E55}" type="sibTrans" cxnId="{FAFFCE05-C017-46DC-8E6D-8474D2447A09}">
      <dgm:prSet/>
      <dgm:spPr/>
      <dgm:t>
        <a:bodyPr/>
        <a:lstStyle/>
        <a:p>
          <a:endParaRPr lang="en-US"/>
        </a:p>
      </dgm:t>
    </dgm:pt>
    <dgm:pt modelId="{B4AF2212-840D-45F7-8EDC-29635D08A825}">
      <dgm:prSet/>
      <dgm:spPr/>
      <dgm:t>
        <a:bodyPr/>
        <a:lstStyle/>
        <a:p>
          <a:r>
            <a:rPr lang="en-US"/>
            <a:t>80% cases used for training; remainder for testing  </a:t>
          </a:r>
        </a:p>
      </dgm:t>
    </dgm:pt>
    <dgm:pt modelId="{90A646B2-83EC-4F17-92BD-254A53854590}" type="parTrans" cxnId="{F5F2B4B5-EA37-4161-B8AA-19904CD5571F}">
      <dgm:prSet/>
      <dgm:spPr/>
      <dgm:t>
        <a:bodyPr/>
        <a:lstStyle/>
        <a:p>
          <a:endParaRPr lang="en-US"/>
        </a:p>
      </dgm:t>
    </dgm:pt>
    <dgm:pt modelId="{C6B612EA-B0B1-4DF4-A851-2775918B0812}" type="sibTrans" cxnId="{F5F2B4B5-EA37-4161-B8AA-19904CD5571F}">
      <dgm:prSet/>
      <dgm:spPr/>
      <dgm:t>
        <a:bodyPr/>
        <a:lstStyle/>
        <a:p>
          <a:endParaRPr lang="en-US"/>
        </a:p>
      </dgm:t>
    </dgm:pt>
    <dgm:pt modelId="{28FDE8B4-A384-4A3D-993C-82A386FD0395}">
      <dgm:prSet/>
      <dgm:spPr/>
      <dgm:t>
        <a:bodyPr/>
        <a:lstStyle/>
        <a:p>
          <a:pPr>
            <a:defRPr b="1"/>
          </a:pPr>
          <a:r>
            <a:rPr lang="en-US" i="1"/>
            <a:t>Weakest-link</a:t>
          </a:r>
          <a:r>
            <a:rPr lang="en-US"/>
            <a:t> or </a:t>
          </a:r>
          <a:r>
            <a:rPr lang="en-US" i="1"/>
            <a:t>cost-complexity</a:t>
          </a:r>
          <a:r>
            <a:rPr lang="en-US"/>
            <a:t> pruning</a:t>
          </a:r>
        </a:p>
      </dgm:t>
    </dgm:pt>
    <dgm:pt modelId="{6B414D0F-0D12-4DE6-A836-0D13F9C98ADA}" type="parTrans" cxnId="{F266234B-9604-4338-B158-734886794C14}">
      <dgm:prSet/>
      <dgm:spPr/>
      <dgm:t>
        <a:bodyPr/>
        <a:lstStyle/>
        <a:p>
          <a:endParaRPr lang="en-US"/>
        </a:p>
      </dgm:t>
    </dgm:pt>
    <dgm:pt modelId="{028C06F5-0774-4902-BEC5-19C313A238BE}" type="sibTrans" cxnId="{F266234B-9604-4338-B158-734886794C14}">
      <dgm:prSet/>
      <dgm:spPr/>
      <dgm:t>
        <a:bodyPr/>
        <a:lstStyle/>
        <a:p>
          <a:endParaRPr lang="en-US"/>
        </a:p>
      </dgm:t>
    </dgm:pt>
    <dgm:pt modelId="{C5EAF3C2-A08C-47EA-A283-F4ADAD80CF4C}">
      <dgm:prSet/>
      <dgm:spPr/>
      <dgm:t>
        <a:bodyPr/>
        <a:lstStyle/>
        <a:p>
          <a:r>
            <a:rPr lang="en-US"/>
            <a:t>trim weakest link ( produces the smallest increase in the apparent error rate) </a:t>
          </a:r>
        </a:p>
      </dgm:t>
    </dgm:pt>
    <dgm:pt modelId="{CDBDDA01-E8CF-4D67-AA33-BB89DACAD498}" type="parTrans" cxnId="{4971D3DE-D005-48FD-8F0C-A1FD73481D49}">
      <dgm:prSet/>
      <dgm:spPr/>
      <dgm:t>
        <a:bodyPr/>
        <a:lstStyle/>
        <a:p>
          <a:endParaRPr lang="en-US"/>
        </a:p>
      </dgm:t>
    </dgm:pt>
    <dgm:pt modelId="{92713923-9EB7-4E60-A41E-D6718FEFBD9F}" type="sibTrans" cxnId="{4971D3DE-D005-48FD-8F0C-A1FD73481D49}">
      <dgm:prSet/>
      <dgm:spPr/>
      <dgm:t>
        <a:bodyPr/>
        <a:lstStyle/>
        <a:p>
          <a:endParaRPr lang="en-US"/>
        </a:p>
      </dgm:t>
    </dgm:pt>
    <dgm:pt modelId="{3AE289F8-5D59-46D6-9C35-F999DF4989E3}">
      <dgm:prSet/>
      <dgm:spPr/>
      <dgm:t>
        <a:bodyPr/>
        <a:lstStyle/>
        <a:p>
          <a:r>
            <a:rPr lang="en-US"/>
            <a:t>method can be combined with resampling </a:t>
          </a:r>
        </a:p>
      </dgm:t>
    </dgm:pt>
    <dgm:pt modelId="{A19DB3D8-A82F-4755-BC1F-2A57BB59643E}" type="parTrans" cxnId="{7B807669-B534-4088-A997-E08831790893}">
      <dgm:prSet/>
      <dgm:spPr/>
      <dgm:t>
        <a:bodyPr/>
        <a:lstStyle/>
        <a:p>
          <a:endParaRPr lang="en-US"/>
        </a:p>
      </dgm:t>
    </dgm:pt>
    <dgm:pt modelId="{351C89D0-A18E-4D96-8E3A-D861C606E9E6}" type="sibTrans" cxnId="{7B807669-B534-4088-A997-E08831790893}">
      <dgm:prSet/>
      <dgm:spPr/>
      <dgm:t>
        <a:bodyPr/>
        <a:lstStyle/>
        <a:p>
          <a:endParaRPr lang="en-US"/>
        </a:p>
      </dgm:t>
    </dgm:pt>
    <dgm:pt modelId="{902D223F-967E-480A-8133-15536B41E738}" type="pres">
      <dgm:prSet presAssocID="{ED60C669-47BE-4B08-8ED4-41A3D02FB394}" presName="root" presStyleCnt="0">
        <dgm:presLayoutVars>
          <dgm:dir/>
          <dgm:resizeHandles val="exact"/>
        </dgm:presLayoutVars>
      </dgm:prSet>
      <dgm:spPr/>
    </dgm:pt>
    <dgm:pt modelId="{2B434D26-7124-45E5-850D-ED2CB830E8D0}" type="pres">
      <dgm:prSet presAssocID="{9DC02213-21CE-4D1E-9EEC-11578B172FC4}" presName="compNode" presStyleCnt="0"/>
      <dgm:spPr/>
    </dgm:pt>
    <dgm:pt modelId="{A627A7B3-39DE-4A6A-90E2-996D02BADF7A}" type="pres">
      <dgm:prSet presAssocID="{9DC02213-21CE-4D1E-9EEC-11578B172F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31F01F2-D5F5-416D-B602-DB7F1AC1C4A8}" type="pres">
      <dgm:prSet presAssocID="{9DC02213-21CE-4D1E-9EEC-11578B172FC4}" presName="iconSpace" presStyleCnt="0"/>
      <dgm:spPr/>
    </dgm:pt>
    <dgm:pt modelId="{234C5EF6-967D-4283-96D7-C378FC0A79C7}" type="pres">
      <dgm:prSet presAssocID="{9DC02213-21CE-4D1E-9EEC-11578B172FC4}" presName="parTx" presStyleLbl="revTx" presStyleIdx="0" presStyleCnt="4">
        <dgm:presLayoutVars>
          <dgm:chMax val="0"/>
          <dgm:chPref val="0"/>
        </dgm:presLayoutVars>
      </dgm:prSet>
      <dgm:spPr/>
    </dgm:pt>
    <dgm:pt modelId="{1F982DEC-5A0F-460D-9B91-F1371A2E07E0}" type="pres">
      <dgm:prSet presAssocID="{9DC02213-21CE-4D1E-9EEC-11578B172FC4}" presName="txSpace" presStyleCnt="0"/>
      <dgm:spPr/>
    </dgm:pt>
    <dgm:pt modelId="{F5707A36-6A2A-4FE2-B854-8307F0AB408A}" type="pres">
      <dgm:prSet presAssocID="{9DC02213-21CE-4D1E-9EEC-11578B172FC4}" presName="desTx" presStyleLbl="revTx" presStyleIdx="1" presStyleCnt="4">
        <dgm:presLayoutVars/>
      </dgm:prSet>
      <dgm:spPr/>
    </dgm:pt>
    <dgm:pt modelId="{B9AEA51D-F87B-4268-A96F-A684298FA7C4}" type="pres">
      <dgm:prSet presAssocID="{243FA25F-E17D-46B1-BA3B-01912F666BEA}" presName="sibTrans" presStyleCnt="0"/>
      <dgm:spPr/>
    </dgm:pt>
    <dgm:pt modelId="{BF90273F-FA62-4A74-BDDD-0C374F995296}" type="pres">
      <dgm:prSet presAssocID="{28FDE8B4-A384-4A3D-993C-82A386FD0395}" presName="compNode" presStyleCnt="0"/>
      <dgm:spPr/>
    </dgm:pt>
    <dgm:pt modelId="{E1A52056-4D44-430E-9347-C2CED26508FD}" type="pres">
      <dgm:prSet presAssocID="{28FDE8B4-A384-4A3D-993C-82A386FD03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A47FF76-454B-4C2E-A143-161710F41587}" type="pres">
      <dgm:prSet presAssocID="{28FDE8B4-A384-4A3D-993C-82A386FD0395}" presName="iconSpace" presStyleCnt="0"/>
      <dgm:spPr/>
    </dgm:pt>
    <dgm:pt modelId="{76FAC6D3-4B8A-4938-9D55-8AC1944A2A7D}" type="pres">
      <dgm:prSet presAssocID="{28FDE8B4-A384-4A3D-993C-82A386FD0395}" presName="parTx" presStyleLbl="revTx" presStyleIdx="2" presStyleCnt="4">
        <dgm:presLayoutVars>
          <dgm:chMax val="0"/>
          <dgm:chPref val="0"/>
        </dgm:presLayoutVars>
      </dgm:prSet>
      <dgm:spPr/>
    </dgm:pt>
    <dgm:pt modelId="{3006B838-2876-42E7-9867-B2F1E5AD8F10}" type="pres">
      <dgm:prSet presAssocID="{28FDE8B4-A384-4A3D-993C-82A386FD0395}" presName="txSpace" presStyleCnt="0"/>
      <dgm:spPr/>
    </dgm:pt>
    <dgm:pt modelId="{65B2B36F-9170-471C-AA53-3D6488A87FFB}" type="pres">
      <dgm:prSet presAssocID="{28FDE8B4-A384-4A3D-993C-82A386FD0395}" presName="desTx" presStyleLbl="revTx" presStyleIdx="3" presStyleCnt="4">
        <dgm:presLayoutVars/>
      </dgm:prSet>
      <dgm:spPr/>
    </dgm:pt>
  </dgm:ptLst>
  <dgm:cxnLst>
    <dgm:cxn modelId="{FAFFCE05-C017-46DC-8E6D-8474D2447A09}" srcId="{9DC02213-21CE-4D1E-9EEC-11578B172FC4}" destId="{6B221656-CFCD-4D88-BE4C-325C35974552}" srcOrd="0" destOrd="0" parTransId="{53CA07C6-B18A-4932-8D85-D18792933D72}" sibTransId="{47435AE8-DEDD-477C-985D-7C64720E4E55}"/>
    <dgm:cxn modelId="{88FB8317-C5D4-42CE-90C3-DCF8BCD8A444}" type="presOf" srcId="{C5EAF3C2-A08C-47EA-A283-F4ADAD80CF4C}" destId="{65B2B36F-9170-471C-AA53-3D6488A87FFB}" srcOrd="0" destOrd="0" presId="urn:microsoft.com/office/officeart/2018/5/layout/CenteredIconLabelDescriptionList"/>
    <dgm:cxn modelId="{F299CC20-1CB7-4E00-B776-7A42650D25D0}" type="presOf" srcId="{28FDE8B4-A384-4A3D-993C-82A386FD0395}" destId="{76FAC6D3-4B8A-4938-9D55-8AC1944A2A7D}" srcOrd="0" destOrd="0" presId="urn:microsoft.com/office/officeart/2018/5/layout/CenteredIconLabelDescriptionList"/>
    <dgm:cxn modelId="{14BE5427-B73C-4028-9E4F-3F52B0C58F15}" type="presOf" srcId="{6B221656-CFCD-4D88-BE4C-325C35974552}" destId="{F5707A36-6A2A-4FE2-B854-8307F0AB408A}" srcOrd="0" destOrd="0" presId="urn:microsoft.com/office/officeart/2018/5/layout/CenteredIconLabelDescriptionList"/>
    <dgm:cxn modelId="{F266234B-9604-4338-B158-734886794C14}" srcId="{ED60C669-47BE-4B08-8ED4-41A3D02FB394}" destId="{28FDE8B4-A384-4A3D-993C-82A386FD0395}" srcOrd="1" destOrd="0" parTransId="{6B414D0F-0D12-4DE6-A836-0D13F9C98ADA}" sibTransId="{028C06F5-0774-4902-BEC5-19C313A238BE}"/>
    <dgm:cxn modelId="{0C0C834B-90CB-4304-B30D-9C40A4D3AE70}" type="presOf" srcId="{ED60C669-47BE-4B08-8ED4-41A3D02FB394}" destId="{902D223F-967E-480A-8133-15536B41E738}" srcOrd="0" destOrd="0" presId="urn:microsoft.com/office/officeart/2018/5/layout/CenteredIconLabelDescriptionList"/>
    <dgm:cxn modelId="{7B807669-B534-4088-A997-E08831790893}" srcId="{28FDE8B4-A384-4A3D-993C-82A386FD0395}" destId="{3AE289F8-5D59-46D6-9C35-F999DF4989E3}" srcOrd="1" destOrd="0" parTransId="{A19DB3D8-A82F-4755-BC1F-2A57BB59643E}" sibTransId="{351C89D0-A18E-4D96-8E3A-D861C606E9E6}"/>
    <dgm:cxn modelId="{C6BEFA80-5467-43DE-9C0A-3E072293F5A2}" type="presOf" srcId="{9DC02213-21CE-4D1E-9EEC-11578B172FC4}" destId="{234C5EF6-967D-4283-96D7-C378FC0A79C7}" srcOrd="0" destOrd="0" presId="urn:microsoft.com/office/officeart/2018/5/layout/CenteredIconLabelDescriptionList"/>
    <dgm:cxn modelId="{6A314590-B6B1-4BD0-8A5B-611B41EA1675}" srcId="{ED60C669-47BE-4B08-8ED4-41A3D02FB394}" destId="{9DC02213-21CE-4D1E-9EEC-11578B172FC4}" srcOrd="0" destOrd="0" parTransId="{E7B66A19-D08C-41BC-8B78-CFB63C7246B6}" sibTransId="{243FA25F-E17D-46B1-BA3B-01912F666BEA}"/>
    <dgm:cxn modelId="{F5F2B4B5-EA37-4161-B8AA-19904CD5571F}" srcId="{9DC02213-21CE-4D1E-9EEC-11578B172FC4}" destId="{B4AF2212-840D-45F7-8EDC-29635D08A825}" srcOrd="1" destOrd="0" parTransId="{90A646B2-83EC-4F17-92BD-254A53854590}" sibTransId="{C6B612EA-B0B1-4DF4-A851-2775918B0812}"/>
    <dgm:cxn modelId="{3F36C8DB-7399-4DA5-BCEA-426CC43E163C}" type="presOf" srcId="{3AE289F8-5D59-46D6-9C35-F999DF4989E3}" destId="{65B2B36F-9170-471C-AA53-3D6488A87FFB}" srcOrd="0" destOrd="1" presId="urn:microsoft.com/office/officeart/2018/5/layout/CenteredIconLabelDescriptionList"/>
    <dgm:cxn modelId="{EBDB40DC-B799-4F38-A190-B3514E785E27}" type="presOf" srcId="{B4AF2212-840D-45F7-8EDC-29635D08A825}" destId="{F5707A36-6A2A-4FE2-B854-8307F0AB408A}" srcOrd="0" destOrd="1" presId="urn:microsoft.com/office/officeart/2018/5/layout/CenteredIconLabelDescriptionList"/>
    <dgm:cxn modelId="{4971D3DE-D005-48FD-8F0C-A1FD73481D49}" srcId="{28FDE8B4-A384-4A3D-993C-82A386FD0395}" destId="{C5EAF3C2-A08C-47EA-A283-F4ADAD80CF4C}" srcOrd="0" destOrd="0" parTransId="{CDBDDA01-E8CF-4D67-AA33-BB89DACAD498}" sibTransId="{92713923-9EB7-4E60-A41E-D6718FEFBD9F}"/>
    <dgm:cxn modelId="{CF262115-FD68-4964-86D3-F20CBA19A54B}" type="presParOf" srcId="{902D223F-967E-480A-8133-15536B41E738}" destId="{2B434D26-7124-45E5-850D-ED2CB830E8D0}" srcOrd="0" destOrd="0" presId="urn:microsoft.com/office/officeart/2018/5/layout/CenteredIconLabelDescriptionList"/>
    <dgm:cxn modelId="{90C23244-5F20-499D-8DCF-B0C3F6BF514F}" type="presParOf" srcId="{2B434D26-7124-45E5-850D-ED2CB830E8D0}" destId="{A627A7B3-39DE-4A6A-90E2-996D02BADF7A}" srcOrd="0" destOrd="0" presId="urn:microsoft.com/office/officeart/2018/5/layout/CenteredIconLabelDescriptionList"/>
    <dgm:cxn modelId="{AB235763-FE9C-4BF9-BD48-809D69BB22E7}" type="presParOf" srcId="{2B434D26-7124-45E5-850D-ED2CB830E8D0}" destId="{E31F01F2-D5F5-416D-B602-DB7F1AC1C4A8}" srcOrd="1" destOrd="0" presId="urn:microsoft.com/office/officeart/2018/5/layout/CenteredIconLabelDescriptionList"/>
    <dgm:cxn modelId="{B745ED92-5BC6-4846-ABD2-CA3FA862BD95}" type="presParOf" srcId="{2B434D26-7124-45E5-850D-ED2CB830E8D0}" destId="{234C5EF6-967D-4283-96D7-C378FC0A79C7}" srcOrd="2" destOrd="0" presId="urn:microsoft.com/office/officeart/2018/5/layout/CenteredIconLabelDescriptionList"/>
    <dgm:cxn modelId="{DA1ED080-BC8D-462B-8487-DA051B0F4BD8}" type="presParOf" srcId="{2B434D26-7124-45E5-850D-ED2CB830E8D0}" destId="{1F982DEC-5A0F-460D-9B91-F1371A2E07E0}" srcOrd="3" destOrd="0" presId="urn:microsoft.com/office/officeart/2018/5/layout/CenteredIconLabelDescriptionList"/>
    <dgm:cxn modelId="{B60804CE-8B3D-4D8B-82B8-C78D3695E4B9}" type="presParOf" srcId="{2B434D26-7124-45E5-850D-ED2CB830E8D0}" destId="{F5707A36-6A2A-4FE2-B854-8307F0AB408A}" srcOrd="4" destOrd="0" presId="urn:microsoft.com/office/officeart/2018/5/layout/CenteredIconLabelDescriptionList"/>
    <dgm:cxn modelId="{68FD6BA0-BA7C-4668-9538-4833A5B7F8BA}" type="presParOf" srcId="{902D223F-967E-480A-8133-15536B41E738}" destId="{B9AEA51D-F87B-4268-A96F-A684298FA7C4}" srcOrd="1" destOrd="0" presId="urn:microsoft.com/office/officeart/2018/5/layout/CenteredIconLabelDescriptionList"/>
    <dgm:cxn modelId="{9A167F21-4B03-4080-AC30-995C19AE36F3}" type="presParOf" srcId="{902D223F-967E-480A-8133-15536B41E738}" destId="{BF90273F-FA62-4A74-BDDD-0C374F995296}" srcOrd="2" destOrd="0" presId="urn:microsoft.com/office/officeart/2018/5/layout/CenteredIconLabelDescriptionList"/>
    <dgm:cxn modelId="{2374A8A2-692E-4C91-9415-7A52D3320211}" type="presParOf" srcId="{BF90273F-FA62-4A74-BDDD-0C374F995296}" destId="{E1A52056-4D44-430E-9347-C2CED26508FD}" srcOrd="0" destOrd="0" presId="urn:microsoft.com/office/officeart/2018/5/layout/CenteredIconLabelDescriptionList"/>
    <dgm:cxn modelId="{4D9F5DC3-3647-4828-BDA2-8B5E37F67C1F}" type="presParOf" srcId="{BF90273F-FA62-4A74-BDDD-0C374F995296}" destId="{AA47FF76-454B-4C2E-A143-161710F41587}" srcOrd="1" destOrd="0" presId="urn:microsoft.com/office/officeart/2018/5/layout/CenteredIconLabelDescriptionList"/>
    <dgm:cxn modelId="{3802EE86-1A78-42E2-B5D6-DA77CF32FC95}" type="presParOf" srcId="{BF90273F-FA62-4A74-BDDD-0C374F995296}" destId="{76FAC6D3-4B8A-4938-9D55-8AC1944A2A7D}" srcOrd="2" destOrd="0" presId="urn:microsoft.com/office/officeart/2018/5/layout/CenteredIconLabelDescriptionList"/>
    <dgm:cxn modelId="{7E77DD59-1BA6-46FF-BDCF-A606D2FBBD9C}" type="presParOf" srcId="{BF90273F-FA62-4A74-BDDD-0C374F995296}" destId="{3006B838-2876-42E7-9867-B2F1E5AD8F10}" srcOrd="3" destOrd="0" presId="urn:microsoft.com/office/officeart/2018/5/layout/CenteredIconLabelDescriptionList"/>
    <dgm:cxn modelId="{B1CEB882-05B4-494C-9D99-2C2F156C3C38}" type="presParOf" srcId="{BF90273F-FA62-4A74-BDDD-0C374F995296}" destId="{65B2B36F-9170-471C-AA53-3D6488A87FF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7D377F-919A-4374-8BBE-2A748E7626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966A028-2EA2-41D4-9027-658F195BB8A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Decision Tree Model</a:t>
          </a:r>
        </a:p>
      </dgm:t>
    </dgm:pt>
    <dgm:pt modelId="{98E760DE-7F6D-49CB-835D-3418004EA5C2}" type="parTrans" cxnId="{54BA8253-23F0-42CF-877D-8302737C7D6C}">
      <dgm:prSet/>
      <dgm:spPr/>
      <dgm:t>
        <a:bodyPr/>
        <a:lstStyle/>
        <a:p>
          <a:endParaRPr lang="en-US"/>
        </a:p>
      </dgm:t>
    </dgm:pt>
    <dgm:pt modelId="{244C0C3B-CC8A-4F92-B0CB-07EC0CEFF717}" type="sibTrans" cxnId="{54BA8253-23F0-42CF-877D-8302737C7D6C}">
      <dgm:prSet/>
      <dgm:spPr/>
      <dgm:t>
        <a:bodyPr/>
        <a:lstStyle/>
        <a:p>
          <a:endParaRPr lang="en-US"/>
        </a:p>
      </dgm:t>
    </dgm:pt>
    <dgm:pt modelId="{94FA94B5-30F9-4AD1-954E-95D49FEE5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Concepts</a:t>
          </a:r>
        </a:p>
      </dgm:t>
    </dgm:pt>
    <dgm:pt modelId="{41709C19-118F-402E-A510-DEACE81F4F35}" type="parTrans" cxnId="{BF2B81FA-4E71-4B88-BB44-B6CFC7FC4BAE}">
      <dgm:prSet/>
      <dgm:spPr/>
      <dgm:t>
        <a:bodyPr/>
        <a:lstStyle/>
        <a:p>
          <a:endParaRPr lang="en-US"/>
        </a:p>
      </dgm:t>
    </dgm:pt>
    <dgm:pt modelId="{02DA75C7-5B4F-46EC-9A96-325CD7E4D10A}" type="sibTrans" cxnId="{BF2B81FA-4E71-4B88-BB44-B6CFC7FC4BAE}">
      <dgm:prSet/>
      <dgm:spPr/>
      <dgm:t>
        <a:bodyPr/>
        <a:lstStyle/>
        <a:p>
          <a:endParaRPr lang="en-US"/>
        </a:p>
      </dgm:t>
    </dgm:pt>
    <dgm:pt modelId="{B4F6CE29-C0E7-487C-B22E-B080062489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Hypothesis Set</a:t>
          </a:r>
        </a:p>
      </dgm:t>
    </dgm:pt>
    <dgm:pt modelId="{B1BD44A1-FBE4-4880-A0FA-00F1052C69E8}" type="parTrans" cxnId="{E87D2D29-A1AA-4702-93D5-786503FAC45B}">
      <dgm:prSet/>
      <dgm:spPr/>
      <dgm:t>
        <a:bodyPr/>
        <a:lstStyle/>
        <a:p>
          <a:endParaRPr lang="en-US"/>
        </a:p>
      </dgm:t>
    </dgm:pt>
    <dgm:pt modelId="{2E7DD49D-1143-4CE1-8513-C5E0EFC37A58}" type="sibTrans" cxnId="{E87D2D29-A1AA-4702-93D5-786503FAC45B}">
      <dgm:prSet/>
      <dgm:spPr/>
      <dgm:t>
        <a:bodyPr/>
        <a:lstStyle/>
        <a:p>
          <a:endParaRPr lang="en-US"/>
        </a:p>
      </dgm:t>
    </dgm:pt>
    <dgm:pt modelId="{E8B84192-5F3B-4F54-A4FB-E9A2D9E44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Algorithm </a:t>
          </a:r>
        </a:p>
      </dgm:t>
    </dgm:pt>
    <dgm:pt modelId="{500989D7-A03A-45E5-9D12-B8146E986E5A}" type="parTrans" cxnId="{5D0AA96F-9856-4F6E-8D1C-D282319D9747}">
      <dgm:prSet/>
      <dgm:spPr/>
      <dgm:t>
        <a:bodyPr/>
        <a:lstStyle/>
        <a:p>
          <a:endParaRPr lang="en-US"/>
        </a:p>
      </dgm:t>
    </dgm:pt>
    <dgm:pt modelId="{D5C74831-C768-4EC2-B607-88ABF8D59C60}" type="sibTrans" cxnId="{5D0AA96F-9856-4F6E-8D1C-D282319D9747}">
      <dgm:prSet/>
      <dgm:spPr/>
      <dgm:t>
        <a:bodyPr/>
        <a:lstStyle/>
        <a:p>
          <a:endParaRPr lang="en-US"/>
        </a:p>
      </dgm:t>
    </dgm:pt>
    <dgm:pt modelId="{9040C318-0EDD-4986-9488-93199A2FC2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K-Nearest Neighbor Model</a:t>
          </a:r>
        </a:p>
      </dgm:t>
    </dgm:pt>
    <dgm:pt modelId="{AF594F1E-1F93-4511-BDE7-BC761CC9B14A}" type="parTrans" cxnId="{87388873-FF33-4FF2-B83D-C91BCE926F00}">
      <dgm:prSet/>
      <dgm:spPr/>
      <dgm:t>
        <a:bodyPr/>
        <a:lstStyle/>
        <a:p>
          <a:endParaRPr lang="en-US"/>
        </a:p>
      </dgm:t>
    </dgm:pt>
    <dgm:pt modelId="{F2CD2CED-DD4E-4748-8776-75F5A2FE8D70}" type="sibTrans" cxnId="{87388873-FF33-4FF2-B83D-C91BCE926F00}">
      <dgm:prSet/>
      <dgm:spPr/>
      <dgm:t>
        <a:bodyPr/>
        <a:lstStyle/>
        <a:p>
          <a:endParaRPr lang="en-US"/>
        </a:p>
      </dgm:t>
    </dgm:pt>
    <dgm:pt modelId="{5BA132C8-9C58-4757-A110-AA64156D9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Concepts</a:t>
          </a:r>
        </a:p>
      </dgm:t>
    </dgm:pt>
    <dgm:pt modelId="{11355DBC-6EC5-4F2F-A683-EDEF7ABC23CC}" type="parTrans" cxnId="{0E216B26-4574-4F08-8CA0-8107CF2D8D33}">
      <dgm:prSet/>
      <dgm:spPr/>
      <dgm:t>
        <a:bodyPr/>
        <a:lstStyle/>
        <a:p>
          <a:endParaRPr lang="en-US"/>
        </a:p>
      </dgm:t>
    </dgm:pt>
    <dgm:pt modelId="{57DAF2EE-4B77-4929-AD1F-E9B0CBE5F888}" type="sibTrans" cxnId="{0E216B26-4574-4F08-8CA0-8107CF2D8D33}">
      <dgm:prSet/>
      <dgm:spPr/>
      <dgm:t>
        <a:bodyPr/>
        <a:lstStyle/>
        <a:p>
          <a:endParaRPr lang="en-US"/>
        </a:p>
      </dgm:t>
    </dgm:pt>
    <dgm:pt modelId="{DC41844C-C1E7-4060-9E40-4B2CD2661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Hypothesis Set</a:t>
          </a:r>
        </a:p>
      </dgm:t>
    </dgm:pt>
    <dgm:pt modelId="{A9742404-3602-48A1-8239-E01F93164B07}" type="parTrans" cxnId="{D5BAA716-88CC-4492-A125-8F86A9AA348E}">
      <dgm:prSet/>
      <dgm:spPr/>
      <dgm:t>
        <a:bodyPr/>
        <a:lstStyle/>
        <a:p>
          <a:endParaRPr lang="en-US"/>
        </a:p>
      </dgm:t>
    </dgm:pt>
    <dgm:pt modelId="{AE565D0B-7AFA-4A7D-98EE-D71C9C91D8C7}" type="sibTrans" cxnId="{D5BAA716-88CC-4492-A125-8F86A9AA348E}">
      <dgm:prSet/>
      <dgm:spPr/>
      <dgm:t>
        <a:bodyPr/>
        <a:lstStyle/>
        <a:p>
          <a:endParaRPr lang="en-US"/>
        </a:p>
      </dgm:t>
    </dgm:pt>
    <dgm:pt modelId="{0E9489F7-ABC8-469D-A27A-B4F6D63F7C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Algorithm</a:t>
          </a:r>
        </a:p>
      </dgm:t>
    </dgm:pt>
    <dgm:pt modelId="{62765001-35B7-4C89-8008-0D5E4C0D570C}" type="parTrans" cxnId="{D0A422B5-ADDF-4C93-9A4E-3DA3D5789145}">
      <dgm:prSet/>
      <dgm:spPr/>
      <dgm:t>
        <a:bodyPr/>
        <a:lstStyle/>
        <a:p>
          <a:endParaRPr lang="en-US"/>
        </a:p>
      </dgm:t>
    </dgm:pt>
    <dgm:pt modelId="{7BF623A5-17FD-4311-BF45-739E9780F9F1}" type="sibTrans" cxnId="{D0A422B5-ADDF-4C93-9A4E-3DA3D5789145}">
      <dgm:prSet/>
      <dgm:spPr/>
      <dgm:t>
        <a:bodyPr/>
        <a:lstStyle/>
        <a:p>
          <a:endParaRPr lang="en-US"/>
        </a:p>
      </dgm:t>
    </dgm:pt>
    <dgm:pt modelId="{407EC5DF-62BA-4ADC-83BC-1102C03FE917}" type="pres">
      <dgm:prSet presAssocID="{FE7D377F-919A-4374-8BBE-2A748E76260E}" presName="root" presStyleCnt="0">
        <dgm:presLayoutVars>
          <dgm:dir/>
          <dgm:resizeHandles val="exact"/>
        </dgm:presLayoutVars>
      </dgm:prSet>
      <dgm:spPr/>
    </dgm:pt>
    <dgm:pt modelId="{87BCDB12-968F-45D8-A4D1-0F9D4480DEC1}" type="pres">
      <dgm:prSet presAssocID="{3966A028-2EA2-41D4-9027-658F195BB8A6}" presName="compNode" presStyleCnt="0"/>
      <dgm:spPr/>
    </dgm:pt>
    <dgm:pt modelId="{78FEB6B8-F814-423A-85F4-B2F06D6AD500}" type="pres">
      <dgm:prSet presAssocID="{3966A028-2EA2-41D4-9027-658F195BB8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D3FBC2-1310-4ACE-A696-5BDF35176B07}" type="pres">
      <dgm:prSet presAssocID="{3966A028-2EA2-41D4-9027-658F195BB8A6}" presName="iconSpace" presStyleCnt="0"/>
      <dgm:spPr/>
    </dgm:pt>
    <dgm:pt modelId="{6D5D8C25-C992-4BEE-BAB8-176432A9FB98}" type="pres">
      <dgm:prSet presAssocID="{3966A028-2EA2-41D4-9027-658F195BB8A6}" presName="parTx" presStyleLbl="revTx" presStyleIdx="0" presStyleCnt="4">
        <dgm:presLayoutVars>
          <dgm:chMax val="0"/>
          <dgm:chPref val="0"/>
        </dgm:presLayoutVars>
      </dgm:prSet>
      <dgm:spPr/>
    </dgm:pt>
    <dgm:pt modelId="{E77ECC3E-A0BF-4624-AD9E-D8BA939EBC88}" type="pres">
      <dgm:prSet presAssocID="{3966A028-2EA2-41D4-9027-658F195BB8A6}" presName="txSpace" presStyleCnt="0"/>
      <dgm:spPr/>
    </dgm:pt>
    <dgm:pt modelId="{102089F0-FA95-4AD5-AE58-8F65B072F644}" type="pres">
      <dgm:prSet presAssocID="{3966A028-2EA2-41D4-9027-658F195BB8A6}" presName="desTx" presStyleLbl="revTx" presStyleIdx="1" presStyleCnt="4">
        <dgm:presLayoutVars/>
      </dgm:prSet>
      <dgm:spPr/>
    </dgm:pt>
    <dgm:pt modelId="{CCFE4946-E408-439F-BF44-8CE4407B3F28}" type="pres">
      <dgm:prSet presAssocID="{244C0C3B-CC8A-4F92-B0CB-07EC0CEFF717}" presName="sibTrans" presStyleCnt="0"/>
      <dgm:spPr/>
    </dgm:pt>
    <dgm:pt modelId="{2C1D39BC-B23A-47BD-9317-B96259C5F6A2}" type="pres">
      <dgm:prSet presAssocID="{9040C318-0EDD-4986-9488-93199A2FC213}" presName="compNode" presStyleCnt="0"/>
      <dgm:spPr/>
    </dgm:pt>
    <dgm:pt modelId="{28771285-4F28-468C-9898-2AD98D998558}" type="pres">
      <dgm:prSet presAssocID="{9040C318-0EDD-4986-9488-93199A2FC2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7DE14C-714A-4573-A5AB-B54FAC6B5A78}" type="pres">
      <dgm:prSet presAssocID="{9040C318-0EDD-4986-9488-93199A2FC213}" presName="iconSpace" presStyleCnt="0"/>
      <dgm:spPr/>
    </dgm:pt>
    <dgm:pt modelId="{E97C78E4-08D4-4563-B663-246520B9604C}" type="pres">
      <dgm:prSet presAssocID="{9040C318-0EDD-4986-9488-93199A2FC213}" presName="parTx" presStyleLbl="revTx" presStyleIdx="2" presStyleCnt="4">
        <dgm:presLayoutVars>
          <dgm:chMax val="0"/>
          <dgm:chPref val="0"/>
        </dgm:presLayoutVars>
      </dgm:prSet>
      <dgm:spPr/>
    </dgm:pt>
    <dgm:pt modelId="{69C24601-1C48-49CF-B932-0517E31FC296}" type="pres">
      <dgm:prSet presAssocID="{9040C318-0EDD-4986-9488-93199A2FC213}" presName="txSpace" presStyleCnt="0"/>
      <dgm:spPr/>
    </dgm:pt>
    <dgm:pt modelId="{00A9E72C-BA41-45B6-939E-D2C79160C01E}" type="pres">
      <dgm:prSet presAssocID="{9040C318-0EDD-4986-9488-93199A2FC213}" presName="desTx" presStyleLbl="revTx" presStyleIdx="3" presStyleCnt="4">
        <dgm:presLayoutVars/>
      </dgm:prSet>
      <dgm:spPr/>
    </dgm:pt>
  </dgm:ptLst>
  <dgm:cxnLst>
    <dgm:cxn modelId="{4B114602-256D-4AFE-BA6C-4BE9F08626A9}" type="presOf" srcId="{3966A028-2EA2-41D4-9027-658F195BB8A6}" destId="{6D5D8C25-C992-4BEE-BAB8-176432A9FB98}" srcOrd="0" destOrd="0" presId="urn:microsoft.com/office/officeart/2018/5/layout/CenteredIconLabelDescriptionList"/>
    <dgm:cxn modelId="{D5BAA716-88CC-4492-A125-8F86A9AA348E}" srcId="{9040C318-0EDD-4986-9488-93199A2FC213}" destId="{DC41844C-C1E7-4060-9E40-4B2CD2661053}" srcOrd="1" destOrd="0" parTransId="{A9742404-3602-48A1-8239-E01F93164B07}" sibTransId="{AE565D0B-7AFA-4A7D-98EE-D71C9C91D8C7}"/>
    <dgm:cxn modelId="{0E216B26-4574-4F08-8CA0-8107CF2D8D33}" srcId="{9040C318-0EDD-4986-9488-93199A2FC213}" destId="{5BA132C8-9C58-4757-A110-AA64156D94CE}" srcOrd="0" destOrd="0" parTransId="{11355DBC-6EC5-4F2F-A683-EDEF7ABC23CC}" sibTransId="{57DAF2EE-4B77-4929-AD1F-E9B0CBE5F888}"/>
    <dgm:cxn modelId="{E87D2D29-A1AA-4702-93D5-786503FAC45B}" srcId="{3966A028-2EA2-41D4-9027-658F195BB8A6}" destId="{B4F6CE29-C0E7-487C-B22E-B0800624893C}" srcOrd="1" destOrd="0" parTransId="{B1BD44A1-FBE4-4880-A0FA-00F1052C69E8}" sibTransId="{2E7DD49D-1143-4CE1-8513-C5E0EFC37A58}"/>
    <dgm:cxn modelId="{4CA86E38-B1E0-4C6B-8EF1-CC89DF3D596E}" type="presOf" srcId="{5BA132C8-9C58-4757-A110-AA64156D94CE}" destId="{00A9E72C-BA41-45B6-939E-D2C79160C01E}" srcOrd="0" destOrd="0" presId="urn:microsoft.com/office/officeart/2018/5/layout/CenteredIconLabelDescriptionList"/>
    <dgm:cxn modelId="{8581BB38-DFB1-48C5-B06A-C11FA20FD177}" type="presOf" srcId="{94FA94B5-30F9-4AD1-954E-95D49FEE5559}" destId="{102089F0-FA95-4AD5-AE58-8F65B072F644}" srcOrd="0" destOrd="0" presId="urn:microsoft.com/office/officeart/2018/5/layout/CenteredIconLabelDescriptionList"/>
    <dgm:cxn modelId="{02B6E338-9297-4FD9-AE3E-A45E911C6E15}" type="presOf" srcId="{B4F6CE29-C0E7-487C-B22E-B0800624893C}" destId="{102089F0-FA95-4AD5-AE58-8F65B072F644}" srcOrd="0" destOrd="1" presId="urn:microsoft.com/office/officeart/2018/5/layout/CenteredIconLabelDescriptionList"/>
    <dgm:cxn modelId="{54BA8253-23F0-42CF-877D-8302737C7D6C}" srcId="{FE7D377F-919A-4374-8BBE-2A748E76260E}" destId="{3966A028-2EA2-41D4-9027-658F195BB8A6}" srcOrd="0" destOrd="0" parTransId="{98E760DE-7F6D-49CB-835D-3418004EA5C2}" sibTransId="{244C0C3B-CC8A-4F92-B0CB-07EC0CEFF717}"/>
    <dgm:cxn modelId="{4C3A3962-B408-4AE7-A26F-D21A6DD05398}" type="presOf" srcId="{9040C318-0EDD-4986-9488-93199A2FC213}" destId="{E97C78E4-08D4-4563-B663-246520B9604C}" srcOrd="0" destOrd="0" presId="urn:microsoft.com/office/officeart/2018/5/layout/CenteredIconLabelDescriptionList"/>
    <dgm:cxn modelId="{5D0AA96F-9856-4F6E-8D1C-D282319D9747}" srcId="{3966A028-2EA2-41D4-9027-658F195BB8A6}" destId="{E8B84192-5F3B-4F54-A4FB-E9A2D9E44F60}" srcOrd="2" destOrd="0" parTransId="{500989D7-A03A-45E5-9D12-B8146E986E5A}" sibTransId="{D5C74831-C768-4EC2-B607-88ABF8D59C60}"/>
    <dgm:cxn modelId="{87388873-FF33-4FF2-B83D-C91BCE926F00}" srcId="{FE7D377F-919A-4374-8BBE-2A748E76260E}" destId="{9040C318-0EDD-4986-9488-93199A2FC213}" srcOrd="1" destOrd="0" parTransId="{AF594F1E-1F93-4511-BDE7-BC761CC9B14A}" sibTransId="{F2CD2CED-DD4E-4748-8776-75F5A2FE8D70}"/>
    <dgm:cxn modelId="{D0A422B5-ADDF-4C93-9A4E-3DA3D5789145}" srcId="{9040C318-0EDD-4986-9488-93199A2FC213}" destId="{0E9489F7-ABC8-469D-A27A-B4F6D63F7C4F}" srcOrd="2" destOrd="0" parTransId="{62765001-35B7-4C89-8008-0D5E4C0D570C}" sibTransId="{7BF623A5-17FD-4311-BF45-739E9780F9F1}"/>
    <dgm:cxn modelId="{47A0BABF-9E5B-4AA7-819D-997DEB0783B4}" type="presOf" srcId="{FE7D377F-919A-4374-8BBE-2A748E76260E}" destId="{407EC5DF-62BA-4ADC-83BC-1102C03FE917}" srcOrd="0" destOrd="0" presId="urn:microsoft.com/office/officeart/2018/5/layout/CenteredIconLabelDescriptionList"/>
    <dgm:cxn modelId="{E894FBC1-3824-4A50-A8E7-8EFC6053B61E}" type="presOf" srcId="{E8B84192-5F3B-4F54-A4FB-E9A2D9E44F60}" destId="{102089F0-FA95-4AD5-AE58-8F65B072F644}" srcOrd="0" destOrd="2" presId="urn:microsoft.com/office/officeart/2018/5/layout/CenteredIconLabelDescriptionList"/>
    <dgm:cxn modelId="{EDD0B1ED-0D25-49BC-965E-62EBB44AE2AB}" type="presOf" srcId="{0E9489F7-ABC8-469D-A27A-B4F6D63F7C4F}" destId="{00A9E72C-BA41-45B6-939E-D2C79160C01E}" srcOrd="0" destOrd="2" presId="urn:microsoft.com/office/officeart/2018/5/layout/CenteredIconLabelDescriptionList"/>
    <dgm:cxn modelId="{BF2B81FA-4E71-4B88-BB44-B6CFC7FC4BAE}" srcId="{3966A028-2EA2-41D4-9027-658F195BB8A6}" destId="{94FA94B5-30F9-4AD1-954E-95D49FEE5559}" srcOrd="0" destOrd="0" parTransId="{41709C19-118F-402E-A510-DEACE81F4F35}" sibTransId="{02DA75C7-5B4F-46EC-9A96-325CD7E4D10A}"/>
    <dgm:cxn modelId="{02AF1DFC-74BA-4F3D-A92A-F0CE69709D7A}" type="presOf" srcId="{DC41844C-C1E7-4060-9E40-4B2CD2661053}" destId="{00A9E72C-BA41-45B6-939E-D2C79160C01E}" srcOrd="0" destOrd="1" presId="urn:microsoft.com/office/officeart/2018/5/layout/CenteredIconLabelDescriptionList"/>
    <dgm:cxn modelId="{2F209E32-4F10-4743-AA28-10A5410CB9CB}" type="presParOf" srcId="{407EC5DF-62BA-4ADC-83BC-1102C03FE917}" destId="{87BCDB12-968F-45D8-A4D1-0F9D4480DEC1}" srcOrd="0" destOrd="0" presId="urn:microsoft.com/office/officeart/2018/5/layout/CenteredIconLabelDescriptionList"/>
    <dgm:cxn modelId="{EAA46990-0791-4F52-8F37-C85980F0C461}" type="presParOf" srcId="{87BCDB12-968F-45D8-A4D1-0F9D4480DEC1}" destId="{78FEB6B8-F814-423A-85F4-B2F06D6AD500}" srcOrd="0" destOrd="0" presId="urn:microsoft.com/office/officeart/2018/5/layout/CenteredIconLabelDescriptionList"/>
    <dgm:cxn modelId="{5C64CAD3-5DE7-4EFB-8882-B7ABF9618292}" type="presParOf" srcId="{87BCDB12-968F-45D8-A4D1-0F9D4480DEC1}" destId="{07D3FBC2-1310-4ACE-A696-5BDF35176B07}" srcOrd="1" destOrd="0" presId="urn:microsoft.com/office/officeart/2018/5/layout/CenteredIconLabelDescriptionList"/>
    <dgm:cxn modelId="{2F629F1A-2C93-4672-8130-4ECD1F8B77F6}" type="presParOf" srcId="{87BCDB12-968F-45D8-A4D1-0F9D4480DEC1}" destId="{6D5D8C25-C992-4BEE-BAB8-176432A9FB98}" srcOrd="2" destOrd="0" presId="urn:microsoft.com/office/officeart/2018/5/layout/CenteredIconLabelDescriptionList"/>
    <dgm:cxn modelId="{762AD2DF-DCF5-4679-903F-1DFCF82B0B59}" type="presParOf" srcId="{87BCDB12-968F-45D8-A4D1-0F9D4480DEC1}" destId="{E77ECC3E-A0BF-4624-AD9E-D8BA939EBC88}" srcOrd="3" destOrd="0" presId="urn:microsoft.com/office/officeart/2018/5/layout/CenteredIconLabelDescriptionList"/>
    <dgm:cxn modelId="{604B47A7-3DE8-4E19-99D0-8358C616D3C0}" type="presParOf" srcId="{87BCDB12-968F-45D8-A4D1-0F9D4480DEC1}" destId="{102089F0-FA95-4AD5-AE58-8F65B072F644}" srcOrd="4" destOrd="0" presId="urn:microsoft.com/office/officeart/2018/5/layout/CenteredIconLabelDescriptionList"/>
    <dgm:cxn modelId="{E9586028-F53E-42DF-80E2-6F6BDC9ABA95}" type="presParOf" srcId="{407EC5DF-62BA-4ADC-83BC-1102C03FE917}" destId="{CCFE4946-E408-439F-BF44-8CE4407B3F28}" srcOrd="1" destOrd="0" presId="urn:microsoft.com/office/officeart/2018/5/layout/CenteredIconLabelDescriptionList"/>
    <dgm:cxn modelId="{0A435DE9-A768-4096-B6BB-514D550933B5}" type="presParOf" srcId="{407EC5DF-62BA-4ADC-83BC-1102C03FE917}" destId="{2C1D39BC-B23A-47BD-9317-B96259C5F6A2}" srcOrd="2" destOrd="0" presId="urn:microsoft.com/office/officeart/2018/5/layout/CenteredIconLabelDescriptionList"/>
    <dgm:cxn modelId="{0405D88F-59DA-44B1-BAC1-9F146C89AE46}" type="presParOf" srcId="{2C1D39BC-B23A-47BD-9317-B96259C5F6A2}" destId="{28771285-4F28-468C-9898-2AD98D998558}" srcOrd="0" destOrd="0" presId="urn:microsoft.com/office/officeart/2018/5/layout/CenteredIconLabelDescriptionList"/>
    <dgm:cxn modelId="{0397E4E0-ECB4-45C0-975F-91C6B48F81A3}" type="presParOf" srcId="{2C1D39BC-B23A-47BD-9317-B96259C5F6A2}" destId="{CD7DE14C-714A-4573-A5AB-B54FAC6B5A78}" srcOrd="1" destOrd="0" presId="urn:microsoft.com/office/officeart/2018/5/layout/CenteredIconLabelDescriptionList"/>
    <dgm:cxn modelId="{A263D1BE-238A-4717-89DE-3A7B13993B41}" type="presParOf" srcId="{2C1D39BC-B23A-47BD-9317-B96259C5F6A2}" destId="{E97C78E4-08D4-4563-B663-246520B9604C}" srcOrd="2" destOrd="0" presId="urn:microsoft.com/office/officeart/2018/5/layout/CenteredIconLabelDescriptionList"/>
    <dgm:cxn modelId="{734E1AD2-611A-421F-8291-E0A4696B7D33}" type="presParOf" srcId="{2C1D39BC-B23A-47BD-9317-B96259C5F6A2}" destId="{69C24601-1C48-49CF-B932-0517E31FC296}" srcOrd="3" destOrd="0" presId="urn:microsoft.com/office/officeart/2018/5/layout/CenteredIconLabelDescriptionList"/>
    <dgm:cxn modelId="{E871F557-FC93-4C80-879E-B5106870A0DA}" type="presParOf" srcId="{2C1D39BC-B23A-47BD-9317-B96259C5F6A2}" destId="{00A9E72C-BA41-45B6-939E-D2C79160C01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A48C71-6FF5-4A76-8AFF-6B09AAC2EA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BD95B4B-3ECF-4B46-AFD6-EF9456F8EC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Idea: </a:t>
          </a:r>
        </a:p>
      </dgm:t>
    </dgm:pt>
    <dgm:pt modelId="{8663F993-A4CC-4843-A7D7-207D189CB5CD}" type="parTrans" cxnId="{EEFD9BAB-31B2-4520-8916-8EB0E579E8A6}">
      <dgm:prSet/>
      <dgm:spPr/>
      <dgm:t>
        <a:bodyPr/>
        <a:lstStyle/>
        <a:p>
          <a:endParaRPr lang="en-US"/>
        </a:p>
      </dgm:t>
    </dgm:pt>
    <dgm:pt modelId="{56B46463-7397-4973-AF55-C6FDDFC79697}" type="sibTrans" cxnId="{EEFD9BAB-31B2-4520-8916-8EB0E579E8A6}">
      <dgm:prSet/>
      <dgm:spPr/>
      <dgm:t>
        <a:bodyPr/>
        <a:lstStyle/>
        <a:p>
          <a:endParaRPr lang="en-US"/>
        </a:p>
      </dgm:t>
    </dgm:pt>
    <dgm:pt modelId="{33367161-AEF6-46B0-816C-DE4C36C53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Similar examples have similar label.</a:t>
          </a:r>
        </a:p>
      </dgm:t>
    </dgm:pt>
    <dgm:pt modelId="{68DB9034-5FDD-4990-B8C6-82078D0B4D42}" type="parTrans" cxnId="{34E22DF6-6050-405F-BC6B-F439F3913DE4}">
      <dgm:prSet/>
      <dgm:spPr/>
      <dgm:t>
        <a:bodyPr/>
        <a:lstStyle/>
        <a:p>
          <a:endParaRPr lang="en-US"/>
        </a:p>
      </dgm:t>
    </dgm:pt>
    <dgm:pt modelId="{179B32D7-3817-4D87-87AA-AF9312A9DA1A}" type="sibTrans" cxnId="{34E22DF6-6050-405F-BC6B-F439F3913DE4}">
      <dgm:prSet/>
      <dgm:spPr/>
      <dgm:t>
        <a:bodyPr/>
        <a:lstStyle/>
        <a:p>
          <a:endParaRPr lang="en-US"/>
        </a:p>
      </dgm:t>
    </dgm:pt>
    <dgm:pt modelId="{28D75D2A-FA22-4F82-BB0C-376201045C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 new examples like similar training examples.</a:t>
          </a:r>
        </a:p>
      </dgm:t>
    </dgm:pt>
    <dgm:pt modelId="{99D4A89B-D587-4183-8E7B-D6C33AC2F695}" type="parTrans" cxnId="{4192B4A2-E2C5-4FFF-95F7-21369EE6A7E2}">
      <dgm:prSet/>
      <dgm:spPr/>
      <dgm:t>
        <a:bodyPr/>
        <a:lstStyle/>
        <a:p>
          <a:endParaRPr lang="en-US"/>
        </a:p>
      </dgm:t>
    </dgm:pt>
    <dgm:pt modelId="{35F60D35-31E7-41BA-A177-67496C3D9911}" type="sibTrans" cxnId="{4192B4A2-E2C5-4FFF-95F7-21369EE6A7E2}">
      <dgm:prSet/>
      <dgm:spPr/>
      <dgm:t>
        <a:bodyPr/>
        <a:lstStyle/>
        <a:p>
          <a:endParaRPr lang="en-US"/>
        </a:p>
      </dgm:t>
    </dgm:pt>
    <dgm:pt modelId="{AC988814-7124-4D4A-BFDA-A830642244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Algorithm:</a:t>
          </a:r>
        </a:p>
      </dgm:t>
    </dgm:pt>
    <dgm:pt modelId="{9C34950D-8967-4925-98D2-6DA138E993AF}" type="parTrans" cxnId="{30E621DA-321E-4F28-B2C3-14A35668EBC7}">
      <dgm:prSet/>
      <dgm:spPr/>
      <dgm:t>
        <a:bodyPr/>
        <a:lstStyle/>
        <a:p>
          <a:endParaRPr lang="en-US"/>
        </a:p>
      </dgm:t>
    </dgm:pt>
    <dgm:pt modelId="{6EC7E303-DF17-4E8E-BCC8-BB98F9581A8E}" type="sibTrans" cxnId="{30E621DA-321E-4F28-B2C3-14A35668EBC7}">
      <dgm:prSet/>
      <dgm:spPr/>
      <dgm:t>
        <a:bodyPr/>
        <a:lstStyle/>
        <a:p>
          <a:endParaRPr lang="en-US"/>
        </a:p>
      </dgm:t>
    </dgm:pt>
    <dgm:pt modelId="{6D3E05D4-307C-4A8E-8942-88D3C81CD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Given some new example x for which we need to predict its class y</a:t>
          </a:r>
        </a:p>
      </dgm:t>
    </dgm:pt>
    <dgm:pt modelId="{1BD3352C-5D91-4B1A-95DA-7ED5173626C5}" type="parTrans" cxnId="{8F3C919A-515F-48E8-BDF8-4C91520ED5A9}">
      <dgm:prSet/>
      <dgm:spPr/>
      <dgm:t>
        <a:bodyPr/>
        <a:lstStyle/>
        <a:p>
          <a:endParaRPr lang="en-US"/>
        </a:p>
      </dgm:t>
    </dgm:pt>
    <dgm:pt modelId="{31EA3651-7AF1-4B40-B744-ADB36834DB0E}" type="sibTrans" cxnId="{8F3C919A-515F-48E8-BDF8-4C91520ED5A9}">
      <dgm:prSet/>
      <dgm:spPr/>
      <dgm:t>
        <a:bodyPr/>
        <a:lstStyle/>
        <a:p>
          <a:endParaRPr lang="en-US"/>
        </a:p>
      </dgm:t>
    </dgm:pt>
    <dgm:pt modelId="{B6192ACF-6A40-4B20-92C8-617186001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most similar training examples</a:t>
          </a:r>
        </a:p>
      </dgm:t>
    </dgm:pt>
    <dgm:pt modelId="{0D4F59BE-6435-4FF7-AED5-318681AF2D0E}" type="parTrans" cxnId="{65D2BA62-61A3-40E3-9058-D5BDC9A5CA48}">
      <dgm:prSet/>
      <dgm:spPr/>
      <dgm:t>
        <a:bodyPr/>
        <a:lstStyle/>
        <a:p>
          <a:endParaRPr lang="en-US"/>
        </a:p>
      </dgm:t>
    </dgm:pt>
    <dgm:pt modelId="{6535496E-D57C-4C12-B911-23287290E8B9}" type="sibTrans" cxnId="{65D2BA62-61A3-40E3-9058-D5BDC9A5CA48}">
      <dgm:prSet/>
      <dgm:spPr/>
      <dgm:t>
        <a:bodyPr/>
        <a:lstStyle/>
        <a:p>
          <a:endParaRPr lang="en-US"/>
        </a:p>
      </dgm:t>
    </dgm:pt>
    <dgm:pt modelId="{C9571F1C-59F6-4950-81AD-EB2D28802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 </a:t>
          </a:r>
          <a:r>
            <a:rPr lang="en-US" i="1"/>
            <a:t>x</a:t>
          </a:r>
          <a:r>
            <a:rPr lang="en-US"/>
            <a:t> “like” these most similar examples</a:t>
          </a:r>
        </a:p>
      </dgm:t>
    </dgm:pt>
    <dgm:pt modelId="{BFCCC9ED-27E7-40F8-A512-80EF07DDFD84}" type="parTrans" cxnId="{BDFF58E1-75BA-4E10-861F-078778A14238}">
      <dgm:prSet/>
      <dgm:spPr/>
      <dgm:t>
        <a:bodyPr/>
        <a:lstStyle/>
        <a:p>
          <a:endParaRPr lang="en-US"/>
        </a:p>
      </dgm:t>
    </dgm:pt>
    <dgm:pt modelId="{06A5F4E4-1D5F-4C42-9488-EB0C774F0221}" type="sibTrans" cxnId="{BDFF58E1-75BA-4E10-861F-078778A14238}">
      <dgm:prSet/>
      <dgm:spPr/>
      <dgm:t>
        <a:bodyPr/>
        <a:lstStyle/>
        <a:p>
          <a:endParaRPr lang="en-US"/>
        </a:p>
      </dgm:t>
    </dgm:pt>
    <dgm:pt modelId="{324C2881-D52E-41CE-9507-06ADF9DA5A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Questions:</a:t>
          </a:r>
        </a:p>
      </dgm:t>
    </dgm:pt>
    <dgm:pt modelId="{AB13184F-8D39-4438-A1E1-045341539DAE}" type="parTrans" cxnId="{B67FA8AB-C17E-4BDA-A03F-055D0A5FE862}">
      <dgm:prSet/>
      <dgm:spPr/>
      <dgm:t>
        <a:bodyPr/>
        <a:lstStyle/>
        <a:p>
          <a:endParaRPr lang="en-US"/>
        </a:p>
      </dgm:t>
    </dgm:pt>
    <dgm:pt modelId="{586CAEFA-082A-4D12-895F-D20B0880D143}" type="sibTrans" cxnId="{B67FA8AB-C17E-4BDA-A03F-055D0A5FE862}">
      <dgm:prSet/>
      <dgm:spPr/>
      <dgm:t>
        <a:bodyPr/>
        <a:lstStyle/>
        <a:p>
          <a:endParaRPr lang="en-US"/>
        </a:p>
      </dgm:t>
    </dgm:pt>
    <dgm:pt modelId="{7612E8B9-CF27-4C22-9687-ED3DD2EBA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determine similarity?</a:t>
          </a:r>
        </a:p>
      </dgm:t>
    </dgm:pt>
    <dgm:pt modelId="{D137CE86-4EE9-485F-9EA4-81FEB171698A}" type="parTrans" cxnId="{75FB6211-3BA7-48FF-85ED-3C1A06640F4F}">
      <dgm:prSet/>
      <dgm:spPr/>
      <dgm:t>
        <a:bodyPr/>
        <a:lstStyle/>
        <a:p>
          <a:endParaRPr lang="en-US"/>
        </a:p>
      </dgm:t>
    </dgm:pt>
    <dgm:pt modelId="{B4DAA930-39CE-490F-AA12-EE57D924CD3F}" type="sibTrans" cxnId="{75FB6211-3BA7-48FF-85ED-3C1A06640F4F}">
      <dgm:prSet/>
      <dgm:spPr/>
      <dgm:t>
        <a:bodyPr/>
        <a:lstStyle/>
        <a:p>
          <a:endParaRPr lang="en-US"/>
        </a:p>
      </dgm:t>
    </dgm:pt>
    <dgm:pt modelId="{6B8F7990-5745-49E8-901C-A23835C77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many similar training examples to consider?</a:t>
          </a:r>
        </a:p>
      </dgm:t>
    </dgm:pt>
    <dgm:pt modelId="{230E0CF5-BECD-486C-BA15-F3BF51037856}" type="parTrans" cxnId="{042E3949-CFEF-4096-A392-55B24F001138}">
      <dgm:prSet/>
      <dgm:spPr/>
      <dgm:t>
        <a:bodyPr/>
        <a:lstStyle/>
        <a:p>
          <a:endParaRPr lang="en-US"/>
        </a:p>
      </dgm:t>
    </dgm:pt>
    <dgm:pt modelId="{EE8D452C-9F73-4E69-882A-71BFBAA8709F}" type="sibTrans" cxnId="{042E3949-CFEF-4096-A392-55B24F001138}">
      <dgm:prSet/>
      <dgm:spPr/>
      <dgm:t>
        <a:bodyPr/>
        <a:lstStyle/>
        <a:p>
          <a:endParaRPr lang="en-US"/>
        </a:p>
      </dgm:t>
    </dgm:pt>
    <dgm:pt modelId="{1F0F6EAA-D52D-4673-9621-2712A97861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resolve inconsistencies among the training examples?</a:t>
          </a:r>
        </a:p>
      </dgm:t>
    </dgm:pt>
    <dgm:pt modelId="{8B68D46E-37FF-420E-B5A4-7C734C9B27CE}" type="parTrans" cxnId="{1BF31385-4610-4E52-B1C7-10D2EA1122A9}">
      <dgm:prSet/>
      <dgm:spPr/>
      <dgm:t>
        <a:bodyPr/>
        <a:lstStyle/>
        <a:p>
          <a:endParaRPr lang="en-US"/>
        </a:p>
      </dgm:t>
    </dgm:pt>
    <dgm:pt modelId="{D6D4FB41-55A0-48E6-953F-D3C97405FC8A}" type="sibTrans" cxnId="{1BF31385-4610-4E52-B1C7-10D2EA1122A9}">
      <dgm:prSet/>
      <dgm:spPr/>
      <dgm:t>
        <a:bodyPr/>
        <a:lstStyle/>
        <a:p>
          <a:endParaRPr lang="en-US"/>
        </a:p>
      </dgm:t>
    </dgm:pt>
    <dgm:pt modelId="{D2E86B8A-EC91-4282-BB47-3B323978EAC2}" type="pres">
      <dgm:prSet presAssocID="{5FA48C71-6FF5-4A76-8AFF-6B09AAC2EAAF}" presName="root" presStyleCnt="0">
        <dgm:presLayoutVars>
          <dgm:dir/>
          <dgm:resizeHandles val="exact"/>
        </dgm:presLayoutVars>
      </dgm:prSet>
      <dgm:spPr/>
    </dgm:pt>
    <dgm:pt modelId="{CDEE53FA-1D4F-4F2B-96EA-11944A1FEC8D}" type="pres">
      <dgm:prSet presAssocID="{8BD95B4B-3ECF-4B46-AFD6-EF9456F8EC3A}" presName="compNode" presStyleCnt="0"/>
      <dgm:spPr/>
    </dgm:pt>
    <dgm:pt modelId="{CA2D6BB4-4A08-42F4-BE9D-C082E6CD8FB7}" type="pres">
      <dgm:prSet presAssocID="{8BD95B4B-3ECF-4B46-AFD6-EF9456F8EC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14DA30F-E756-4101-9283-E33729C72FFD}" type="pres">
      <dgm:prSet presAssocID="{8BD95B4B-3ECF-4B46-AFD6-EF9456F8EC3A}" presName="iconSpace" presStyleCnt="0"/>
      <dgm:spPr/>
    </dgm:pt>
    <dgm:pt modelId="{3FAB2591-1BD8-4A46-B578-21E4A9A5A4D6}" type="pres">
      <dgm:prSet presAssocID="{8BD95B4B-3ECF-4B46-AFD6-EF9456F8EC3A}" presName="parTx" presStyleLbl="revTx" presStyleIdx="0" presStyleCnt="6">
        <dgm:presLayoutVars>
          <dgm:chMax val="0"/>
          <dgm:chPref val="0"/>
        </dgm:presLayoutVars>
      </dgm:prSet>
      <dgm:spPr/>
    </dgm:pt>
    <dgm:pt modelId="{DA106ECB-6A23-4BE7-A7E7-695270133605}" type="pres">
      <dgm:prSet presAssocID="{8BD95B4B-3ECF-4B46-AFD6-EF9456F8EC3A}" presName="txSpace" presStyleCnt="0"/>
      <dgm:spPr/>
    </dgm:pt>
    <dgm:pt modelId="{5DACCA1B-FEA5-40D8-8B14-8E49EBB6B564}" type="pres">
      <dgm:prSet presAssocID="{8BD95B4B-3ECF-4B46-AFD6-EF9456F8EC3A}" presName="desTx" presStyleLbl="revTx" presStyleIdx="1" presStyleCnt="6">
        <dgm:presLayoutVars/>
      </dgm:prSet>
      <dgm:spPr/>
    </dgm:pt>
    <dgm:pt modelId="{C6E90ADD-35BE-4E68-9F00-92964BE306B3}" type="pres">
      <dgm:prSet presAssocID="{56B46463-7397-4973-AF55-C6FDDFC79697}" presName="sibTrans" presStyleCnt="0"/>
      <dgm:spPr/>
    </dgm:pt>
    <dgm:pt modelId="{768C66F6-37ED-4D2B-A292-98027F70B9ED}" type="pres">
      <dgm:prSet presAssocID="{AC988814-7124-4D4A-BFDA-A83064224444}" presName="compNode" presStyleCnt="0"/>
      <dgm:spPr/>
    </dgm:pt>
    <dgm:pt modelId="{7C5313D1-D1E7-49EB-8045-E614C6268A08}" type="pres">
      <dgm:prSet presAssocID="{AC988814-7124-4D4A-BFDA-A830642244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7A73B83-E4B8-46F0-893B-9FAA93C622B9}" type="pres">
      <dgm:prSet presAssocID="{AC988814-7124-4D4A-BFDA-A83064224444}" presName="iconSpace" presStyleCnt="0"/>
      <dgm:spPr/>
    </dgm:pt>
    <dgm:pt modelId="{7CA87945-8829-46D3-9AEA-863151DE88A6}" type="pres">
      <dgm:prSet presAssocID="{AC988814-7124-4D4A-BFDA-A83064224444}" presName="parTx" presStyleLbl="revTx" presStyleIdx="2" presStyleCnt="6">
        <dgm:presLayoutVars>
          <dgm:chMax val="0"/>
          <dgm:chPref val="0"/>
        </dgm:presLayoutVars>
      </dgm:prSet>
      <dgm:spPr/>
    </dgm:pt>
    <dgm:pt modelId="{79C9ED7E-EED7-4ABC-960C-BA94F51727B0}" type="pres">
      <dgm:prSet presAssocID="{AC988814-7124-4D4A-BFDA-A83064224444}" presName="txSpace" presStyleCnt="0"/>
      <dgm:spPr/>
    </dgm:pt>
    <dgm:pt modelId="{0DE56FEB-1A7B-42B3-B6AE-88CAF8F3EE2E}" type="pres">
      <dgm:prSet presAssocID="{AC988814-7124-4D4A-BFDA-A83064224444}" presName="desTx" presStyleLbl="revTx" presStyleIdx="3" presStyleCnt="6">
        <dgm:presLayoutVars/>
      </dgm:prSet>
      <dgm:spPr/>
    </dgm:pt>
    <dgm:pt modelId="{7A78538F-B0A2-42C4-BABD-60C21611FC18}" type="pres">
      <dgm:prSet presAssocID="{6EC7E303-DF17-4E8E-BCC8-BB98F9581A8E}" presName="sibTrans" presStyleCnt="0"/>
      <dgm:spPr/>
    </dgm:pt>
    <dgm:pt modelId="{5EC5DE4A-3B23-42C2-891D-5CDC995DBD69}" type="pres">
      <dgm:prSet presAssocID="{324C2881-D52E-41CE-9507-06ADF9DA5A84}" presName="compNode" presStyleCnt="0"/>
      <dgm:spPr/>
    </dgm:pt>
    <dgm:pt modelId="{164993BF-564A-46F8-BF1D-46230886D5BA}" type="pres">
      <dgm:prSet presAssocID="{324C2881-D52E-41CE-9507-06ADF9DA5A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DA9E027-058B-48BF-B0B3-A67EF5CA065A}" type="pres">
      <dgm:prSet presAssocID="{324C2881-D52E-41CE-9507-06ADF9DA5A84}" presName="iconSpace" presStyleCnt="0"/>
      <dgm:spPr/>
    </dgm:pt>
    <dgm:pt modelId="{0615FA81-2525-4128-88C2-F06943D4251A}" type="pres">
      <dgm:prSet presAssocID="{324C2881-D52E-41CE-9507-06ADF9DA5A84}" presName="parTx" presStyleLbl="revTx" presStyleIdx="4" presStyleCnt="6">
        <dgm:presLayoutVars>
          <dgm:chMax val="0"/>
          <dgm:chPref val="0"/>
        </dgm:presLayoutVars>
      </dgm:prSet>
      <dgm:spPr/>
    </dgm:pt>
    <dgm:pt modelId="{7A467C6E-7289-4C99-A6B8-9B2FF30E41CE}" type="pres">
      <dgm:prSet presAssocID="{324C2881-D52E-41CE-9507-06ADF9DA5A84}" presName="txSpace" presStyleCnt="0"/>
      <dgm:spPr/>
    </dgm:pt>
    <dgm:pt modelId="{A179F672-8D4D-41D6-A44E-AB31A523F62C}" type="pres">
      <dgm:prSet presAssocID="{324C2881-D52E-41CE-9507-06ADF9DA5A84}" presName="desTx" presStyleLbl="revTx" presStyleIdx="5" presStyleCnt="6">
        <dgm:presLayoutVars/>
      </dgm:prSet>
      <dgm:spPr/>
    </dgm:pt>
  </dgm:ptLst>
  <dgm:cxnLst>
    <dgm:cxn modelId="{1DA4F60D-C39B-4AB1-B186-7FFE662C4054}" type="presOf" srcId="{8BD95B4B-3ECF-4B46-AFD6-EF9456F8EC3A}" destId="{3FAB2591-1BD8-4A46-B578-21E4A9A5A4D6}" srcOrd="0" destOrd="0" presId="urn:microsoft.com/office/officeart/2018/5/layout/CenteredIconLabelDescriptionList"/>
    <dgm:cxn modelId="{75FB6211-3BA7-48FF-85ED-3C1A06640F4F}" srcId="{324C2881-D52E-41CE-9507-06ADF9DA5A84}" destId="{7612E8B9-CF27-4C22-9687-ED3DD2EBA2B6}" srcOrd="0" destOrd="0" parTransId="{D137CE86-4EE9-485F-9EA4-81FEB171698A}" sibTransId="{B4DAA930-39CE-490F-AA12-EE57D924CD3F}"/>
    <dgm:cxn modelId="{97876B18-EE91-41D5-8DC8-AC50ED1BCAC4}" type="presOf" srcId="{6B8F7990-5745-49E8-901C-A23835C7792C}" destId="{A179F672-8D4D-41D6-A44E-AB31A523F62C}" srcOrd="0" destOrd="1" presId="urn:microsoft.com/office/officeart/2018/5/layout/CenteredIconLabelDescriptionList"/>
    <dgm:cxn modelId="{76E6C436-E55D-4897-9DA5-08B591A50B7C}" type="presOf" srcId="{6D3E05D4-307C-4A8E-8942-88D3C81CDC1B}" destId="{0DE56FEB-1A7B-42B3-B6AE-88CAF8F3EE2E}" srcOrd="0" destOrd="0" presId="urn:microsoft.com/office/officeart/2018/5/layout/CenteredIconLabelDescriptionList"/>
    <dgm:cxn modelId="{99919B37-F02E-47FD-8A94-4688760262CA}" type="presOf" srcId="{C9571F1C-59F6-4950-81AD-EB2D28802C52}" destId="{0DE56FEB-1A7B-42B3-B6AE-88CAF8F3EE2E}" srcOrd="0" destOrd="2" presId="urn:microsoft.com/office/officeart/2018/5/layout/CenteredIconLabelDescriptionList"/>
    <dgm:cxn modelId="{19DE7240-6707-4ED5-B147-B4031A15F156}" type="presOf" srcId="{33367161-AEF6-46B0-816C-DE4C36C5375B}" destId="{5DACCA1B-FEA5-40D8-8B14-8E49EBB6B564}" srcOrd="0" destOrd="0" presId="urn:microsoft.com/office/officeart/2018/5/layout/CenteredIconLabelDescriptionList"/>
    <dgm:cxn modelId="{FC752342-D313-4B27-B493-69D666577D23}" type="presOf" srcId="{28D75D2A-FA22-4F82-BB0C-376201045C26}" destId="{5DACCA1B-FEA5-40D8-8B14-8E49EBB6B564}" srcOrd="0" destOrd="1" presId="urn:microsoft.com/office/officeart/2018/5/layout/CenteredIconLabelDescriptionList"/>
    <dgm:cxn modelId="{042E3949-CFEF-4096-A392-55B24F001138}" srcId="{324C2881-D52E-41CE-9507-06ADF9DA5A84}" destId="{6B8F7990-5745-49E8-901C-A23835C7792C}" srcOrd="1" destOrd="0" parTransId="{230E0CF5-BECD-486C-BA15-F3BF51037856}" sibTransId="{EE8D452C-9F73-4E69-882A-71BFBAA8709F}"/>
    <dgm:cxn modelId="{5C01BE4F-89EB-4840-A020-EE2F7E7D87BE}" type="presOf" srcId="{324C2881-D52E-41CE-9507-06ADF9DA5A84}" destId="{0615FA81-2525-4128-88C2-F06943D4251A}" srcOrd="0" destOrd="0" presId="urn:microsoft.com/office/officeart/2018/5/layout/CenteredIconLabelDescriptionList"/>
    <dgm:cxn modelId="{65D2BA62-61A3-40E3-9058-D5BDC9A5CA48}" srcId="{AC988814-7124-4D4A-BFDA-A83064224444}" destId="{B6192ACF-6A40-4B20-92C8-617186001AA2}" srcOrd="1" destOrd="0" parTransId="{0D4F59BE-6435-4FF7-AED5-318681AF2D0E}" sibTransId="{6535496E-D57C-4C12-B911-23287290E8B9}"/>
    <dgm:cxn modelId="{F7BAEB7A-C3D6-41E4-BC3E-7493D708A109}" type="presOf" srcId="{7612E8B9-CF27-4C22-9687-ED3DD2EBA2B6}" destId="{A179F672-8D4D-41D6-A44E-AB31A523F62C}" srcOrd="0" destOrd="0" presId="urn:microsoft.com/office/officeart/2018/5/layout/CenteredIconLabelDescriptionList"/>
    <dgm:cxn modelId="{1BF31385-4610-4E52-B1C7-10D2EA1122A9}" srcId="{324C2881-D52E-41CE-9507-06ADF9DA5A84}" destId="{1F0F6EAA-D52D-4673-9621-2712A97861FF}" srcOrd="2" destOrd="0" parTransId="{8B68D46E-37FF-420E-B5A4-7C734C9B27CE}" sibTransId="{D6D4FB41-55A0-48E6-953F-D3C97405FC8A}"/>
    <dgm:cxn modelId="{8F3C919A-515F-48E8-BDF8-4C91520ED5A9}" srcId="{AC988814-7124-4D4A-BFDA-A83064224444}" destId="{6D3E05D4-307C-4A8E-8942-88D3C81CDC1B}" srcOrd="0" destOrd="0" parTransId="{1BD3352C-5D91-4B1A-95DA-7ED5173626C5}" sibTransId="{31EA3651-7AF1-4B40-B744-ADB36834DB0E}"/>
    <dgm:cxn modelId="{4192B4A2-E2C5-4FFF-95F7-21369EE6A7E2}" srcId="{8BD95B4B-3ECF-4B46-AFD6-EF9456F8EC3A}" destId="{28D75D2A-FA22-4F82-BB0C-376201045C26}" srcOrd="1" destOrd="0" parTransId="{99D4A89B-D587-4183-8E7B-D6C33AC2F695}" sibTransId="{35F60D35-31E7-41BA-A177-67496C3D9911}"/>
    <dgm:cxn modelId="{EEFD9BAB-31B2-4520-8916-8EB0E579E8A6}" srcId="{5FA48C71-6FF5-4A76-8AFF-6B09AAC2EAAF}" destId="{8BD95B4B-3ECF-4B46-AFD6-EF9456F8EC3A}" srcOrd="0" destOrd="0" parTransId="{8663F993-A4CC-4843-A7D7-207D189CB5CD}" sibTransId="{56B46463-7397-4973-AF55-C6FDDFC79697}"/>
    <dgm:cxn modelId="{B67FA8AB-C17E-4BDA-A03F-055D0A5FE862}" srcId="{5FA48C71-6FF5-4A76-8AFF-6B09AAC2EAAF}" destId="{324C2881-D52E-41CE-9507-06ADF9DA5A84}" srcOrd="2" destOrd="0" parTransId="{AB13184F-8D39-4438-A1E1-045341539DAE}" sibTransId="{586CAEFA-082A-4D12-895F-D20B0880D143}"/>
    <dgm:cxn modelId="{30E621DA-321E-4F28-B2C3-14A35668EBC7}" srcId="{5FA48C71-6FF5-4A76-8AFF-6B09AAC2EAAF}" destId="{AC988814-7124-4D4A-BFDA-A83064224444}" srcOrd="1" destOrd="0" parTransId="{9C34950D-8967-4925-98D2-6DA138E993AF}" sibTransId="{6EC7E303-DF17-4E8E-BCC8-BB98F9581A8E}"/>
    <dgm:cxn modelId="{BDFF58E1-75BA-4E10-861F-078778A14238}" srcId="{AC988814-7124-4D4A-BFDA-A83064224444}" destId="{C9571F1C-59F6-4950-81AD-EB2D28802C52}" srcOrd="2" destOrd="0" parTransId="{BFCCC9ED-27E7-40F8-A512-80EF07DDFD84}" sibTransId="{06A5F4E4-1D5F-4C42-9488-EB0C774F0221}"/>
    <dgm:cxn modelId="{580722E5-E263-4B5C-8314-0D30C801FD98}" type="presOf" srcId="{5FA48C71-6FF5-4A76-8AFF-6B09AAC2EAAF}" destId="{D2E86B8A-EC91-4282-BB47-3B323978EAC2}" srcOrd="0" destOrd="0" presId="urn:microsoft.com/office/officeart/2018/5/layout/CenteredIconLabelDescriptionList"/>
    <dgm:cxn modelId="{44581AEA-ADED-4A95-89CA-49777B453B9D}" type="presOf" srcId="{AC988814-7124-4D4A-BFDA-A83064224444}" destId="{7CA87945-8829-46D3-9AEA-863151DE88A6}" srcOrd="0" destOrd="0" presId="urn:microsoft.com/office/officeart/2018/5/layout/CenteredIconLabelDescriptionList"/>
    <dgm:cxn modelId="{B84B40EF-0DD5-4503-B8F1-C6147B55EA27}" type="presOf" srcId="{B6192ACF-6A40-4B20-92C8-617186001AA2}" destId="{0DE56FEB-1A7B-42B3-B6AE-88CAF8F3EE2E}" srcOrd="0" destOrd="1" presId="urn:microsoft.com/office/officeart/2018/5/layout/CenteredIconLabelDescriptionList"/>
    <dgm:cxn modelId="{34E22DF6-6050-405F-BC6B-F439F3913DE4}" srcId="{8BD95B4B-3ECF-4B46-AFD6-EF9456F8EC3A}" destId="{33367161-AEF6-46B0-816C-DE4C36C5375B}" srcOrd="0" destOrd="0" parTransId="{68DB9034-5FDD-4990-B8C6-82078D0B4D42}" sibTransId="{179B32D7-3817-4D87-87AA-AF9312A9DA1A}"/>
    <dgm:cxn modelId="{8B3858F8-7038-4D8D-9A54-8C1BB517C3BF}" type="presOf" srcId="{1F0F6EAA-D52D-4673-9621-2712A97861FF}" destId="{A179F672-8D4D-41D6-A44E-AB31A523F62C}" srcOrd="0" destOrd="2" presId="urn:microsoft.com/office/officeart/2018/5/layout/CenteredIconLabelDescriptionList"/>
    <dgm:cxn modelId="{13512F05-8B96-4F8D-89F9-075DDA19E65B}" type="presParOf" srcId="{D2E86B8A-EC91-4282-BB47-3B323978EAC2}" destId="{CDEE53FA-1D4F-4F2B-96EA-11944A1FEC8D}" srcOrd="0" destOrd="0" presId="urn:microsoft.com/office/officeart/2018/5/layout/CenteredIconLabelDescriptionList"/>
    <dgm:cxn modelId="{1DD2D635-BF7B-4200-A385-EA0969E68607}" type="presParOf" srcId="{CDEE53FA-1D4F-4F2B-96EA-11944A1FEC8D}" destId="{CA2D6BB4-4A08-42F4-BE9D-C082E6CD8FB7}" srcOrd="0" destOrd="0" presId="urn:microsoft.com/office/officeart/2018/5/layout/CenteredIconLabelDescriptionList"/>
    <dgm:cxn modelId="{FC3CE10C-E439-4120-9195-8CE10251C6F1}" type="presParOf" srcId="{CDEE53FA-1D4F-4F2B-96EA-11944A1FEC8D}" destId="{114DA30F-E756-4101-9283-E33729C72FFD}" srcOrd="1" destOrd="0" presId="urn:microsoft.com/office/officeart/2018/5/layout/CenteredIconLabelDescriptionList"/>
    <dgm:cxn modelId="{C247897D-77DE-4292-93A7-2BA26AA9A107}" type="presParOf" srcId="{CDEE53FA-1D4F-4F2B-96EA-11944A1FEC8D}" destId="{3FAB2591-1BD8-4A46-B578-21E4A9A5A4D6}" srcOrd="2" destOrd="0" presId="urn:microsoft.com/office/officeart/2018/5/layout/CenteredIconLabelDescriptionList"/>
    <dgm:cxn modelId="{9A61BC07-7FC7-441C-B7B8-014EB870EB25}" type="presParOf" srcId="{CDEE53FA-1D4F-4F2B-96EA-11944A1FEC8D}" destId="{DA106ECB-6A23-4BE7-A7E7-695270133605}" srcOrd="3" destOrd="0" presId="urn:microsoft.com/office/officeart/2018/5/layout/CenteredIconLabelDescriptionList"/>
    <dgm:cxn modelId="{579ECCD7-BF94-4113-B1C6-C8DFCAE3B923}" type="presParOf" srcId="{CDEE53FA-1D4F-4F2B-96EA-11944A1FEC8D}" destId="{5DACCA1B-FEA5-40D8-8B14-8E49EBB6B564}" srcOrd="4" destOrd="0" presId="urn:microsoft.com/office/officeart/2018/5/layout/CenteredIconLabelDescriptionList"/>
    <dgm:cxn modelId="{D0D7914C-C6E1-42B5-924F-1329F7055D42}" type="presParOf" srcId="{D2E86B8A-EC91-4282-BB47-3B323978EAC2}" destId="{C6E90ADD-35BE-4E68-9F00-92964BE306B3}" srcOrd="1" destOrd="0" presId="urn:microsoft.com/office/officeart/2018/5/layout/CenteredIconLabelDescriptionList"/>
    <dgm:cxn modelId="{B2153B92-87B5-4312-8EDB-9DA1C48DA27E}" type="presParOf" srcId="{D2E86B8A-EC91-4282-BB47-3B323978EAC2}" destId="{768C66F6-37ED-4D2B-A292-98027F70B9ED}" srcOrd="2" destOrd="0" presId="urn:microsoft.com/office/officeart/2018/5/layout/CenteredIconLabelDescriptionList"/>
    <dgm:cxn modelId="{A04CAF7A-C5AA-4A8E-8FF2-B5C54A0EFEF0}" type="presParOf" srcId="{768C66F6-37ED-4D2B-A292-98027F70B9ED}" destId="{7C5313D1-D1E7-49EB-8045-E614C6268A08}" srcOrd="0" destOrd="0" presId="urn:microsoft.com/office/officeart/2018/5/layout/CenteredIconLabelDescriptionList"/>
    <dgm:cxn modelId="{0FDE02AC-F285-4D69-8B4F-C93EC1865141}" type="presParOf" srcId="{768C66F6-37ED-4D2B-A292-98027F70B9ED}" destId="{07A73B83-E4B8-46F0-893B-9FAA93C622B9}" srcOrd="1" destOrd="0" presId="urn:microsoft.com/office/officeart/2018/5/layout/CenteredIconLabelDescriptionList"/>
    <dgm:cxn modelId="{7E7DC0D3-1EAB-4B38-9AB7-9087A1B5E834}" type="presParOf" srcId="{768C66F6-37ED-4D2B-A292-98027F70B9ED}" destId="{7CA87945-8829-46D3-9AEA-863151DE88A6}" srcOrd="2" destOrd="0" presId="urn:microsoft.com/office/officeart/2018/5/layout/CenteredIconLabelDescriptionList"/>
    <dgm:cxn modelId="{55024A5F-AD07-43E1-8207-2738D8BFC752}" type="presParOf" srcId="{768C66F6-37ED-4D2B-A292-98027F70B9ED}" destId="{79C9ED7E-EED7-4ABC-960C-BA94F51727B0}" srcOrd="3" destOrd="0" presId="urn:microsoft.com/office/officeart/2018/5/layout/CenteredIconLabelDescriptionList"/>
    <dgm:cxn modelId="{7B7AAA8C-1A55-459B-9E3D-625FF46A180A}" type="presParOf" srcId="{768C66F6-37ED-4D2B-A292-98027F70B9ED}" destId="{0DE56FEB-1A7B-42B3-B6AE-88CAF8F3EE2E}" srcOrd="4" destOrd="0" presId="urn:microsoft.com/office/officeart/2018/5/layout/CenteredIconLabelDescriptionList"/>
    <dgm:cxn modelId="{CBFF548E-4858-4538-8FFB-4A1FD1375022}" type="presParOf" srcId="{D2E86B8A-EC91-4282-BB47-3B323978EAC2}" destId="{7A78538F-B0A2-42C4-BABD-60C21611FC18}" srcOrd="3" destOrd="0" presId="urn:microsoft.com/office/officeart/2018/5/layout/CenteredIconLabelDescriptionList"/>
    <dgm:cxn modelId="{E3B70F81-6361-48A7-85E5-BB3F8AFCC621}" type="presParOf" srcId="{D2E86B8A-EC91-4282-BB47-3B323978EAC2}" destId="{5EC5DE4A-3B23-42C2-891D-5CDC995DBD69}" srcOrd="4" destOrd="0" presId="urn:microsoft.com/office/officeart/2018/5/layout/CenteredIconLabelDescriptionList"/>
    <dgm:cxn modelId="{0E053145-C76D-48BA-B063-2F9023671E3A}" type="presParOf" srcId="{5EC5DE4A-3B23-42C2-891D-5CDC995DBD69}" destId="{164993BF-564A-46F8-BF1D-46230886D5BA}" srcOrd="0" destOrd="0" presId="urn:microsoft.com/office/officeart/2018/5/layout/CenteredIconLabelDescriptionList"/>
    <dgm:cxn modelId="{EE9F2F65-A868-42BA-AC45-BAD733BC6B29}" type="presParOf" srcId="{5EC5DE4A-3B23-42C2-891D-5CDC995DBD69}" destId="{FDA9E027-058B-48BF-B0B3-A67EF5CA065A}" srcOrd="1" destOrd="0" presId="urn:microsoft.com/office/officeart/2018/5/layout/CenteredIconLabelDescriptionList"/>
    <dgm:cxn modelId="{24C366EC-4280-4580-877F-4DFB754A3E15}" type="presParOf" srcId="{5EC5DE4A-3B23-42C2-891D-5CDC995DBD69}" destId="{0615FA81-2525-4128-88C2-F06943D4251A}" srcOrd="2" destOrd="0" presId="urn:microsoft.com/office/officeart/2018/5/layout/CenteredIconLabelDescriptionList"/>
    <dgm:cxn modelId="{ED354757-BAE2-4D02-9C73-F3B43899AB70}" type="presParOf" srcId="{5EC5DE4A-3B23-42C2-891D-5CDC995DBD69}" destId="{7A467C6E-7289-4C99-A6B8-9B2FF30E41CE}" srcOrd="3" destOrd="0" presId="urn:microsoft.com/office/officeart/2018/5/layout/CenteredIconLabelDescriptionList"/>
    <dgm:cxn modelId="{24D9A002-1918-4C9B-8FBF-ECD06C243C50}" type="presParOf" srcId="{5EC5DE4A-3B23-42C2-891D-5CDC995DBD69}" destId="{A179F672-8D4D-41D6-A44E-AB31A523F62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7A594C-56A4-49F1-81DB-4F32BC17CFC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B2E2B472-0B76-4119-9689-7D8A7E870360}">
      <dgm:prSet/>
      <dgm:spPr/>
      <dgm:t>
        <a:bodyPr/>
        <a:lstStyle/>
        <a:p>
          <a:pPr>
            <a:defRPr b="1"/>
          </a:pPr>
          <a:r>
            <a:rPr lang="en-US"/>
            <a:t>Prediction accuracy can quickly degrade when number of attributes grows.</a:t>
          </a:r>
        </a:p>
      </dgm:t>
    </dgm:pt>
    <dgm:pt modelId="{4BCFA136-2EE3-4660-B82B-6DB7E9321394}" type="parTrans" cxnId="{925B7360-C26B-4F12-A020-CD0C0D861DC0}">
      <dgm:prSet/>
      <dgm:spPr/>
      <dgm:t>
        <a:bodyPr/>
        <a:lstStyle/>
        <a:p>
          <a:endParaRPr lang="en-US"/>
        </a:p>
      </dgm:t>
    </dgm:pt>
    <dgm:pt modelId="{744C1627-6792-4420-9364-F5520754752F}" type="sibTrans" cxnId="{925B7360-C26B-4F12-A020-CD0C0D861DC0}">
      <dgm:prSet/>
      <dgm:spPr/>
      <dgm:t>
        <a:bodyPr/>
        <a:lstStyle/>
        <a:p>
          <a:endParaRPr lang="en-US"/>
        </a:p>
      </dgm:t>
    </dgm:pt>
    <dgm:pt modelId="{EFEB89B7-3D10-4567-9329-66540247EF62}">
      <dgm:prSet/>
      <dgm:spPr/>
      <dgm:t>
        <a:bodyPr/>
        <a:lstStyle/>
        <a:p>
          <a:r>
            <a:rPr lang="en-US"/>
            <a:t>Irrelevant attributes easily “swamp” information from relevant attributes</a:t>
          </a:r>
        </a:p>
      </dgm:t>
    </dgm:pt>
    <dgm:pt modelId="{41023899-8AB1-45D1-A2F0-4FDAA7D7238E}" type="parTrans" cxnId="{69DEAB1B-1E73-4B3A-8D7D-E56070581C0B}">
      <dgm:prSet/>
      <dgm:spPr/>
      <dgm:t>
        <a:bodyPr/>
        <a:lstStyle/>
        <a:p>
          <a:endParaRPr lang="en-US"/>
        </a:p>
      </dgm:t>
    </dgm:pt>
    <dgm:pt modelId="{CAC26D7C-6A0A-44F7-9B9E-18B62D17D5F0}" type="sibTrans" cxnId="{69DEAB1B-1E73-4B3A-8D7D-E56070581C0B}">
      <dgm:prSet/>
      <dgm:spPr/>
      <dgm:t>
        <a:bodyPr/>
        <a:lstStyle/>
        <a:p>
          <a:endParaRPr lang="en-US"/>
        </a:p>
      </dgm:t>
    </dgm:pt>
    <dgm:pt modelId="{FB78ADCC-B45F-46B4-A9BB-9524498B05BA}">
      <dgm:prSet/>
      <dgm:spPr/>
      <dgm:t>
        <a:bodyPr/>
        <a:lstStyle/>
        <a:p>
          <a:r>
            <a:rPr lang="en-US"/>
            <a:t>When many irrelevant attributes, similarity/distance measure becomes less reliable</a:t>
          </a:r>
        </a:p>
      </dgm:t>
    </dgm:pt>
    <dgm:pt modelId="{5D7B33FB-220D-48BE-8AD7-33A7C310A711}" type="parTrans" cxnId="{0216998B-5136-4137-8276-630C80A4623B}">
      <dgm:prSet/>
      <dgm:spPr/>
      <dgm:t>
        <a:bodyPr/>
        <a:lstStyle/>
        <a:p>
          <a:endParaRPr lang="en-US"/>
        </a:p>
      </dgm:t>
    </dgm:pt>
    <dgm:pt modelId="{DAC14E45-71F1-489D-9D65-CA3D87E8DD5F}" type="sibTrans" cxnId="{0216998B-5136-4137-8276-630C80A4623B}">
      <dgm:prSet/>
      <dgm:spPr/>
      <dgm:t>
        <a:bodyPr/>
        <a:lstStyle/>
        <a:p>
          <a:endParaRPr lang="en-US"/>
        </a:p>
      </dgm:t>
    </dgm:pt>
    <dgm:pt modelId="{D97BE562-978D-48E7-A29B-F905F16A3540}">
      <dgm:prSet/>
      <dgm:spPr/>
      <dgm:t>
        <a:bodyPr/>
        <a:lstStyle/>
        <a:p>
          <a:pPr>
            <a:defRPr b="1"/>
          </a:pPr>
          <a:r>
            <a:rPr lang="en-US"/>
            <a:t>Remedy</a:t>
          </a:r>
        </a:p>
      </dgm:t>
    </dgm:pt>
    <dgm:pt modelId="{BFC637D7-DB54-42D3-8981-9E5ADD7CE7A3}" type="parTrans" cxnId="{A5F4B0A0-9816-4C87-9092-F05DADD96D56}">
      <dgm:prSet/>
      <dgm:spPr/>
      <dgm:t>
        <a:bodyPr/>
        <a:lstStyle/>
        <a:p>
          <a:endParaRPr lang="en-US"/>
        </a:p>
      </dgm:t>
    </dgm:pt>
    <dgm:pt modelId="{E8A39429-3798-4CE9-A1EC-39A5D0886476}" type="sibTrans" cxnId="{A5F4B0A0-9816-4C87-9092-F05DADD96D56}">
      <dgm:prSet/>
      <dgm:spPr/>
      <dgm:t>
        <a:bodyPr/>
        <a:lstStyle/>
        <a:p>
          <a:endParaRPr lang="en-US"/>
        </a:p>
      </dgm:t>
    </dgm:pt>
    <dgm:pt modelId="{D6B6EF74-F9AF-4F81-8814-9EBAA94C051F}">
      <dgm:prSet/>
      <dgm:spPr/>
      <dgm:t>
        <a:bodyPr/>
        <a:lstStyle/>
        <a:p>
          <a:r>
            <a:rPr lang="en-US"/>
            <a:t>Try to remove irrelevant attributes in pre-processing step</a:t>
          </a:r>
        </a:p>
      </dgm:t>
    </dgm:pt>
    <dgm:pt modelId="{7FC9425F-830E-4E40-8ECE-DAD2871A07E0}" type="parTrans" cxnId="{A3A1AB5A-6345-433B-801A-4677671CC266}">
      <dgm:prSet/>
      <dgm:spPr/>
      <dgm:t>
        <a:bodyPr/>
        <a:lstStyle/>
        <a:p>
          <a:endParaRPr lang="en-US"/>
        </a:p>
      </dgm:t>
    </dgm:pt>
    <dgm:pt modelId="{AF632D0B-9C79-403E-9CC5-372320FECEC1}" type="sibTrans" cxnId="{A3A1AB5A-6345-433B-801A-4677671CC266}">
      <dgm:prSet/>
      <dgm:spPr/>
      <dgm:t>
        <a:bodyPr/>
        <a:lstStyle/>
        <a:p>
          <a:endParaRPr lang="en-US"/>
        </a:p>
      </dgm:t>
    </dgm:pt>
    <dgm:pt modelId="{62D0D4AA-CCB8-4D75-9D50-D148CF1E0603}">
      <dgm:prSet/>
      <dgm:spPr/>
      <dgm:t>
        <a:bodyPr/>
        <a:lstStyle/>
        <a:p>
          <a:r>
            <a:rPr lang="en-US"/>
            <a:t>Weight attributes differently</a:t>
          </a:r>
        </a:p>
      </dgm:t>
    </dgm:pt>
    <dgm:pt modelId="{FB03230F-E13F-4218-89FD-21C18996FEAE}" type="parTrans" cxnId="{B3FE299D-04D8-4F75-B9C6-6E9567AF40FD}">
      <dgm:prSet/>
      <dgm:spPr/>
      <dgm:t>
        <a:bodyPr/>
        <a:lstStyle/>
        <a:p>
          <a:endParaRPr lang="en-US"/>
        </a:p>
      </dgm:t>
    </dgm:pt>
    <dgm:pt modelId="{52C8234B-FF57-42DC-9A74-09426A93752A}" type="sibTrans" cxnId="{B3FE299D-04D8-4F75-B9C6-6E9567AF40FD}">
      <dgm:prSet/>
      <dgm:spPr/>
      <dgm:t>
        <a:bodyPr/>
        <a:lstStyle/>
        <a:p>
          <a:endParaRPr lang="en-US"/>
        </a:p>
      </dgm:t>
    </dgm:pt>
    <dgm:pt modelId="{E770F3F1-CB46-4219-A3F2-962A05CAA9F7}">
      <dgm:prSet/>
      <dgm:spPr/>
      <dgm:t>
        <a:bodyPr/>
        <a:lstStyle/>
        <a:p>
          <a:r>
            <a:rPr lang="en-US"/>
            <a:t>Increase k (but not too much)</a:t>
          </a:r>
        </a:p>
      </dgm:t>
    </dgm:pt>
    <dgm:pt modelId="{19D667A6-5C47-42C1-8C23-C8F7A55B0ED2}" type="parTrans" cxnId="{FF5D42E2-D294-4DD7-B4B5-BE72F44367B4}">
      <dgm:prSet/>
      <dgm:spPr/>
      <dgm:t>
        <a:bodyPr/>
        <a:lstStyle/>
        <a:p>
          <a:endParaRPr lang="en-US"/>
        </a:p>
      </dgm:t>
    </dgm:pt>
    <dgm:pt modelId="{57086BD6-7134-4DA1-A8CC-86399575F319}" type="sibTrans" cxnId="{FF5D42E2-D294-4DD7-B4B5-BE72F44367B4}">
      <dgm:prSet/>
      <dgm:spPr/>
      <dgm:t>
        <a:bodyPr/>
        <a:lstStyle/>
        <a:p>
          <a:endParaRPr lang="en-US"/>
        </a:p>
      </dgm:t>
    </dgm:pt>
    <dgm:pt modelId="{078757A1-19F4-4591-8BE0-6D5AE026FE3F}" type="pres">
      <dgm:prSet presAssocID="{7E7A594C-56A4-49F1-81DB-4F32BC17CFC6}" presName="root" presStyleCnt="0">
        <dgm:presLayoutVars>
          <dgm:dir/>
          <dgm:resizeHandles val="exact"/>
        </dgm:presLayoutVars>
      </dgm:prSet>
      <dgm:spPr/>
    </dgm:pt>
    <dgm:pt modelId="{9345F197-ED05-4786-BACB-B35B13DE393E}" type="pres">
      <dgm:prSet presAssocID="{B2E2B472-0B76-4119-9689-7D8A7E870360}" presName="compNode" presStyleCnt="0"/>
      <dgm:spPr/>
    </dgm:pt>
    <dgm:pt modelId="{AC6A4FB0-FA38-439D-AE9B-623EB0D2E4AD}" type="pres">
      <dgm:prSet presAssocID="{B2E2B472-0B76-4119-9689-7D8A7E8703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8AB37C2D-E912-43FA-A23A-F4789B0D5916}" type="pres">
      <dgm:prSet presAssocID="{B2E2B472-0B76-4119-9689-7D8A7E870360}" presName="iconSpace" presStyleCnt="0"/>
      <dgm:spPr/>
    </dgm:pt>
    <dgm:pt modelId="{4FC1FD0B-9DBF-4645-9886-5AB4DDADCB62}" type="pres">
      <dgm:prSet presAssocID="{B2E2B472-0B76-4119-9689-7D8A7E870360}" presName="parTx" presStyleLbl="revTx" presStyleIdx="0" presStyleCnt="4">
        <dgm:presLayoutVars>
          <dgm:chMax val="0"/>
          <dgm:chPref val="0"/>
        </dgm:presLayoutVars>
      </dgm:prSet>
      <dgm:spPr/>
    </dgm:pt>
    <dgm:pt modelId="{0D2D61D5-5E6E-40DB-9579-71DC8AC655DA}" type="pres">
      <dgm:prSet presAssocID="{B2E2B472-0B76-4119-9689-7D8A7E870360}" presName="txSpace" presStyleCnt="0"/>
      <dgm:spPr/>
    </dgm:pt>
    <dgm:pt modelId="{47730537-A872-44A7-BE6F-C5FCDDDE681E}" type="pres">
      <dgm:prSet presAssocID="{B2E2B472-0B76-4119-9689-7D8A7E870360}" presName="desTx" presStyleLbl="revTx" presStyleIdx="1" presStyleCnt="4">
        <dgm:presLayoutVars/>
      </dgm:prSet>
      <dgm:spPr/>
    </dgm:pt>
    <dgm:pt modelId="{A59A08C5-153C-40E3-AF0F-448A206029FE}" type="pres">
      <dgm:prSet presAssocID="{744C1627-6792-4420-9364-F5520754752F}" presName="sibTrans" presStyleCnt="0"/>
      <dgm:spPr/>
    </dgm:pt>
    <dgm:pt modelId="{7B72A4FB-1AC1-414B-BAF0-6207075A0AEB}" type="pres">
      <dgm:prSet presAssocID="{D97BE562-978D-48E7-A29B-F905F16A3540}" presName="compNode" presStyleCnt="0"/>
      <dgm:spPr/>
    </dgm:pt>
    <dgm:pt modelId="{11415E8D-0469-4EA4-9684-C1263D59B13F}" type="pres">
      <dgm:prSet presAssocID="{D97BE562-978D-48E7-A29B-F905F16A35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141DF601-24AB-479D-8076-2240CF5D8649}" type="pres">
      <dgm:prSet presAssocID="{D97BE562-978D-48E7-A29B-F905F16A3540}" presName="iconSpace" presStyleCnt="0"/>
      <dgm:spPr/>
    </dgm:pt>
    <dgm:pt modelId="{EEBA6CED-C932-4591-8C84-B1A12A74E892}" type="pres">
      <dgm:prSet presAssocID="{D97BE562-978D-48E7-A29B-F905F16A3540}" presName="parTx" presStyleLbl="revTx" presStyleIdx="2" presStyleCnt="4">
        <dgm:presLayoutVars>
          <dgm:chMax val="0"/>
          <dgm:chPref val="0"/>
        </dgm:presLayoutVars>
      </dgm:prSet>
      <dgm:spPr/>
    </dgm:pt>
    <dgm:pt modelId="{D42D3FB0-2CC9-415E-9790-D7A4AA1A3076}" type="pres">
      <dgm:prSet presAssocID="{D97BE562-978D-48E7-A29B-F905F16A3540}" presName="txSpace" presStyleCnt="0"/>
      <dgm:spPr/>
    </dgm:pt>
    <dgm:pt modelId="{EFBD2D94-4363-4FD3-99DB-EDC540E75F94}" type="pres">
      <dgm:prSet presAssocID="{D97BE562-978D-48E7-A29B-F905F16A3540}" presName="desTx" presStyleLbl="revTx" presStyleIdx="3" presStyleCnt="4">
        <dgm:presLayoutVars/>
      </dgm:prSet>
      <dgm:spPr/>
    </dgm:pt>
  </dgm:ptLst>
  <dgm:cxnLst>
    <dgm:cxn modelId="{D5E16211-BFC6-4F64-8D6F-A9C810980DA8}" type="presOf" srcId="{D97BE562-978D-48E7-A29B-F905F16A3540}" destId="{EEBA6CED-C932-4591-8C84-B1A12A74E892}" srcOrd="0" destOrd="0" presId="urn:microsoft.com/office/officeart/2018/5/layout/CenteredIconLabelDescriptionList"/>
    <dgm:cxn modelId="{CA567919-3F9B-4A12-94DE-499F1FFEA599}" type="presOf" srcId="{D6B6EF74-F9AF-4F81-8814-9EBAA94C051F}" destId="{EFBD2D94-4363-4FD3-99DB-EDC540E75F94}" srcOrd="0" destOrd="0" presId="urn:microsoft.com/office/officeart/2018/5/layout/CenteredIconLabelDescriptionList"/>
    <dgm:cxn modelId="{69DEAB1B-1E73-4B3A-8D7D-E56070581C0B}" srcId="{B2E2B472-0B76-4119-9689-7D8A7E870360}" destId="{EFEB89B7-3D10-4567-9329-66540247EF62}" srcOrd="0" destOrd="0" parTransId="{41023899-8AB1-45D1-A2F0-4FDAA7D7238E}" sibTransId="{CAC26D7C-6A0A-44F7-9B9E-18B62D17D5F0}"/>
    <dgm:cxn modelId="{9A3B9953-949B-409D-96FA-13D5BFE5625D}" type="presOf" srcId="{EFEB89B7-3D10-4567-9329-66540247EF62}" destId="{47730537-A872-44A7-BE6F-C5FCDDDE681E}" srcOrd="0" destOrd="0" presId="urn:microsoft.com/office/officeart/2018/5/layout/CenteredIconLabelDescriptionList"/>
    <dgm:cxn modelId="{A35D8556-889D-4CC1-8800-FFD3C6040BFC}" type="presOf" srcId="{E770F3F1-CB46-4219-A3F2-962A05CAA9F7}" destId="{EFBD2D94-4363-4FD3-99DB-EDC540E75F94}" srcOrd="0" destOrd="2" presId="urn:microsoft.com/office/officeart/2018/5/layout/CenteredIconLabelDescriptionList"/>
    <dgm:cxn modelId="{A3A1AB5A-6345-433B-801A-4677671CC266}" srcId="{D97BE562-978D-48E7-A29B-F905F16A3540}" destId="{D6B6EF74-F9AF-4F81-8814-9EBAA94C051F}" srcOrd="0" destOrd="0" parTransId="{7FC9425F-830E-4E40-8ECE-DAD2871A07E0}" sibTransId="{AF632D0B-9C79-403E-9CC5-372320FECEC1}"/>
    <dgm:cxn modelId="{E894C55B-D451-4F4D-9532-CFA9FF1361CC}" type="presOf" srcId="{7E7A594C-56A4-49F1-81DB-4F32BC17CFC6}" destId="{078757A1-19F4-4591-8BE0-6D5AE026FE3F}" srcOrd="0" destOrd="0" presId="urn:microsoft.com/office/officeart/2018/5/layout/CenteredIconLabelDescriptionList"/>
    <dgm:cxn modelId="{925B7360-C26B-4F12-A020-CD0C0D861DC0}" srcId="{7E7A594C-56A4-49F1-81DB-4F32BC17CFC6}" destId="{B2E2B472-0B76-4119-9689-7D8A7E870360}" srcOrd="0" destOrd="0" parTransId="{4BCFA136-2EE3-4660-B82B-6DB7E9321394}" sibTransId="{744C1627-6792-4420-9364-F5520754752F}"/>
    <dgm:cxn modelId="{0216998B-5136-4137-8276-630C80A4623B}" srcId="{B2E2B472-0B76-4119-9689-7D8A7E870360}" destId="{FB78ADCC-B45F-46B4-A9BB-9524498B05BA}" srcOrd="1" destOrd="0" parTransId="{5D7B33FB-220D-48BE-8AD7-33A7C310A711}" sibTransId="{DAC14E45-71F1-489D-9D65-CA3D87E8DD5F}"/>
    <dgm:cxn modelId="{22793E90-A6C6-4363-987A-A71A3617AA01}" type="presOf" srcId="{62D0D4AA-CCB8-4D75-9D50-D148CF1E0603}" destId="{EFBD2D94-4363-4FD3-99DB-EDC540E75F94}" srcOrd="0" destOrd="1" presId="urn:microsoft.com/office/officeart/2018/5/layout/CenteredIconLabelDescriptionList"/>
    <dgm:cxn modelId="{3E833498-2002-4A6D-B0CE-9151E0E3AA1C}" type="presOf" srcId="{B2E2B472-0B76-4119-9689-7D8A7E870360}" destId="{4FC1FD0B-9DBF-4645-9886-5AB4DDADCB62}" srcOrd="0" destOrd="0" presId="urn:microsoft.com/office/officeart/2018/5/layout/CenteredIconLabelDescriptionList"/>
    <dgm:cxn modelId="{B3FE299D-04D8-4F75-B9C6-6E9567AF40FD}" srcId="{D97BE562-978D-48E7-A29B-F905F16A3540}" destId="{62D0D4AA-CCB8-4D75-9D50-D148CF1E0603}" srcOrd="1" destOrd="0" parTransId="{FB03230F-E13F-4218-89FD-21C18996FEAE}" sibTransId="{52C8234B-FF57-42DC-9A74-09426A93752A}"/>
    <dgm:cxn modelId="{A5F4B0A0-9816-4C87-9092-F05DADD96D56}" srcId="{7E7A594C-56A4-49F1-81DB-4F32BC17CFC6}" destId="{D97BE562-978D-48E7-A29B-F905F16A3540}" srcOrd="1" destOrd="0" parTransId="{BFC637D7-DB54-42D3-8981-9E5ADD7CE7A3}" sibTransId="{E8A39429-3798-4CE9-A1EC-39A5D0886476}"/>
    <dgm:cxn modelId="{BA0CE7E1-9682-4E7E-AA8B-D85921A2FF38}" type="presOf" srcId="{FB78ADCC-B45F-46B4-A9BB-9524498B05BA}" destId="{47730537-A872-44A7-BE6F-C5FCDDDE681E}" srcOrd="0" destOrd="1" presId="urn:microsoft.com/office/officeart/2018/5/layout/CenteredIconLabelDescriptionList"/>
    <dgm:cxn modelId="{FF5D42E2-D294-4DD7-B4B5-BE72F44367B4}" srcId="{D97BE562-978D-48E7-A29B-F905F16A3540}" destId="{E770F3F1-CB46-4219-A3F2-962A05CAA9F7}" srcOrd="2" destOrd="0" parTransId="{19D667A6-5C47-42C1-8C23-C8F7A55B0ED2}" sibTransId="{57086BD6-7134-4DA1-A8CC-86399575F319}"/>
    <dgm:cxn modelId="{A10FEE75-CAC9-4A24-861C-6CFA61323260}" type="presParOf" srcId="{078757A1-19F4-4591-8BE0-6D5AE026FE3F}" destId="{9345F197-ED05-4786-BACB-B35B13DE393E}" srcOrd="0" destOrd="0" presId="urn:microsoft.com/office/officeart/2018/5/layout/CenteredIconLabelDescriptionList"/>
    <dgm:cxn modelId="{18E5B4BD-A407-433A-AAC2-9CD1BFA083E2}" type="presParOf" srcId="{9345F197-ED05-4786-BACB-B35B13DE393E}" destId="{AC6A4FB0-FA38-439D-AE9B-623EB0D2E4AD}" srcOrd="0" destOrd="0" presId="urn:microsoft.com/office/officeart/2018/5/layout/CenteredIconLabelDescriptionList"/>
    <dgm:cxn modelId="{22C43841-FC19-4840-BB42-387D64A72090}" type="presParOf" srcId="{9345F197-ED05-4786-BACB-B35B13DE393E}" destId="{8AB37C2D-E912-43FA-A23A-F4789B0D5916}" srcOrd="1" destOrd="0" presId="urn:microsoft.com/office/officeart/2018/5/layout/CenteredIconLabelDescriptionList"/>
    <dgm:cxn modelId="{66BFDF98-0EEB-4FE9-9F63-44CBDFB4733C}" type="presParOf" srcId="{9345F197-ED05-4786-BACB-B35B13DE393E}" destId="{4FC1FD0B-9DBF-4645-9886-5AB4DDADCB62}" srcOrd="2" destOrd="0" presId="urn:microsoft.com/office/officeart/2018/5/layout/CenteredIconLabelDescriptionList"/>
    <dgm:cxn modelId="{9A95D619-9CE2-4211-97B9-67C2395F485F}" type="presParOf" srcId="{9345F197-ED05-4786-BACB-B35B13DE393E}" destId="{0D2D61D5-5E6E-40DB-9579-71DC8AC655DA}" srcOrd="3" destOrd="0" presId="urn:microsoft.com/office/officeart/2018/5/layout/CenteredIconLabelDescriptionList"/>
    <dgm:cxn modelId="{8E25FCD0-3FA2-49C7-B67D-49884E1CAE11}" type="presParOf" srcId="{9345F197-ED05-4786-BACB-B35B13DE393E}" destId="{47730537-A872-44A7-BE6F-C5FCDDDE681E}" srcOrd="4" destOrd="0" presId="urn:microsoft.com/office/officeart/2018/5/layout/CenteredIconLabelDescriptionList"/>
    <dgm:cxn modelId="{7CE4B13E-2FA8-4513-92A4-BAAC13709291}" type="presParOf" srcId="{078757A1-19F4-4591-8BE0-6D5AE026FE3F}" destId="{A59A08C5-153C-40E3-AF0F-448A206029FE}" srcOrd="1" destOrd="0" presId="urn:microsoft.com/office/officeart/2018/5/layout/CenteredIconLabelDescriptionList"/>
    <dgm:cxn modelId="{46E74C38-752F-404A-9F72-01E02B9B35E3}" type="presParOf" srcId="{078757A1-19F4-4591-8BE0-6D5AE026FE3F}" destId="{7B72A4FB-1AC1-414B-BAF0-6207075A0AEB}" srcOrd="2" destOrd="0" presId="urn:microsoft.com/office/officeart/2018/5/layout/CenteredIconLabelDescriptionList"/>
    <dgm:cxn modelId="{D7C4CB68-E180-4241-B150-312D41355E8D}" type="presParOf" srcId="{7B72A4FB-1AC1-414B-BAF0-6207075A0AEB}" destId="{11415E8D-0469-4EA4-9684-C1263D59B13F}" srcOrd="0" destOrd="0" presId="urn:microsoft.com/office/officeart/2018/5/layout/CenteredIconLabelDescriptionList"/>
    <dgm:cxn modelId="{FE474AD7-BCD2-4654-B7A0-B8F411137C19}" type="presParOf" srcId="{7B72A4FB-1AC1-414B-BAF0-6207075A0AEB}" destId="{141DF601-24AB-479D-8076-2240CF5D8649}" srcOrd="1" destOrd="0" presId="urn:microsoft.com/office/officeart/2018/5/layout/CenteredIconLabelDescriptionList"/>
    <dgm:cxn modelId="{175469F5-5DBC-4439-B772-D6DDE680B83E}" type="presParOf" srcId="{7B72A4FB-1AC1-414B-BAF0-6207075A0AEB}" destId="{EEBA6CED-C932-4591-8C84-B1A12A74E892}" srcOrd="2" destOrd="0" presId="urn:microsoft.com/office/officeart/2018/5/layout/CenteredIconLabelDescriptionList"/>
    <dgm:cxn modelId="{E62F5F09-DDF0-4CF5-9EA9-2616CB9DA86F}" type="presParOf" srcId="{7B72A4FB-1AC1-414B-BAF0-6207075A0AEB}" destId="{D42D3FB0-2CC9-415E-9790-D7A4AA1A3076}" srcOrd="3" destOrd="0" presId="urn:microsoft.com/office/officeart/2018/5/layout/CenteredIconLabelDescriptionList"/>
    <dgm:cxn modelId="{749360E1-6A48-433E-B5A4-4E4DC03D74C3}" type="presParOf" srcId="{7B72A4FB-1AC1-414B-BAF0-6207075A0AEB}" destId="{EFBD2D94-4363-4FD3-99DB-EDC540E75F9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69CF1-FFD2-4084-9C4F-4D6E1D68224F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92069-2209-47A5-A5BA-FC4AFCEF9F49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8F72B-7334-441A-B761-7A506E0BE838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Linear Basis Function Model for Classification</a:t>
          </a:r>
        </a:p>
      </dsp:txBody>
      <dsp:txXfrm>
        <a:off x="1342800" y="3255669"/>
        <a:ext cx="3600000" cy="720000"/>
      </dsp:txXfrm>
    </dsp:sp>
    <dsp:sp modelId="{2B07DCAB-B2F7-4460-95CD-60EB30C10CBF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22FFC-7D8C-49FB-9909-A2507170B89F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8E53A-5359-4ADF-B7E4-7EA39FA5DE59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Linear Discriminant Model for Regression</a:t>
          </a:r>
        </a:p>
      </dsp:txBody>
      <dsp:txXfrm>
        <a:off x="5572800" y="3255669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9DAE3-56BC-4C94-94D9-79441878DDCF}">
      <dsp:nvSpPr>
        <dsp:cNvPr id="0" name=""/>
        <dsp:cNvSpPr/>
      </dsp:nvSpPr>
      <dsp:spPr>
        <a:xfrm>
          <a:off x="13219" y="556406"/>
          <a:ext cx="811316" cy="811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F5CAC-0265-4C9C-98FC-D1360E16C51F}">
      <dsp:nvSpPr>
        <dsp:cNvPr id="0" name=""/>
        <dsp:cNvSpPr/>
      </dsp:nvSpPr>
      <dsp:spPr>
        <a:xfrm>
          <a:off x="13219" y="1445527"/>
          <a:ext cx="2318046" cy="86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Need distance/similarity measure and attributes that “match” target function.</a:t>
          </a:r>
        </a:p>
      </dsp:txBody>
      <dsp:txXfrm>
        <a:off x="13219" y="1445527"/>
        <a:ext cx="2318046" cy="869884"/>
      </dsp:txXfrm>
    </dsp:sp>
    <dsp:sp modelId="{0340D230-1BA5-4095-B653-89DA562F1F3E}">
      <dsp:nvSpPr>
        <dsp:cNvPr id="0" name=""/>
        <dsp:cNvSpPr/>
      </dsp:nvSpPr>
      <dsp:spPr>
        <a:xfrm>
          <a:off x="13219" y="2351600"/>
          <a:ext cx="2318046" cy="1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48A42-C95E-4E70-8AD5-F7922ABB05FA}">
      <dsp:nvSpPr>
        <dsp:cNvPr id="0" name=""/>
        <dsp:cNvSpPr/>
      </dsp:nvSpPr>
      <dsp:spPr>
        <a:xfrm>
          <a:off x="2736924" y="556406"/>
          <a:ext cx="811316" cy="811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53B42-5DB2-4D8C-9332-154902AF589C}">
      <dsp:nvSpPr>
        <dsp:cNvPr id="0" name=""/>
        <dsp:cNvSpPr/>
      </dsp:nvSpPr>
      <dsp:spPr>
        <a:xfrm>
          <a:off x="2736924" y="1445527"/>
          <a:ext cx="2318046" cy="86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For large training sets,</a:t>
          </a:r>
        </a:p>
      </dsp:txBody>
      <dsp:txXfrm>
        <a:off x="2736924" y="1445527"/>
        <a:ext cx="2318046" cy="869884"/>
      </dsp:txXfrm>
    </dsp:sp>
    <dsp:sp modelId="{594B24E5-90C1-4455-AB69-3DDE7B924401}">
      <dsp:nvSpPr>
        <dsp:cNvPr id="0" name=""/>
        <dsp:cNvSpPr/>
      </dsp:nvSpPr>
      <dsp:spPr>
        <a:xfrm>
          <a:off x="2736924" y="2351600"/>
          <a:ext cx="2318046" cy="1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124EA-EEAE-4DA8-83A5-D0ABD1DB5D45}">
      <dsp:nvSpPr>
        <dsp:cNvPr id="0" name=""/>
        <dsp:cNvSpPr/>
      </dsp:nvSpPr>
      <dsp:spPr>
        <a:xfrm>
          <a:off x="5460629" y="556406"/>
          <a:ext cx="811316" cy="811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2BDA-CFEB-41EF-847E-7B7EB391C2EF}">
      <dsp:nvSpPr>
        <dsp:cNvPr id="0" name=""/>
        <dsp:cNvSpPr/>
      </dsp:nvSpPr>
      <dsp:spPr>
        <a:xfrm>
          <a:off x="5460629" y="1445527"/>
          <a:ext cx="2318046" cy="86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ym typeface="Wingdings" panose="05000000000000000000" pitchFamily="2" charset="2"/>
            </a:rPr>
            <a:t></a:t>
          </a:r>
          <a:r>
            <a:rPr lang="en-US" sz="1400" kern="1200" dirty="0"/>
            <a:t> Must make a pass through the entire dataset for each classification.  This can be prohibitive for large data sets.</a:t>
          </a:r>
        </a:p>
      </dsp:txBody>
      <dsp:txXfrm>
        <a:off x="5460629" y="1445527"/>
        <a:ext cx="2318046" cy="869884"/>
      </dsp:txXfrm>
    </dsp:sp>
    <dsp:sp modelId="{7355349F-A81D-4E26-9756-A57D967DFCE0}">
      <dsp:nvSpPr>
        <dsp:cNvPr id="0" name=""/>
        <dsp:cNvSpPr/>
      </dsp:nvSpPr>
      <dsp:spPr>
        <a:xfrm>
          <a:off x="5460629" y="2351600"/>
          <a:ext cx="2318046" cy="1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E8AC6-2199-48E6-8789-CC797516976E}">
      <dsp:nvSpPr>
        <dsp:cNvPr id="0" name=""/>
        <dsp:cNvSpPr/>
      </dsp:nvSpPr>
      <dsp:spPr>
        <a:xfrm>
          <a:off x="8184333" y="556406"/>
          <a:ext cx="811316" cy="811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CED8B-6065-4EAE-B169-469643A4EBDC}">
      <dsp:nvSpPr>
        <dsp:cNvPr id="0" name=""/>
        <dsp:cNvSpPr/>
      </dsp:nvSpPr>
      <dsp:spPr>
        <a:xfrm>
          <a:off x="8184333" y="1445527"/>
          <a:ext cx="2318046" cy="86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Prediction accuracy can quickly degrade when number of attributes grows.</a:t>
          </a:r>
        </a:p>
      </dsp:txBody>
      <dsp:txXfrm>
        <a:off x="8184333" y="1445527"/>
        <a:ext cx="2318046" cy="869884"/>
      </dsp:txXfrm>
    </dsp:sp>
    <dsp:sp modelId="{AD5F41DF-E927-4C9E-9EA9-2A41B96AC5DC}">
      <dsp:nvSpPr>
        <dsp:cNvPr id="0" name=""/>
        <dsp:cNvSpPr/>
      </dsp:nvSpPr>
      <dsp:spPr>
        <a:xfrm>
          <a:off x="8184333" y="2351600"/>
          <a:ext cx="2318046" cy="14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B6B8-F814-423A-85F4-B2F06D6AD500}">
      <dsp:nvSpPr>
        <dsp:cNvPr id="0" name=""/>
        <dsp:cNvSpPr/>
      </dsp:nvSpPr>
      <dsp:spPr>
        <a:xfrm>
          <a:off x="1963800" y="53609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D8C25-C992-4BEE-BAB8-176432A9FB98}">
      <dsp:nvSpPr>
        <dsp:cNvPr id="0" name=""/>
        <dsp:cNvSpPr/>
      </dsp:nvSpPr>
      <dsp:spPr>
        <a:xfrm>
          <a:off x="559800" y="218915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Decision Tree Model</a:t>
          </a:r>
        </a:p>
      </dsp:txBody>
      <dsp:txXfrm>
        <a:off x="559800" y="2189153"/>
        <a:ext cx="4320000" cy="648000"/>
      </dsp:txXfrm>
    </dsp:sp>
    <dsp:sp modelId="{102089F0-FA95-4AD5-AE58-8F65B072F644}">
      <dsp:nvSpPr>
        <dsp:cNvPr id="0" name=""/>
        <dsp:cNvSpPr/>
      </dsp:nvSpPr>
      <dsp:spPr>
        <a:xfrm>
          <a:off x="559800" y="2902760"/>
          <a:ext cx="4320000" cy="91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 Concepts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Hypothesis Set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Algorithm </a:t>
          </a:r>
        </a:p>
      </dsp:txBody>
      <dsp:txXfrm>
        <a:off x="559800" y="2902760"/>
        <a:ext cx="4320000" cy="913685"/>
      </dsp:txXfrm>
    </dsp:sp>
    <dsp:sp modelId="{28771285-4F28-468C-9898-2AD98D998558}">
      <dsp:nvSpPr>
        <dsp:cNvPr id="0" name=""/>
        <dsp:cNvSpPr/>
      </dsp:nvSpPr>
      <dsp:spPr>
        <a:xfrm>
          <a:off x="7039800" y="53609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78E4-08D4-4563-B663-246520B9604C}">
      <dsp:nvSpPr>
        <dsp:cNvPr id="0" name=""/>
        <dsp:cNvSpPr/>
      </dsp:nvSpPr>
      <dsp:spPr>
        <a:xfrm>
          <a:off x="5635800" y="218915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K-Nearest Neighbor Model</a:t>
          </a:r>
        </a:p>
      </dsp:txBody>
      <dsp:txXfrm>
        <a:off x="5635800" y="2189153"/>
        <a:ext cx="4320000" cy="648000"/>
      </dsp:txXfrm>
    </dsp:sp>
    <dsp:sp modelId="{00A9E72C-BA41-45B6-939E-D2C79160C01E}">
      <dsp:nvSpPr>
        <dsp:cNvPr id="0" name=""/>
        <dsp:cNvSpPr/>
      </dsp:nvSpPr>
      <dsp:spPr>
        <a:xfrm>
          <a:off x="5635800" y="2902760"/>
          <a:ext cx="4320000" cy="91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 Concepts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Hypothesis Set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Algorithm</a:t>
          </a:r>
        </a:p>
      </dsp:txBody>
      <dsp:txXfrm>
        <a:off x="5635800" y="2902760"/>
        <a:ext cx="4320000" cy="913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196F1-EA98-4315-9423-1784E2319F3B}">
      <dsp:nvSpPr>
        <dsp:cNvPr id="0" name=""/>
        <dsp:cNvSpPr/>
      </dsp:nvSpPr>
      <dsp:spPr>
        <a:xfrm>
          <a:off x="0" y="898138"/>
          <a:ext cx="6263640" cy="1648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48412-DF11-4B70-AC77-A780ADDA606B}">
      <dsp:nvSpPr>
        <dsp:cNvPr id="0" name=""/>
        <dsp:cNvSpPr/>
      </dsp:nvSpPr>
      <dsp:spPr>
        <a:xfrm>
          <a:off x="498575" y="1268979"/>
          <a:ext cx="906500" cy="906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B76AD-7F8C-46A7-99D0-0F40B60D05B6}">
      <dsp:nvSpPr>
        <dsp:cNvPr id="0" name=""/>
        <dsp:cNvSpPr/>
      </dsp:nvSpPr>
      <dsp:spPr>
        <a:xfrm>
          <a:off x="1903650" y="898138"/>
          <a:ext cx="2818638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 of building the decision tree or ascertaining the decision rules</a:t>
          </a:r>
        </a:p>
      </dsp:txBody>
      <dsp:txXfrm>
        <a:off x="1903650" y="898138"/>
        <a:ext cx="2818638" cy="1648182"/>
      </dsp:txXfrm>
    </dsp:sp>
    <dsp:sp modelId="{EF7ED840-E3FB-4AEE-8443-8305AEA0EF38}">
      <dsp:nvSpPr>
        <dsp:cNvPr id="0" name=""/>
        <dsp:cNvSpPr/>
      </dsp:nvSpPr>
      <dsp:spPr>
        <a:xfrm>
          <a:off x="4722288" y="898138"/>
          <a:ext cx="1539490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tree induction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rule induction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induction </a:t>
          </a:r>
        </a:p>
      </dsp:txBody>
      <dsp:txXfrm>
        <a:off x="4722288" y="898138"/>
        <a:ext cx="1539490" cy="1648182"/>
      </dsp:txXfrm>
    </dsp:sp>
    <dsp:sp modelId="{47759494-2466-463E-9063-E3EF7FB1EB93}">
      <dsp:nvSpPr>
        <dsp:cNvPr id="0" name=""/>
        <dsp:cNvSpPr/>
      </dsp:nvSpPr>
      <dsp:spPr>
        <a:xfrm>
          <a:off x="0" y="2958366"/>
          <a:ext cx="6263640" cy="1648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327C9-F6F4-4758-A6A3-55B9B56A3859}">
      <dsp:nvSpPr>
        <dsp:cNvPr id="0" name=""/>
        <dsp:cNvSpPr/>
      </dsp:nvSpPr>
      <dsp:spPr>
        <a:xfrm>
          <a:off x="498575" y="3329207"/>
          <a:ext cx="906500" cy="906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15966-0B02-44F3-8366-5B082B1C9935}">
      <dsp:nvSpPr>
        <dsp:cNvPr id="0" name=""/>
        <dsp:cNvSpPr/>
      </dsp:nvSpPr>
      <dsp:spPr>
        <a:xfrm>
          <a:off x="1903650" y="2958366"/>
          <a:ext cx="2818638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Decision tree algorithms </a:t>
          </a:r>
        </a:p>
      </dsp:txBody>
      <dsp:txXfrm>
        <a:off x="1903650" y="2958366"/>
        <a:ext cx="2818638" cy="1648182"/>
      </dsp:txXfrm>
    </dsp:sp>
    <dsp:sp modelId="{3CCFA77F-AEA4-4291-8769-8C52ECA76169}">
      <dsp:nvSpPr>
        <dsp:cNvPr id="0" name=""/>
        <dsp:cNvSpPr/>
      </dsp:nvSpPr>
      <dsp:spPr>
        <a:xfrm>
          <a:off x="4722288" y="2958366"/>
          <a:ext cx="1539490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induce decision trees recursively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from the root (top) down - </a:t>
          </a:r>
          <a:r>
            <a:rPr lang="en-US" sz="1100" i="1" kern="1200"/>
            <a:t>greedy</a:t>
          </a:r>
          <a:r>
            <a:rPr lang="en-US" sz="1100" kern="1200"/>
            <a:t> approach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established basic algorithms</a:t>
          </a:r>
        </a:p>
      </dsp:txBody>
      <dsp:txXfrm>
        <a:off x="4722288" y="2958366"/>
        <a:ext cx="1539490" cy="1648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A0735-9145-40E9-8F4F-83EE05579FD0}">
      <dsp:nvSpPr>
        <dsp:cNvPr id="0" name=""/>
        <dsp:cNvSpPr/>
      </dsp:nvSpPr>
      <dsp:spPr>
        <a:xfrm>
          <a:off x="2173131" y="114246"/>
          <a:ext cx="1510523" cy="1416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3E50E-3BCC-4487-BF38-4857D095FC92}">
      <dsp:nvSpPr>
        <dsp:cNvPr id="0" name=""/>
        <dsp:cNvSpPr/>
      </dsp:nvSpPr>
      <dsp:spPr>
        <a:xfrm>
          <a:off x="770502" y="1680039"/>
          <a:ext cx="4315781" cy="607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Continuous variables attributes - problems for decision trees</a:t>
          </a:r>
        </a:p>
      </dsp:txBody>
      <dsp:txXfrm>
        <a:off x="770502" y="1680039"/>
        <a:ext cx="4315781" cy="607274"/>
      </dsp:txXfrm>
    </dsp:sp>
    <dsp:sp modelId="{5A7222CE-DD79-41B1-942F-DBC1CCDE19D3}">
      <dsp:nvSpPr>
        <dsp:cNvPr id="0" name=""/>
        <dsp:cNvSpPr/>
      </dsp:nvSpPr>
      <dsp:spPr>
        <a:xfrm>
          <a:off x="770502" y="2356531"/>
          <a:ext cx="4315781" cy="1218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 computational complexity of the task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promote prediction inaccuracy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lead to overfitting of data </a:t>
          </a:r>
        </a:p>
      </dsp:txBody>
      <dsp:txXfrm>
        <a:off x="770502" y="2356531"/>
        <a:ext cx="4315781" cy="1218627"/>
      </dsp:txXfrm>
    </dsp:sp>
    <dsp:sp modelId="{88907214-7FF4-41BA-989D-1F7F3FA70300}">
      <dsp:nvSpPr>
        <dsp:cNvPr id="0" name=""/>
        <dsp:cNvSpPr/>
      </dsp:nvSpPr>
      <dsp:spPr>
        <a:xfrm>
          <a:off x="7244174" y="114246"/>
          <a:ext cx="1510523" cy="1416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AF1C-C615-43E3-99EB-43B3F2E9F41F}">
      <dsp:nvSpPr>
        <dsp:cNvPr id="0" name=""/>
        <dsp:cNvSpPr/>
      </dsp:nvSpPr>
      <dsp:spPr>
        <a:xfrm>
          <a:off x="5841545" y="1680039"/>
          <a:ext cx="4315781" cy="607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Convert continuous variables into discrete intervals</a:t>
          </a:r>
        </a:p>
      </dsp:txBody>
      <dsp:txXfrm>
        <a:off x="5841545" y="1680039"/>
        <a:ext cx="4315781" cy="607274"/>
      </dsp:txXfrm>
    </dsp:sp>
    <dsp:sp modelId="{11E26779-7739-4C3B-A4B9-B16F0B0816F4}">
      <dsp:nvSpPr>
        <dsp:cNvPr id="0" name=""/>
        <dsp:cNvSpPr/>
      </dsp:nvSpPr>
      <dsp:spPr>
        <a:xfrm>
          <a:off x="5841545" y="2356531"/>
          <a:ext cx="4315781" cy="1218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“greater than or equal to” and “less than”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optimal solution for conversion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difficult to determine discrete intervals ideal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number</a:t>
          </a:r>
        </a:p>
      </dsp:txBody>
      <dsp:txXfrm>
        <a:off x="5841545" y="2356531"/>
        <a:ext cx="4315781" cy="1218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16DEE-9908-4AAB-A3F0-16F7D8BA947A}">
      <dsp:nvSpPr>
        <dsp:cNvPr id="0" name=""/>
        <dsp:cNvSpPr/>
      </dsp:nvSpPr>
      <dsp:spPr>
        <a:xfrm>
          <a:off x="1693971" y="370355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58881-E994-48E3-9B3D-F675153E02B7}">
      <dsp:nvSpPr>
        <dsp:cNvPr id="0" name=""/>
        <dsp:cNvSpPr/>
      </dsp:nvSpPr>
      <dsp:spPr>
        <a:xfrm>
          <a:off x="291342" y="2007763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Models induce a tree by recursively selecting and subdividing attributes</a:t>
          </a:r>
        </a:p>
      </dsp:txBody>
      <dsp:txXfrm>
        <a:off x="291342" y="2007763"/>
        <a:ext cx="4315781" cy="647367"/>
      </dsp:txXfrm>
    </dsp:sp>
    <dsp:sp modelId="{A3FFC9AB-0B90-43BF-8B38-2D0ED97AE03E}">
      <dsp:nvSpPr>
        <dsp:cNvPr id="0" name=""/>
        <dsp:cNvSpPr/>
      </dsp:nvSpPr>
      <dsp:spPr>
        <a:xfrm>
          <a:off x="291342" y="2714146"/>
          <a:ext cx="4315781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selection - noisy variables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inefficient production of inaccurate trees </a:t>
          </a:r>
        </a:p>
      </dsp:txBody>
      <dsp:txXfrm>
        <a:off x="291342" y="2714146"/>
        <a:ext cx="4315781" cy="604902"/>
      </dsp:txXfrm>
    </dsp:sp>
    <dsp:sp modelId="{801E1A61-62F5-44D8-AD99-4C5AEE05EAA3}">
      <dsp:nvSpPr>
        <dsp:cNvPr id="0" name=""/>
        <dsp:cNvSpPr/>
      </dsp:nvSpPr>
      <dsp:spPr>
        <a:xfrm>
          <a:off x="7244174" y="370355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2E86D-1FFD-4FB9-96C1-962139E1C8D1}">
      <dsp:nvSpPr>
        <dsp:cNvPr id="0" name=""/>
        <dsp:cNvSpPr/>
      </dsp:nvSpPr>
      <dsp:spPr>
        <a:xfrm>
          <a:off x="5841545" y="2007763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Efficient models </a:t>
          </a:r>
        </a:p>
      </dsp:txBody>
      <dsp:txXfrm>
        <a:off x="5841545" y="2007763"/>
        <a:ext cx="4315781" cy="647367"/>
      </dsp:txXfrm>
    </dsp:sp>
    <dsp:sp modelId="{33C7D4AF-A6F2-4CE0-80B1-1D5D8C9C4C88}">
      <dsp:nvSpPr>
        <dsp:cNvPr id="0" name=""/>
        <dsp:cNvSpPr/>
      </dsp:nvSpPr>
      <dsp:spPr>
        <a:xfrm>
          <a:off x="5362385" y="2714146"/>
          <a:ext cx="52741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examine each variable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which will improve accuracy of entire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 - this approach decides best split without considering subsequent splits </a:t>
          </a:r>
        </a:p>
      </dsp:txBody>
      <dsp:txXfrm>
        <a:off x="5362385" y="2714146"/>
        <a:ext cx="5274100" cy="6049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7A7B3-39DE-4A6A-90E2-996D02BADF7A}">
      <dsp:nvSpPr>
        <dsp:cNvPr id="0" name=""/>
        <dsp:cNvSpPr/>
      </dsp:nvSpPr>
      <dsp:spPr>
        <a:xfrm>
          <a:off x="1963800" y="58853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C5EF6-967D-4283-96D7-C378FC0A79C7}">
      <dsp:nvSpPr>
        <dsp:cNvPr id="0" name=""/>
        <dsp:cNvSpPr/>
      </dsp:nvSpPr>
      <dsp:spPr>
        <a:xfrm>
          <a:off x="559800" y="22370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Resampling</a:t>
          </a:r>
        </a:p>
      </dsp:txBody>
      <dsp:txXfrm>
        <a:off x="559800" y="2237028"/>
        <a:ext cx="4320000" cy="648000"/>
      </dsp:txXfrm>
    </dsp:sp>
    <dsp:sp modelId="{F5707A36-6A2A-4FE2-B854-8307F0AB408A}">
      <dsp:nvSpPr>
        <dsp:cNvPr id="0" name=""/>
        <dsp:cNvSpPr/>
      </dsp:nvSpPr>
      <dsp:spPr>
        <a:xfrm>
          <a:off x="559800" y="2948514"/>
          <a:ext cx="4320000" cy="81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5 - fold cross-validation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80% cases used for training; remainder for testing  </a:t>
          </a:r>
        </a:p>
      </dsp:txBody>
      <dsp:txXfrm>
        <a:off x="559800" y="2948514"/>
        <a:ext cx="4320000" cy="814288"/>
      </dsp:txXfrm>
    </dsp:sp>
    <dsp:sp modelId="{E1A52056-4D44-430E-9347-C2CED26508FD}">
      <dsp:nvSpPr>
        <dsp:cNvPr id="0" name=""/>
        <dsp:cNvSpPr/>
      </dsp:nvSpPr>
      <dsp:spPr>
        <a:xfrm>
          <a:off x="7039800" y="58853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AC6D3-4B8A-4938-9D55-8AC1944A2A7D}">
      <dsp:nvSpPr>
        <dsp:cNvPr id="0" name=""/>
        <dsp:cNvSpPr/>
      </dsp:nvSpPr>
      <dsp:spPr>
        <a:xfrm>
          <a:off x="5635800" y="22370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i="1" kern="1200"/>
            <a:t>Weakest-link</a:t>
          </a:r>
          <a:r>
            <a:rPr lang="en-US" sz="2300" kern="1200"/>
            <a:t> or </a:t>
          </a:r>
          <a:r>
            <a:rPr lang="en-US" sz="2300" i="1" kern="1200"/>
            <a:t>cost-complexity</a:t>
          </a:r>
          <a:r>
            <a:rPr lang="en-US" sz="2300" kern="1200"/>
            <a:t> pruning</a:t>
          </a:r>
        </a:p>
      </dsp:txBody>
      <dsp:txXfrm>
        <a:off x="5635800" y="2237028"/>
        <a:ext cx="4320000" cy="648000"/>
      </dsp:txXfrm>
    </dsp:sp>
    <dsp:sp modelId="{65B2B36F-9170-471C-AA53-3D6488A87FFB}">
      <dsp:nvSpPr>
        <dsp:cNvPr id="0" name=""/>
        <dsp:cNvSpPr/>
      </dsp:nvSpPr>
      <dsp:spPr>
        <a:xfrm>
          <a:off x="5635800" y="2948514"/>
          <a:ext cx="4320000" cy="814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trim weakest link ( produces the smallest increase in the apparent error rate)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 can be combined with resampling </a:t>
          </a:r>
        </a:p>
      </dsp:txBody>
      <dsp:txXfrm>
        <a:off x="5635800" y="2948514"/>
        <a:ext cx="4320000" cy="8142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B6B8-F814-423A-85F4-B2F06D6AD500}">
      <dsp:nvSpPr>
        <dsp:cNvPr id="0" name=""/>
        <dsp:cNvSpPr/>
      </dsp:nvSpPr>
      <dsp:spPr>
        <a:xfrm>
          <a:off x="1963800" y="4921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D8C25-C992-4BEE-BAB8-176432A9FB98}">
      <dsp:nvSpPr>
        <dsp:cNvPr id="0" name=""/>
        <dsp:cNvSpPr/>
      </dsp:nvSpPr>
      <dsp:spPr>
        <a:xfrm>
          <a:off x="559800" y="21489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Decision Tree Model</a:t>
          </a:r>
        </a:p>
      </dsp:txBody>
      <dsp:txXfrm>
        <a:off x="559800" y="2148943"/>
        <a:ext cx="4320000" cy="648000"/>
      </dsp:txXfrm>
    </dsp:sp>
    <dsp:sp modelId="{102089F0-FA95-4AD5-AE58-8F65B072F644}">
      <dsp:nvSpPr>
        <dsp:cNvPr id="0" name=""/>
        <dsp:cNvSpPr/>
      </dsp:nvSpPr>
      <dsp:spPr>
        <a:xfrm>
          <a:off x="559800" y="2864310"/>
          <a:ext cx="4320000" cy="99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 Concepts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Hypothesis Set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Algorithm </a:t>
          </a:r>
        </a:p>
      </dsp:txBody>
      <dsp:txXfrm>
        <a:off x="559800" y="2864310"/>
        <a:ext cx="4320000" cy="996128"/>
      </dsp:txXfrm>
    </dsp:sp>
    <dsp:sp modelId="{28771285-4F28-468C-9898-2AD98D998558}">
      <dsp:nvSpPr>
        <dsp:cNvPr id="0" name=""/>
        <dsp:cNvSpPr/>
      </dsp:nvSpPr>
      <dsp:spPr>
        <a:xfrm>
          <a:off x="7039800" y="4921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78E4-08D4-4563-B663-246520B9604C}">
      <dsp:nvSpPr>
        <dsp:cNvPr id="0" name=""/>
        <dsp:cNvSpPr/>
      </dsp:nvSpPr>
      <dsp:spPr>
        <a:xfrm>
          <a:off x="5635800" y="21489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K-Nearest Neighbor Model</a:t>
          </a:r>
        </a:p>
      </dsp:txBody>
      <dsp:txXfrm>
        <a:off x="5635800" y="2148943"/>
        <a:ext cx="4320000" cy="648000"/>
      </dsp:txXfrm>
    </dsp:sp>
    <dsp:sp modelId="{00A9E72C-BA41-45B6-939E-D2C79160C01E}">
      <dsp:nvSpPr>
        <dsp:cNvPr id="0" name=""/>
        <dsp:cNvSpPr/>
      </dsp:nvSpPr>
      <dsp:spPr>
        <a:xfrm>
          <a:off x="5635800" y="2864310"/>
          <a:ext cx="4320000" cy="99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 Concepts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Hypothesis Set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Algorithm</a:t>
          </a:r>
        </a:p>
      </dsp:txBody>
      <dsp:txXfrm>
        <a:off x="5635800" y="2864310"/>
        <a:ext cx="4320000" cy="9961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6BB4-4A08-42F4-BE9D-C082E6CD8FB7}">
      <dsp:nvSpPr>
        <dsp:cNvPr id="0" name=""/>
        <dsp:cNvSpPr/>
      </dsp:nvSpPr>
      <dsp:spPr>
        <a:xfrm>
          <a:off x="1020487" y="526184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B2591-1BD8-4A46-B578-21E4A9A5A4D6}">
      <dsp:nvSpPr>
        <dsp:cNvPr id="0" name=""/>
        <dsp:cNvSpPr/>
      </dsp:nvSpPr>
      <dsp:spPr>
        <a:xfrm>
          <a:off x="393" y="17666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Idea: </a:t>
          </a:r>
        </a:p>
      </dsp:txBody>
      <dsp:txXfrm>
        <a:off x="393" y="1766602"/>
        <a:ext cx="3138750" cy="470812"/>
      </dsp:txXfrm>
    </dsp:sp>
    <dsp:sp modelId="{5DACCA1B-FEA5-40D8-8B14-8E49EBB6B564}">
      <dsp:nvSpPr>
        <dsp:cNvPr id="0" name=""/>
        <dsp:cNvSpPr/>
      </dsp:nvSpPr>
      <dsp:spPr>
        <a:xfrm>
          <a:off x="393" y="2303394"/>
          <a:ext cx="3138750" cy="152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Similar examples have similar label.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Classify new examples like similar training examples.</a:t>
          </a:r>
        </a:p>
      </dsp:txBody>
      <dsp:txXfrm>
        <a:off x="393" y="2303394"/>
        <a:ext cx="3138750" cy="1521758"/>
      </dsp:txXfrm>
    </dsp:sp>
    <dsp:sp modelId="{7C5313D1-D1E7-49EB-8045-E614C6268A08}">
      <dsp:nvSpPr>
        <dsp:cNvPr id="0" name=""/>
        <dsp:cNvSpPr/>
      </dsp:nvSpPr>
      <dsp:spPr>
        <a:xfrm>
          <a:off x="4708518" y="526184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87945-8829-46D3-9AEA-863151DE88A6}">
      <dsp:nvSpPr>
        <dsp:cNvPr id="0" name=""/>
        <dsp:cNvSpPr/>
      </dsp:nvSpPr>
      <dsp:spPr>
        <a:xfrm>
          <a:off x="3688425" y="17666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Algorithm:</a:t>
          </a:r>
        </a:p>
      </dsp:txBody>
      <dsp:txXfrm>
        <a:off x="3688425" y="1766602"/>
        <a:ext cx="3138750" cy="470812"/>
      </dsp:txXfrm>
    </dsp:sp>
    <dsp:sp modelId="{0DE56FEB-1A7B-42B3-B6AE-88CAF8F3EE2E}">
      <dsp:nvSpPr>
        <dsp:cNvPr id="0" name=""/>
        <dsp:cNvSpPr/>
      </dsp:nvSpPr>
      <dsp:spPr>
        <a:xfrm>
          <a:off x="3688425" y="2303394"/>
          <a:ext cx="3138750" cy="152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Given some new example x for which we need to predict its class 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 most similar training examples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Classify </a:t>
          </a:r>
          <a:r>
            <a:rPr lang="en-US" sz="1700" i="1" kern="1200"/>
            <a:t>x</a:t>
          </a:r>
          <a:r>
            <a:rPr lang="en-US" sz="1700" kern="1200"/>
            <a:t> “like” these most similar examples</a:t>
          </a:r>
        </a:p>
      </dsp:txBody>
      <dsp:txXfrm>
        <a:off x="3688425" y="2303394"/>
        <a:ext cx="3138750" cy="1521758"/>
      </dsp:txXfrm>
    </dsp:sp>
    <dsp:sp modelId="{164993BF-564A-46F8-BF1D-46230886D5BA}">
      <dsp:nvSpPr>
        <dsp:cNvPr id="0" name=""/>
        <dsp:cNvSpPr/>
      </dsp:nvSpPr>
      <dsp:spPr>
        <a:xfrm>
          <a:off x="8396550" y="526184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5FA81-2525-4128-88C2-F06943D4251A}">
      <dsp:nvSpPr>
        <dsp:cNvPr id="0" name=""/>
        <dsp:cNvSpPr/>
      </dsp:nvSpPr>
      <dsp:spPr>
        <a:xfrm>
          <a:off x="7376456" y="17666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Questions:</a:t>
          </a:r>
        </a:p>
      </dsp:txBody>
      <dsp:txXfrm>
        <a:off x="7376456" y="1766602"/>
        <a:ext cx="3138750" cy="470812"/>
      </dsp:txXfrm>
    </dsp:sp>
    <dsp:sp modelId="{A179F672-8D4D-41D6-A44E-AB31A523F62C}">
      <dsp:nvSpPr>
        <dsp:cNvPr id="0" name=""/>
        <dsp:cNvSpPr/>
      </dsp:nvSpPr>
      <dsp:spPr>
        <a:xfrm>
          <a:off x="7376456" y="2303394"/>
          <a:ext cx="3138750" cy="152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to determine similarity?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many similar training examples to consider?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to resolve inconsistencies among the training examples?</a:t>
          </a:r>
        </a:p>
      </dsp:txBody>
      <dsp:txXfrm>
        <a:off x="7376456" y="2303394"/>
        <a:ext cx="3138750" cy="1521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A4FB0-FA38-439D-AE9B-623EB0D2E4AD}">
      <dsp:nvSpPr>
        <dsp:cNvPr id="0" name=""/>
        <dsp:cNvSpPr/>
      </dsp:nvSpPr>
      <dsp:spPr>
        <a:xfrm>
          <a:off x="1963800" y="48873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FD0B-9DBF-4645-9886-5AB4DDADCB62}">
      <dsp:nvSpPr>
        <dsp:cNvPr id="0" name=""/>
        <dsp:cNvSpPr/>
      </dsp:nvSpPr>
      <dsp:spPr>
        <a:xfrm>
          <a:off x="559800" y="21458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Prediction accuracy can quickly degrade when number of attributes grows.</a:t>
          </a:r>
        </a:p>
      </dsp:txBody>
      <dsp:txXfrm>
        <a:off x="559800" y="2145807"/>
        <a:ext cx="4320000" cy="648000"/>
      </dsp:txXfrm>
    </dsp:sp>
    <dsp:sp modelId="{47730537-A872-44A7-BE6F-C5FCDDDE681E}">
      <dsp:nvSpPr>
        <dsp:cNvPr id="0" name=""/>
        <dsp:cNvSpPr/>
      </dsp:nvSpPr>
      <dsp:spPr>
        <a:xfrm>
          <a:off x="559800" y="2861285"/>
          <a:ext cx="4320000" cy="1001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Irrelevant attributes easily “swamp” information from relevant attributes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many irrelevant attributes, similarity/distance measure becomes less reliable</a:t>
          </a:r>
        </a:p>
      </dsp:txBody>
      <dsp:txXfrm>
        <a:off x="559800" y="2861285"/>
        <a:ext cx="4320000" cy="1001322"/>
      </dsp:txXfrm>
    </dsp:sp>
    <dsp:sp modelId="{11415E8D-0469-4EA4-9684-C1263D59B13F}">
      <dsp:nvSpPr>
        <dsp:cNvPr id="0" name=""/>
        <dsp:cNvSpPr/>
      </dsp:nvSpPr>
      <dsp:spPr>
        <a:xfrm>
          <a:off x="7039800" y="48873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A6CED-C932-4591-8C84-B1A12A74E892}">
      <dsp:nvSpPr>
        <dsp:cNvPr id="0" name=""/>
        <dsp:cNvSpPr/>
      </dsp:nvSpPr>
      <dsp:spPr>
        <a:xfrm>
          <a:off x="5635800" y="21458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Remedy</a:t>
          </a:r>
        </a:p>
      </dsp:txBody>
      <dsp:txXfrm>
        <a:off x="5635800" y="2145807"/>
        <a:ext cx="4320000" cy="648000"/>
      </dsp:txXfrm>
    </dsp:sp>
    <dsp:sp modelId="{EFBD2D94-4363-4FD3-99DB-EDC540E75F94}">
      <dsp:nvSpPr>
        <dsp:cNvPr id="0" name=""/>
        <dsp:cNvSpPr/>
      </dsp:nvSpPr>
      <dsp:spPr>
        <a:xfrm>
          <a:off x="5635800" y="2861285"/>
          <a:ext cx="4320000" cy="1001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Try to remove irrelevant attributes in pre-processing step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Weight attributes differently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Increase k (but not too much)</a:t>
          </a:r>
        </a:p>
      </dsp:txBody>
      <dsp:txXfrm>
        <a:off x="5635800" y="2861285"/>
        <a:ext cx="4320000" cy="1001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892E5-77EF-4285-9106-5EC23C86C660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A0851-C2B0-4BCA-B852-D7243135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3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569B-98D9-409E-BDF8-CD4FB9C494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1E83-EF9E-4D53-B579-0EFB539B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UVHneBUBW0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L39rN6gz7Y&amp;t=61s" TargetMode="External"/><Relationship Id="rId4" Type="http://schemas.openxmlformats.org/officeDocument/2006/relationships/hyperlink" Target="https://www.youtube.com/watch?v=HVXime0nQe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Decision Tree and KNN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Risman</a:t>
            </a:r>
            <a:r>
              <a:rPr lang="en-US" dirty="0"/>
              <a:t> Adnan </a:t>
            </a:r>
            <a:r>
              <a:rPr lang="en-US" dirty="0" err="1"/>
              <a:t>Mattotorang</a:t>
            </a:r>
            <a:r>
              <a:rPr lang="en-US" dirty="0"/>
              <a:t>, Ph.D.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Non-Binary Trees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6488" y="190048"/>
            <a:ext cx="6894576" cy="21171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1600" b="1" dirty="0">
                <a:cs typeface="Times New Roman" panose="02020603050405020304" pitchFamily="18" charset="0"/>
              </a:rPr>
              <a:t>Characteristics </a:t>
            </a:r>
          </a:p>
          <a:p>
            <a:pPr lvl="1"/>
            <a:r>
              <a:rPr lang="en-US" altLang="en-US" sz="1600" dirty="0">
                <a:cs typeface="Times New Roman" panose="02020603050405020304" pitchFamily="18" charset="0"/>
              </a:rPr>
              <a:t>two or more branches leave each non-terminal node</a:t>
            </a:r>
          </a:p>
          <a:p>
            <a:pPr lvl="1"/>
            <a:r>
              <a:rPr lang="en-US" altLang="en-US" sz="1600" dirty="0">
                <a:cs typeface="Times New Roman" panose="02020603050405020304" pitchFamily="18" charset="0"/>
              </a:rPr>
              <a:t>those branches cover outcomes of the test </a:t>
            </a:r>
          </a:p>
          <a:p>
            <a:pPr lvl="1"/>
            <a:r>
              <a:rPr lang="en-US" altLang="en-US" sz="1600" dirty="0">
                <a:cs typeface="Times New Roman" panose="02020603050405020304" pitchFamily="18" charset="0"/>
              </a:rPr>
              <a:t>exactly one branch enters each non-root node</a:t>
            </a:r>
          </a:p>
          <a:p>
            <a:pPr lvl="1"/>
            <a:r>
              <a:rPr lang="en-US" altLang="en-US" sz="1600" dirty="0">
                <a:cs typeface="Times New Roman" panose="02020603050405020304" pitchFamily="18" charset="0"/>
              </a:rPr>
              <a:t>there are n terminal nodes </a:t>
            </a:r>
          </a:p>
          <a:p>
            <a:pPr lvl="1"/>
            <a:r>
              <a:rPr lang="en-US" altLang="en-US" sz="1600" dirty="0">
                <a:cs typeface="Times New Roman" panose="02020603050405020304" pitchFamily="18" charset="0"/>
              </a:rPr>
              <a:t>there are n-1 non-terminal nodes </a:t>
            </a:r>
          </a:p>
        </p:txBody>
      </p:sp>
      <p:pic>
        <p:nvPicPr>
          <p:cNvPr id="5" name="Picture 4" descr="A picture containing text, boat, line&#10;&#10;Description automatically generated">
            <a:extLst>
              <a:ext uri="{FF2B5EF4-FFF2-40B4-BE49-F238E27FC236}">
                <a16:creationId xmlns:a16="http://schemas.microsoft.com/office/drawing/2014/main" id="{46BFA499-6750-F042-9614-257AC5B6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482800"/>
            <a:ext cx="10917936" cy="35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Goal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Dual goal - Develop tree that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is small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classifies and predicts class with accuracy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Small size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 smaller tree more easily understood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smaller tree less susceptible to overfitting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large tree less information regarding classifying and predicting cases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81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Rule Induction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E44436-EEF6-415E-8FEB-BBE41C88E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62988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Discrete and Continuous Attributes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DE426F-BEA2-464C-B5CB-81441F380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264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54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Making The Split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853320-3F93-4B9B-982E-16EBBEBCF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6860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01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Evaluating the Split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Measures of impurity or its inverse, goodness reduce impurity or degree of randomness at each node  popular measures include: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Entropy Function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Gini Index</a:t>
            </a:r>
          </a:p>
          <a:p>
            <a:r>
              <a:rPr lang="en-US" altLang="en-US" sz="2400" dirty="0" err="1">
                <a:cs typeface="Times New Roman" panose="02020603050405020304" pitchFamily="18" charset="0"/>
              </a:rPr>
              <a:t>Twoing</a:t>
            </a:r>
            <a:r>
              <a:rPr lang="en-US" altLang="en-US" sz="2400" dirty="0">
                <a:cs typeface="Times New Roman" panose="02020603050405020304" pitchFamily="18" charset="0"/>
              </a:rPr>
              <a:t> Rule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4F1C3CA6-B018-402A-9527-2B8275D2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Overfitting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Error rate in predicting the correct class for new cases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overfitting of test data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very low apparent error rate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high actual error rate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3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Optimal Size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Certain minimal size smaller tree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higher apparent error rate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lower actual error rate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Goal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identify threshold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minimize actual error rate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achieve greatest predictive accuracy</a:t>
            </a:r>
            <a:r>
              <a:rPr lang="en-US" alt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2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Ending The Tree Growth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Grow the tree until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additional splitting produces no significant information gain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statistical test - a chi-squared test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problem - trees that are too small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only compares one split with the next descending split</a:t>
            </a:r>
            <a:r>
              <a:rPr lang="en-US" alt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1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Pruning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>
                <a:cs typeface="Times New Roman" panose="02020603050405020304" pitchFamily="18" charset="0"/>
              </a:rPr>
              <a:t>Grow large tree 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reduce its size by eliminating or pruning weak branches step by step 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continue until minimum true error rate </a:t>
            </a:r>
          </a:p>
          <a:p>
            <a:r>
              <a:rPr lang="en-US" altLang="en-US" sz="2000" dirty="0">
                <a:cs typeface="Times New Roman" panose="02020603050405020304" pitchFamily="18" charset="0"/>
              </a:rPr>
              <a:t>Pruning Methods </a:t>
            </a:r>
          </a:p>
          <a:p>
            <a:pPr lvl="1"/>
            <a:r>
              <a:rPr lang="en-US" altLang="en-US" sz="2000" i="1" dirty="0">
                <a:cs typeface="Times New Roman" panose="02020603050405020304" pitchFamily="18" charset="0"/>
              </a:rPr>
              <a:t>reduced-error</a:t>
            </a:r>
            <a:r>
              <a:rPr lang="en-US" altLang="en-US" sz="2000" dirty="0">
                <a:cs typeface="Times New Roman" panose="02020603050405020304" pitchFamily="18" charset="0"/>
              </a:rPr>
              <a:t> pruning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divides samples into test set and training set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training set is used to produce the fully expanded tree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tree is then tested using the test set 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weak branches are pruned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stop when no more improvement</a:t>
            </a:r>
          </a:p>
          <a:p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92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Last Week Material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CBFBA0-3D3B-4D54-8214-473464A6A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1976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99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Pruning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A2E97-BBBE-48F8-B192-3DE477915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987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Advanced Decision Trees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Multivariate or Oblique Trees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CART-LC - CART with Linear Combinations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LMDT - Linear Machine Decision Trees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SADT - Simulated Annealing of Decision Trees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OC1 - Oblique Classifier 1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7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Evaluating Decision Trees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en-US" sz="2000" dirty="0">
                <a:cs typeface="Times New Roman" panose="02020603050405020304" pitchFamily="18" charset="0"/>
              </a:rPr>
              <a:t>Method’s Appropriateness </a:t>
            </a:r>
          </a:p>
          <a:p>
            <a:r>
              <a:rPr lang="en-US" altLang="en-US" sz="2000" dirty="0">
                <a:cs typeface="Times New Roman" panose="02020603050405020304" pitchFamily="18" charset="0"/>
              </a:rPr>
              <a:t>Data set or type </a:t>
            </a:r>
          </a:p>
          <a:p>
            <a:r>
              <a:rPr lang="en-US" altLang="en-US" sz="2000" dirty="0">
                <a:cs typeface="Times New Roman" panose="02020603050405020304" pitchFamily="18" charset="0"/>
              </a:rPr>
              <a:t>Criteria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</a:rPr>
              <a:t>accuracy - predict class label for new data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</a:rPr>
              <a:t>scalability </a:t>
            </a:r>
          </a:p>
          <a:p>
            <a:pPr lvl="2"/>
            <a:r>
              <a:rPr lang="en-US" altLang="en-US" sz="1600" dirty="0">
                <a:cs typeface="Times New Roman" panose="02020603050405020304" pitchFamily="18" charset="0"/>
              </a:rPr>
              <a:t>performs model generation and prediction functions</a:t>
            </a:r>
          </a:p>
          <a:p>
            <a:pPr lvl="2"/>
            <a:r>
              <a:rPr lang="en-US" altLang="en-US" sz="1600" dirty="0">
                <a:cs typeface="Times New Roman" panose="02020603050405020304" pitchFamily="18" charset="0"/>
              </a:rPr>
              <a:t>large data sets</a:t>
            </a:r>
          </a:p>
          <a:p>
            <a:pPr lvl="2"/>
            <a:r>
              <a:rPr lang="en-US" altLang="en-US" sz="1600" dirty="0">
                <a:cs typeface="Times New Roman" panose="02020603050405020304" pitchFamily="18" charset="0"/>
              </a:rPr>
              <a:t>satisfactory speed 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</a:rPr>
              <a:t>robustness  </a:t>
            </a:r>
          </a:p>
          <a:p>
            <a:pPr lvl="2"/>
            <a:r>
              <a:rPr lang="en-US" altLang="en-US" sz="1600" dirty="0">
                <a:cs typeface="Times New Roman" panose="02020603050405020304" pitchFamily="18" charset="0"/>
              </a:rPr>
              <a:t>perform well despite noisy or missing data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</a:rPr>
              <a:t>intuitive appeal </a:t>
            </a:r>
          </a:p>
          <a:p>
            <a:pPr lvl="2"/>
            <a:r>
              <a:rPr lang="en-US" altLang="en-US" sz="1600" dirty="0">
                <a:cs typeface="Times New Roman" panose="02020603050405020304" pitchFamily="18" charset="0"/>
              </a:rPr>
              <a:t>results easily understood</a:t>
            </a:r>
          </a:p>
          <a:p>
            <a:pPr lvl="2"/>
            <a:r>
              <a:rPr lang="en-US" altLang="en-US" sz="1600" dirty="0">
                <a:cs typeface="Times New Roman" panose="02020603050405020304" pitchFamily="18" charset="0"/>
              </a:rPr>
              <a:t>promotes decision making</a:t>
            </a:r>
            <a:r>
              <a:rPr lang="en-US" altLang="en-US" sz="16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803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Decision Tree Limitations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No backtracking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local optimal solution not global optimal solution</a:t>
            </a:r>
          </a:p>
          <a:p>
            <a:pPr lvl="1"/>
            <a:r>
              <a:rPr lang="en-US" altLang="en-US" i="1" dirty="0" err="1">
                <a:cs typeface="Times New Roman" panose="02020603050405020304" pitchFamily="18" charset="0"/>
              </a:rPr>
              <a:t>lookahead</a:t>
            </a:r>
            <a:r>
              <a:rPr lang="en-US" altLang="en-US" dirty="0">
                <a:cs typeface="Times New Roman" panose="02020603050405020304" pitchFamily="18" charset="0"/>
              </a:rPr>
              <a:t> features may give us better trees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Rectangular-shaped geometric regions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in two-dimensional space</a:t>
            </a:r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regions bounded by lines parallel to the x- and y- axes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some linear relationships not parallel to the axes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1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u="sng" dirty="0">
                <a:cs typeface="Times New Roman" panose="02020603050405020304" pitchFamily="18" charset="0"/>
              </a:rPr>
              <a:t>Utility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analyze classified data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produce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accurate and easily understood classification rules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with good predictive value  </a:t>
            </a:r>
          </a:p>
          <a:p>
            <a:pPr lvl="1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</a:t>
            </a:r>
            <a:r>
              <a:rPr lang="en-US" altLang="en-US" u="sng" dirty="0">
                <a:cs typeface="Times New Roman" panose="02020603050405020304" pitchFamily="18" charset="0"/>
              </a:rPr>
              <a:t>Improvements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Limitations being addressed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multivariate discrimination - oblique trees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data mining techniques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9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What We Will Learn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29559-5C42-47D2-B9E3-4AC7FC40CD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0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Instance-Based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1D1EB3-E397-48F8-897C-024B385FB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840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663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1-Nearest Neighbor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en-US" sz="2200" dirty="0"/>
              <a:t>One of the simplest of all machine learning classifiers</a:t>
            </a:r>
          </a:p>
          <a:p>
            <a:r>
              <a:rPr lang="en-US" altLang="en-US" sz="2200" dirty="0"/>
              <a:t>Simple idea:  label a new point the same as the closest known point</a:t>
            </a:r>
          </a:p>
          <a:p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654294" y="1378025"/>
            <a:ext cx="6903718" cy="4101944"/>
            <a:chOff x="3200400" y="3962400"/>
            <a:chExt cx="3590925" cy="2133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766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657600" y="5715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648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00400" y="5029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334000" y="51816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038600" y="4648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724400" y="5867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419600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013325" y="4306888"/>
              <a:ext cx="1778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rmAutofit/>
            </a:bodyPr>
            <a:lstStyle/>
            <a:p>
              <a:pPr eaLnBrk="0" hangingPunct="0">
                <a:spcAft>
                  <a:spcPts val="600"/>
                </a:spcAft>
              </a:pPr>
              <a:r>
                <a:rPr lang="en-US" altLang="en-US" sz="5000">
                  <a:latin typeface="Palatino" charset="0"/>
                </a:rPr>
                <a:t>Label it red.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152900" y="4686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191000" y="4724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229100" y="47625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267200" y="4800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05300" y="48387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343400" y="4876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81500" y="49149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419600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4648200" y="4648200"/>
              <a:ext cx="457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584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/>
              <a:t>1-Nearest Neighbor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711083"/>
            <a:ext cx="5458968" cy="54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altLang="en-US" sz="2200"/>
              <a:t>A type of instance-based learning</a:t>
            </a:r>
          </a:p>
          <a:p>
            <a:pPr lvl="1"/>
            <a:r>
              <a:rPr lang="en-US" altLang="en-US" sz="2200"/>
              <a:t>Also known as “memory-based” learning</a:t>
            </a:r>
          </a:p>
          <a:p>
            <a:r>
              <a:rPr lang="en-US" altLang="en-US" sz="2200"/>
              <a:t>Forms a Voronoi tessellation of the instance space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5324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Distance Metrics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4277564" cy="3410712"/>
          </a:xfrm>
        </p:spPr>
        <p:txBody>
          <a:bodyPr anchor="t">
            <a:normAutofit/>
          </a:bodyPr>
          <a:lstStyle/>
          <a:p>
            <a:r>
              <a:rPr lang="en-US" altLang="en-US" sz="1600" dirty="0"/>
              <a:t>Different metrics can change the decision surface</a:t>
            </a:r>
          </a:p>
          <a:p>
            <a:r>
              <a:rPr lang="en-US" altLang="en-US" sz="1600" dirty="0"/>
              <a:t>Standard Euclidean distance metric:</a:t>
            </a:r>
          </a:p>
          <a:p>
            <a:pPr lvl="1"/>
            <a:r>
              <a:rPr lang="en-US" altLang="en-US" sz="1600" dirty="0"/>
              <a:t>Two-dimensional:  </a:t>
            </a:r>
          </a:p>
          <a:p>
            <a:pPr marL="457200" lvl="1" indent="0"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/>
              <a:t>Dist</a:t>
            </a:r>
            <a:r>
              <a:rPr lang="en-US" altLang="en-US" sz="1600" dirty="0"/>
              <a:t>(</a:t>
            </a:r>
            <a:r>
              <a:rPr lang="en-US" altLang="en-US" sz="1600" dirty="0" err="1"/>
              <a:t>a,b</a:t>
            </a:r>
            <a:r>
              <a:rPr lang="en-US" altLang="en-US" sz="1600" dirty="0"/>
              <a:t>) = sqrt((a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Palatino"/>
              </a:rPr>
              <a:t>–</a:t>
            </a:r>
            <a:r>
              <a:rPr lang="en-US" altLang="en-US" sz="1600" dirty="0"/>
              <a:t> b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)</a:t>
            </a:r>
            <a:r>
              <a:rPr lang="en-US" altLang="en-US" sz="1600" baseline="30000" dirty="0"/>
              <a:t>2 </a:t>
            </a:r>
            <a:r>
              <a:rPr lang="en-US" altLang="en-US" sz="1600" dirty="0"/>
              <a:t>+ (a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Palatino"/>
              </a:rPr>
              <a:t>–</a:t>
            </a:r>
            <a:r>
              <a:rPr lang="en-US" altLang="en-US" sz="1600" dirty="0"/>
              <a:t> b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Multivariate:  </a:t>
            </a:r>
          </a:p>
          <a:p>
            <a:pPr marL="457200" lvl="1" indent="0"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/>
              <a:t>Dist</a:t>
            </a:r>
            <a:r>
              <a:rPr lang="en-US" altLang="en-US" sz="1600" dirty="0"/>
              <a:t>(</a:t>
            </a:r>
            <a:r>
              <a:rPr lang="en-US" altLang="en-US" sz="1600" dirty="0" err="1"/>
              <a:t>a,b</a:t>
            </a:r>
            <a:r>
              <a:rPr lang="en-US" altLang="en-US" sz="1600" dirty="0"/>
              <a:t>) = sqrt(∑ (a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Palatino"/>
              </a:rPr>
              <a:t>–</a:t>
            </a:r>
            <a:r>
              <a:rPr lang="en-US" altLang="en-US" sz="1600" dirty="0"/>
              <a:t> b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</a:t>
            </a:r>
          </a:p>
          <a:p>
            <a:endParaRPr lang="en-US" sz="1600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BD5A4CE-5785-FD48-93A1-26148FFB6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32516"/>
            <a:ext cx="6903720" cy="31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What We Will Learn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29559-5C42-47D2-B9E3-4AC7FC40C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0202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066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1-NN Aspects As Instance-Based Learning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33400" indent="-533400">
              <a:buNone/>
            </a:pPr>
            <a:r>
              <a:rPr lang="en-US" altLang="en-US" sz="1700"/>
              <a:t>A distance metric</a:t>
            </a:r>
          </a:p>
          <a:p>
            <a:pPr marL="914400" lvl="1" indent="-457200"/>
            <a:r>
              <a:rPr lang="en-US" altLang="en-US" sz="1700"/>
              <a:t>Euclidean</a:t>
            </a:r>
          </a:p>
          <a:p>
            <a:pPr marL="914400" lvl="1" indent="-457200"/>
            <a:r>
              <a:rPr lang="en-US" altLang="en-US" sz="1700"/>
              <a:t>When different units are used for each dimension</a:t>
            </a:r>
          </a:p>
          <a:p>
            <a:pPr marL="1295400" lvl="2" indent="-381000">
              <a:buNone/>
            </a:pPr>
            <a:r>
              <a:rPr lang="en-US" altLang="en-US" sz="1700">
                <a:sym typeface="Wingdings" panose="05000000000000000000" pitchFamily="2" charset="2"/>
              </a:rPr>
              <a:t> </a:t>
            </a:r>
            <a:r>
              <a:rPr lang="en-US" altLang="en-US" sz="1700"/>
              <a:t>normalize each dimension  by standard deviation</a:t>
            </a:r>
          </a:p>
          <a:p>
            <a:pPr marL="914400" lvl="1" indent="-457200"/>
            <a:r>
              <a:rPr lang="en-US" altLang="en-US" sz="1700"/>
              <a:t>For discrete data, can use hamming distance </a:t>
            </a:r>
          </a:p>
          <a:p>
            <a:pPr marL="1295400" lvl="2" indent="-381000">
              <a:buNone/>
            </a:pPr>
            <a:r>
              <a:rPr lang="en-US" altLang="en-US" sz="1700">
                <a:sym typeface="Wingdings" panose="05000000000000000000" pitchFamily="2" charset="2"/>
              </a:rPr>
              <a:t></a:t>
            </a:r>
            <a:r>
              <a:rPr lang="en-US" altLang="en-US" sz="1700"/>
              <a:t> D(x1,x2) =number of features on which x1 and x2 differ</a:t>
            </a:r>
          </a:p>
          <a:p>
            <a:pPr marL="914400" lvl="1" indent="-457200"/>
            <a:r>
              <a:rPr lang="en-US" altLang="en-US" sz="1700"/>
              <a:t>Others (e.g., normal, cosine)</a:t>
            </a:r>
          </a:p>
          <a:p>
            <a:pPr marL="914400" lvl="1" indent="-457200"/>
            <a:endParaRPr lang="en-US" altLang="en-US" sz="1700"/>
          </a:p>
          <a:p>
            <a:pPr marL="533400" indent="-533400">
              <a:buNone/>
            </a:pPr>
            <a:r>
              <a:rPr lang="en-US" altLang="en-US" sz="1700"/>
              <a:t>How many nearby neighbors to look at?</a:t>
            </a:r>
          </a:p>
          <a:p>
            <a:pPr marL="914400" lvl="1" indent="-457200"/>
            <a:r>
              <a:rPr lang="en-US" altLang="en-US" sz="1700"/>
              <a:t>One</a:t>
            </a:r>
          </a:p>
          <a:p>
            <a:pPr marL="533400" indent="-533400">
              <a:buNone/>
            </a:pPr>
            <a:r>
              <a:rPr lang="en-US" altLang="en-US" sz="1700"/>
              <a:t>How to fit with the local points?</a:t>
            </a:r>
          </a:p>
          <a:p>
            <a:pPr marL="914400" lvl="1" indent="-457200"/>
            <a:r>
              <a:rPr lang="en-US" altLang="en-US" sz="1700"/>
              <a:t>Just predict the same output as the nearest neighbor.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47686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K-Nearest Neighbor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en-US" sz="2200"/>
              <a:t>Generalizes 1-NN to smooth away noise in the labels</a:t>
            </a:r>
          </a:p>
          <a:p>
            <a:r>
              <a:rPr lang="en-US" altLang="en-US" sz="2200"/>
              <a:t>A new point is now assigned the most frequent label of its </a:t>
            </a:r>
            <a:r>
              <a:rPr lang="en-US" altLang="en-US" sz="2200" i="1"/>
              <a:t>k</a:t>
            </a:r>
            <a:r>
              <a:rPr lang="en-US" altLang="en-US" sz="2200"/>
              <a:t> nearest neighbors</a:t>
            </a:r>
          </a:p>
          <a:p>
            <a:endParaRPr lang="en-US" sz="2200"/>
          </a:p>
        </p:txBody>
      </p:sp>
      <p:grpSp>
        <p:nvGrpSpPr>
          <p:cNvPr id="4" name="Group 3"/>
          <p:cNvGrpSpPr/>
          <p:nvPr/>
        </p:nvGrpSpPr>
        <p:grpSpPr>
          <a:xfrm>
            <a:off x="4654295" y="2416317"/>
            <a:ext cx="6903711" cy="2025350"/>
            <a:chOff x="609600" y="4343400"/>
            <a:chExt cx="8382000" cy="245903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6858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6800" y="6096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57400" y="4343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09600" y="5410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438400" y="5334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447800" y="5029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57400" y="5867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22525" y="4687888"/>
              <a:ext cx="33448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rmAutofit/>
            </a:bodyPr>
            <a:lstStyle/>
            <a:p>
              <a:pPr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en-US" sz="2000">
                  <a:latin typeface="Palatino" charset="0"/>
                </a:rPr>
                <a:t>Label it red, when k = 3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790700" y="5372100"/>
              <a:ext cx="228600" cy="2286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2057400" y="5029200"/>
              <a:ext cx="457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371600" y="4953000"/>
              <a:ext cx="1066800" cy="1066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569075" y="4760913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950075" y="620871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940675" y="4456113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492875" y="5522913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321675" y="544671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331075" y="514191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940675" y="5980113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971800" y="5791200"/>
              <a:ext cx="34813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rmAutofit/>
            </a:bodyPr>
            <a:lstStyle/>
            <a:p>
              <a:pPr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en-US" sz="2000">
                  <a:latin typeface="Palatino" charset="0"/>
                </a:rPr>
                <a:t>Label it blue, when k = 7</a:t>
              </a: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673975" y="5484813"/>
              <a:ext cx="228600" cy="2286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6477000" y="5638800"/>
              <a:ext cx="11430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584950" y="4395788"/>
              <a:ext cx="2406650" cy="24066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029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KNN Example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5" y="2807208"/>
            <a:ext cx="4109315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en-US" sz="1200" dirty="0"/>
              <a:t>Similarity metric: Number of matching attributes (k=2)</a:t>
            </a:r>
          </a:p>
          <a:p>
            <a:pPr marL="0" indent="0">
              <a:buNone/>
            </a:pPr>
            <a:r>
              <a:rPr lang="en-US" altLang="en-US" sz="1200" dirty="0"/>
              <a:t>New examples:</a:t>
            </a:r>
          </a:p>
          <a:p>
            <a:pPr lvl="1"/>
            <a:r>
              <a:rPr lang="en-US" altLang="en-US" sz="1200" dirty="0"/>
              <a:t>Example 1 (great, no, no, normal, no)</a:t>
            </a:r>
          </a:p>
          <a:p>
            <a:pPr lvl="2" eaLnBrk="0" hangingPunct="0">
              <a:spcBef>
                <a:spcPct val="30000"/>
              </a:spcBef>
            </a:pPr>
            <a:r>
              <a:rPr lang="en-US" altLang="en-US" sz="1200" dirty="0">
                <a:sym typeface="Wingdings" panose="05000000000000000000" pitchFamily="2" charset="2"/>
              </a:rPr>
              <a:t>  most similar: </a:t>
            </a:r>
            <a:r>
              <a:rPr lang="en-US" altLang="en-US" sz="1200" dirty="0"/>
              <a:t>number 2 (1 mismatch, 4 match)  </a:t>
            </a:r>
            <a:r>
              <a:rPr lang="en-US" altLang="en-US" sz="1200" dirty="0">
                <a:sym typeface="Wingdings" panose="05000000000000000000" pitchFamily="2" charset="2"/>
              </a:rPr>
              <a:t></a:t>
            </a:r>
            <a:r>
              <a:rPr lang="en-US" altLang="en-US" sz="1200" dirty="0"/>
              <a:t> yes</a:t>
            </a:r>
          </a:p>
          <a:p>
            <a:pPr lvl="2" eaLnBrk="0" hangingPunct="0">
              <a:spcBef>
                <a:spcPct val="30000"/>
              </a:spcBef>
            </a:pPr>
            <a:r>
              <a:rPr lang="en-US" altLang="en-US" sz="1200" dirty="0">
                <a:sym typeface="Wingdings" panose="05000000000000000000" pitchFamily="2" charset="2"/>
              </a:rPr>
              <a:t></a:t>
            </a:r>
            <a:r>
              <a:rPr lang="en-US" altLang="en-US" sz="1200" dirty="0"/>
              <a:t>Second most similar example: number 1 (2 mismatch, 3 match)  </a:t>
            </a:r>
            <a:r>
              <a:rPr lang="en-US" altLang="en-US" sz="1200" dirty="0">
                <a:sym typeface="Wingdings" panose="05000000000000000000" pitchFamily="2" charset="2"/>
              </a:rPr>
              <a:t></a:t>
            </a:r>
            <a:r>
              <a:rPr lang="en-US" altLang="en-US" sz="1200" dirty="0"/>
              <a:t>  yes</a:t>
            </a:r>
          </a:p>
          <a:p>
            <a:pPr lvl="1"/>
            <a:r>
              <a:rPr lang="en-US" altLang="en-US" sz="1200" dirty="0"/>
              <a:t>Example 2 (mediocre, yes, no, normal, no)</a:t>
            </a:r>
          </a:p>
          <a:p>
            <a:pPr lvl="2" eaLnBrk="0" hangingPunct="0">
              <a:spcBef>
                <a:spcPct val="30000"/>
              </a:spcBef>
            </a:pPr>
            <a:r>
              <a:rPr lang="en-US" altLang="en-US" sz="1200" dirty="0">
                <a:sym typeface="Wingdings" panose="05000000000000000000" pitchFamily="2" charset="2"/>
              </a:rPr>
              <a:t>Most similar: </a:t>
            </a:r>
            <a:r>
              <a:rPr lang="en-US" altLang="en-US" sz="1200" dirty="0"/>
              <a:t>number 3 (1 mismatch, 4 match)  </a:t>
            </a:r>
            <a:r>
              <a:rPr lang="en-US" altLang="en-US" sz="1200" dirty="0">
                <a:sym typeface="Wingdings" panose="05000000000000000000" pitchFamily="2" charset="2"/>
              </a:rPr>
              <a:t></a:t>
            </a:r>
            <a:r>
              <a:rPr lang="en-US" altLang="en-US" sz="1200" dirty="0"/>
              <a:t> no</a:t>
            </a:r>
          </a:p>
          <a:p>
            <a:pPr lvl="2" eaLnBrk="0" hangingPunct="0">
              <a:spcBef>
                <a:spcPct val="30000"/>
              </a:spcBef>
            </a:pPr>
            <a:r>
              <a:rPr lang="en-US" altLang="en-US" sz="1200" dirty="0">
                <a:sym typeface="Wingdings" panose="05000000000000000000" pitchFamily="2" charset="2"/>
              </a:rPr>
              <a:t></a:t>
            </a:r>
            <a:r>
              <a:rPr lang="en-US" altLang="en-US" sz="1200" dirty="0"/>
              <a:t>Second most similar example: number 1 (2 mismatch, 3 match)  </a:t>
            </a:r>
            <a:r>
              <a:rPr lang="en-US" altLang="en-US" sz="1200" dirty="0">
                <a:sym typeface="Wingdings" panose="05000000000000000000" pitchFamily="2" charset="2"/>
              </a:rPr>
              <a:t></a:t>
            </a:r>
            <a:r>
              <a:rPr lang="en-US" altLang="en-US" sz="1200" dirty="0"/>
              <a:t> yes</a:t>
            </a:r>
          </a:p>
          <a:p>
            <a:pPr lvl="2"/>
            <a:endParaRPr lang="en-US" altLang="en-US" sz="1200" dirty="0"/>
          </a:p>
          <a:p>
            <a:pPr lvl="1"/>
            <a:endParaRPr lang="en-US" altLang="en-US" sz="1200" dirty="0"/>
          </a:p>
          <a:p>
            <a:endParaRPr lang="en-US" sz="12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DBF1FF2-EF68-DD4D-80C0-68D73577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94" y="2307146"/>
            <a:ext cx="6122822" cy="19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6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Selecting Number of Neighbor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altLang="en-US" sz="2200"/>
              <a:t>Increase k:</a:t>
            </a:r>
          </a:p>
          <a:p>
            <a:pPr lvl="1"/>
            <a:r>
              <a:rPr lang="en-US" altLang="en-US" sz="2200"/>
              <a:t>Makes KNN less sensitive to noise </a:t>
            </a:r>
          </a:p>
          <a:p>
            <a:pPr lvl="1"/>
            <a:endParaRPr lang="en-US" altLang="en-US" sz="2200"/>
          </a:p>
          <a:p>
            <a:r>
              <a:rPr lang="en-US" altLang="en-US" sz="2200"/>
              <a:t>Decrease k:</a:t>
            </a:r>
          </a:p>
          <a:p>
            <a:pPr lvl="1"/>
            <a:r>
              <a:rPr lang="en-US" altLang="en-US" sz="2200"/>
              <a:t>Allows capturing finer structure of space</a:t>
            </a:r>
          </a:p>
          <a:p>
            <a:pPr lvl="1"/>
            <a:endParaRPr lang="en-US" altLang="en-US" sz="2200"/>
          </a:p>
          <a:p>
            <a:r>
              <a:rPr lang="en-US" altLang="en-US" sz="2200">
                <a:sym typeface="Wingdings" panose="05000000000000000000" pitchFamily="2" charset="2"/>
              </a:rPr>
              <a:t>Pick k not too large, but not too small (depends on data)</a:t>
            </a:r>
            <a:endParaRPr lang="en-US" altLang="en-US" sz="2200"/>
          </a:p>
          <a:p>
            <a:endParaRPr lang="en-US" alt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9386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Curse of Dimensionality	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77A0D67-AC10-4C27-8B2B-76A0EF1FE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7094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227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89D415-CFE0-43AA-8C20-2DF6D2230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519002"/>
              </p:ext>
            </p:extLst>
          </p:nvPr>
        </p:nvGraphicFramePr>
        <p:xfrm>
          <a:off x="917331" y="1690688"/>
          <a:ext cx="10515600" cy="2922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71925" y="4592272"/>
            <a:ext cx="4248150" cy="15017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000" dirty="0"/>
              <a:t>Simple to implement algorithm; </a:t>
            </a:r>
          </a:p>
          <a:p>
            <a:pPr algn="ctr">
              <a:spcBef>
                <a:spcPct val="20000"/>
              </a:spcBef>
            </a:pPr>
            <a:r>
              <a:rPr lang="en-US" altLang="en-US" sz="2000" dirty="0"/>
              <a:t>Requires little tuning; </a:t>
            </a:r>
          </a:p>
          <a:p>
            <a:pPr algn="ctr">
              <a:spcBef>
                <a:spcPct val="20000"/>
              </a:spcBef>
            </a:pPr>
            <a:r>
              <a:rPr lang="en-US" altLang="en-US" sz="2000" dirty="0"/>
              <a:t>Often performs quite well! </a:t>
            </a:r>
          </a:p>
          <a:p>
            <a:pPr algn="ctr">
              <a:spcBef>
                <a:spcPct val="20000"/>
              </a:spcBef>
            </a:pPr>
            <a:r>
              <a:rPr lang="en-US" altLang="en-US" sz="2000" dirty="0"/>
              <a:t>(Try it first on a new learning problem).</a:t>
            </a:r>
          </a:p>
        </p:txBody>
      </p:sp>
    </p:spTree>
    <p:extLst>
      <p:ext uri="{BB962C8B-B14F-4D97-AF65-F5344CB8AC3E}">
        <p14:creationId xmlns:p14="http://schemas.microsoft.com/office/powerpoint/2010/main" val="234305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8E915-8B96-164A-A778-63E2F39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Home Work</a:t>
            </a:r>
          </a:p>
        </p:txBody>
      </p:sp>
      <p:pic>
        <p:nvPicPr>
          <p:cNvPr id="4" name="Picture 3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F8CC46AA-198E-9044-A16B-B940AF305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C7E98-8F17-EE43-915A-16E8C27A2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StatQuest PCA: </a:t>
            </a:r>
            <a:r>
              <a:rPr lang="en-US" sz="2200">
                <a:hlinkClick r:id="rId3"/>
              </a:rPr>
              <a:t>https://www.youtube.com/watch?v=_UVHneBUBW0</a:t>
            </a:r>
            <a:r>
              <a:rPr lang="en-US" sz="2200"/>
              <a:t> </a:t>
            </a:r>
          </a:p>
          <a:p>
            <a:r>
              <a:rPr lang="en-US" sz="2200"/>
              <a:t>StatQuest KNN: </a:t>
            </a:r>
            <a:r>
              <a:rPr lang="en-US" sz="2200">
                <a:hlinkClick r:id="rId4"/>
              </a:rPr>
              <a:t>https://www.youtube.com/watch?v=HVXime0nQeI</a:t>
            </a:r>
            <a:r>
              <a:rPr lang="en-US" sz="2200"/>
              <a:t> </a:t>
            </a:r>
          </a:p>
          <a:p>
            <a:r>
              <a:rPr lang="en-US" sz="2200"/>
              <a:t>StarQuest Decision Tree: </a:t>
            </a:r>
            <a:r>
              <a:rPr lang="en-US" sz="2200">
                <a:hlinkClick r:id="rId5"/>
              </a:rPr>
              <a:t>https://www.youtube.com/watch?v=_L39rN6gz7Y&amp;t=61s</a:t>
            </a:r>
            <a:r>
              <a:rPr lang="en-US" sz="2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7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D5F3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Decision Tree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Intuitive appeal for users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Presentation Forms 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“if, then” statements (decision rules)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graphically - decision trees </a:t>
            </a:r>
          </a:p>
          <a:p>
            <a:r>
              <a:rPr lang="en-US" sz="1700" dirty="0">
                <a:solidFill>
                  <a:srgbClr val="FFFFFF"/>
                </a:solidFill>
              </a:rPr>
              <a:t>Works like a flow chart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Looks like an upside down tree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Nodes represent test or decision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Lines or branches - represent outcome of a test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Circles - terminal (leaf) nodes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Top or starting node- root node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Internal nodes - rectangles</a:t>
            </a:r>
          </a:p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924B3A2-1B8E-2940-9524-A6EC33D1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8" y="2463540"/>
            <a:ext cx="7078342" cy="39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4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151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of Decision Tree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7A2FEEB-03AF-7E4E-A8EC-DEA515F47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2" y="2660287"/>
            <a:ext cx="6483354" cy="364688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Bank - loan application</a:t>
            </a:r>
          </a:p>
          <a:p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Classify application </a:t>
            </a:r>
          </a:p>
          <a:p>
            <a:pPr lvl="1"/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approved class</a:t>
            </a:r>
          </a:p>
          <a:p>
            <a:pPr lvl="1"/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denied class </a:t>
            </a:r>
          </a:p>
          <a:p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Criteria - Target Class approved if 3 binary attributes have certain value: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Borrower has good credit history (credit rating in excess of some threshold)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Loan amount less than some percentage of collateral value (e.g., 80% home value)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 Borrower has income to make payments on loan </a:t>
            </a:r>
          </a:p>
          <a:p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Possible scenarios = 3</a:t>
            </a:r>
            <a:r>
              <a:rPr lang="en-US" altLang="en-US" sz="1400" baseline="30000" dirty="0">
                <a:solidFill>
                  <a:srgbClr val="FFFFFF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 = 8</a:t>
            </a:r>
          </a:p>
          <a:p>
            <a:pPr lvl="1"/>
            <a:r>
              <a:rPr lang="en-US" altLang="en-US" sz="1400" dirty="0">
                <a:solidFill>
                  <a:srgbClr val="FFFFFF"/>
                </a:solidFill>
                <a:cs typeface="Times New Roman" panose="02020603050405020304" pitchFamily="18" charset="0"/>
              </a:rPr>
              <a:t>If the parameters for splitting the nodes can be adjusted, the number of scenarios grows exponentially. 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2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934" y="2314807"/>
            <a:ext cx="6586489" cy="4240374"/>
          </a:xfrm>
        </p:spPr>
        <p:txBody>
          <a:bodyPr>
            <a:normAutofit/>
          </a:bodyPr>
          <a:lstStyle/>
          <a:p>
            <a:r>
              <a:rPr lang="en-US" altLang="en-US" sz="1400" dirty="0">
                <a:cs typeface="Times New Roman" panose="02020603050405020304" pitchFamily="18" charset="0"/>
              </a:rPr>
              <a:t>Decision rules - partition sample of data</a:t>
            </a:r>
          </a:p>
          <a:p>
            <a:r>
              <a:rPr lang="en-US" altLang="en-US" sz="1400" dirty="0">
                <a:cs typeface="Times New Roman" panose="02020603050405020304" pitchFamily="18" charset="0"/>
              </a:rPr>
              <a:t>Terminal node (leaf) indicates the class assignment </a:t>
            </a:r>
          </a:p>
          <a:p>
            <a:r>
              <a:rPr lang="en-US" altLang="en-US" sz="1400" dirty="0">
                <a:cs typeface="Times New Roman" panose="02020603050405020304" pitchFamily="18" charset="0"/>
              </a:rPr>
              <a:t>Tree partitions samples into mutually exclusive groups</a:t>
            </a:r>
          </a:p>
          <a:p>
            <a:r>
              <a:rPr lang="en-US" altLang="en-US" sz="1400" dirty="0">
                <a:cs typeface="Times New Roman" panose="02020603050405020304" pitchFamily="18" charset="0"/>
              </a:rPr>
              <a:t>One group for each terminal node </a:t>
            </a:r>
          </a:p>
          <a:p>
            <a:r>
              <a:rPr lang="en-US" altLang="en-US" sz="1400" dirty="0">
                <a:cs typeface="Times New Roman" panose="02020603050405020304" pitchFamily="18" charset="0"/>
              </a:rPr>
              <a:t>All paths </a:t>
            </a: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start at the root node </a:t>
            </a: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end at a leaf </a:t>
            </a:r>
          </a:p>
          <a:p>
            <a:r>
              <a:rPr lang="en-US" altLang="en-US" sz="1400" dirty="0">
                <a:cs typeface="Times New Roman" panose="02020603050405020304" pitchFamily="18" charset="0"/>
              </a:rPr>
              <a:t>Each path represents a decision rule</a:t>
            </a: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joining (AND) of all the tests along that path</a:t>
            </a: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separate paths that result in the same class are disjunctions (ORs)</a:t>
            </a:r>
          </a:p>
          <a:p>
            <a:r>
              <a:rPr lang="en-US" altLang="en-US" sz="1400" dirty="0">
                <a:cs typeface="Times New Roman" panose="02020603050405020304" pitchFamily="18" charset="0"/>
              </a:rPr>
              <a:t>All paths - mutually exclusive</a:t>
            </a: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for any one case - only one path will be followed</a:t>
            </a: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false decisions on the left branch </a:t>
            </a: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true decisions on the right branch</a:t>
            </a:r>
            <a:r>
              <a:rPr lang="en-US" altLang="en-US" sz="1400" dirty="0"/>
              <a:t> 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466D5A0-E1DF-4E3B-BE62-E8671EDB4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5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Disjunctive Normal 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anchor="ctr">
            <a:normAutofit/>
          </a:bodyPr>
          <a:lstStyle/>
          <a:p>
            <a:r>
              <a:rPr lang="en-US" altLang="en-US" sz="2400">
                <a:cs typeface="Times New Roman" panose="02020603050405020304" pitchFamily="18" charset="0"/>
              </a:rPr>
              <a:t>Non-terminal node - model identifies an attribute to be tested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test splits attribute into mutually exclusive disjoint sets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splitting continues until a node - one class (terminal node or leaf) 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Structure - </a:t>
            </a:r>
            <a:r>
              <a:rPr lang="en-US" altLang="en-US" sz="2400" i="1">
                <a:cs typeface="Times New Roman" panose="02020603050405020304" pitchFamily="18" charset="0"/>
              </a:rPr>
              <a:t>disjunctive normal form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limits form of a rule to conjunctions (adding) of terms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allows disjunction (or-</a:t>
            </a:r>
            <a:r>
              <a:rPr lang="en-US" altLang="en-US">
                <a:cs typeface="Times New Roman" panose="02020603050405020304" pitchFamily="18" charset="0"/>
              </a:rPr>
              <a:t>ing</a:t>
            </a:r>
            <a:r>
              <a:rPr lang="en-US" altLang="en-US" dirty="0">
                <a:cs typeface="Times New Roman" panose="02020603050405020304" pitchFamily="18" charset="0"/>
              </a:rPr>
              <a:t>) over a set of rules</a:t>
            </a:r>
            <a:r>
              <a:rPr lang="en-US" altLang="en-US" dirty="0"/>
              <a:t> </a:t>
            </a:r>
          </a:p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0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Geometry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en-US" sz="2200">
                <a:cs typeface="Times New Roman" panose="02020603050405020304" pitchFamily="18" charset="0"/>
              </a:rPr>
              <a:t>Disjunctive normal form </a:t>
            </a:r>
          </a:p>
          <a:p>
            <a:r>
              <a:rPr lang="en-US" altLang="en-US" sz="2200">
                <a:cs typeface="Times New Roman" panose="02020603050405020304" pitchFamily="18" charset="0"/>
              </a:rPr>
              <a:t>Fits shapes of decision boundaries between classes </a:t>
            </a:r>
          </a:p>
          <a:p>
            <a:r>
              <a:rPr lang="en-US" altLang="en-US" sz="2200">
                <a:cs typeface="Times New Roman" panose="02020603050405020304" pitchFamily="18" charset="0"/>
              </a:rPr>
              <a:t>Classes formed by lines parallel to axes</a:t>
            </a:r>
          </a:p>
          <a:p>
            <a:r>
              <a:rPr lang="en-US" altLang="en-US" sz="2200">
                <a:cs typeface="Times New Roman" panose="02020603050405020304" pitchFamily="18" charset="0"/>
              </a:rPr>
              <a:t>Result - rectangular shaped class regions</a:t>
            </a:r>
            <a:endParaRPr lang="en-US" altLang="en-US" sz="2200"/>
          </a:p>
          <a:p>
            <a:endParaRPr lang="en-US" sz="2200"/>
          </a:p>
        </p:txBody>
      </p:sp>
      <p:pic>
        <p:nvPicPr>
          <p:cNvPr id="4" name="Picture 4" descr="D:\Downloads\Sca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3" b="-2"/>
          <a:stretch/>
        </p:blipFill>
        <p:spPr bwMode="auto">
          <a:xfrm>
            <a:off x="4654296" y="1403022"/>
            <a:ext cx="6903720" cy="40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0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Binary Trees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en-US" sz="1900">
                <a:cs typeface="Times New Roman" panose="02020603050405020304" pitchFamily="18" charset="0"/>
              </a:rPr>
              <a:t>Characteristics</a:t>
            </a:r>
          </a:p>
          <a:p>
            <a:pPr lvl="1"/>
            <a:r>
              <a:rPr lang="en-US" altLang="en-US" sz="1900">
                <a:cs typeface="Times New Roman" panose="02020603050405020304" pitchFamily="18" charset="0"/>
              </a:rPr>
              <a:t>two branches leave each non-terminal node</a:t>
            </a:r>
          </a:p>
          <a:p>
            <a:pPr lvl="1"/>
            <a:r>
              <a:rPr lang="en-US" altLang="en-US" sz="1900">
                <a:cs typeface="Times New Roman" panose="02020603050405020304" pitchFamily="18" charset="0"/>
              </a:rPr>
              <a:t>those two branches cover outcomes of the test </a:t>
            </a:r>
          </a:p>
          <a:p>
            <a:pPr lvl="1"/>
            <a:r>
              <a:rPr lang="en-US" altLang="en-US" sz="1900">
                <a:cs typeface="Times New Roman" panose="02020603050405020304" pitchFamily="18" charset="0"/>
              </a:rPr>
              <a:t>exactly one branch enters each non-root node</a:t>
            </a:r>
          </a:p>
          <a:p>
            <a:pPr lvl="1"/>
            <a:r>
              <a:rPr lang="en-US" altLang="en-US" sz="1900">
                <a:cs typeface="Times New Roman" panose="02020603050405020304" pitchFamily="18" charset="0"/>
              </a:rPr>
              <a:t>there are n terminal nodes </a:t>
            </a:r>
          </a:p>
          <a:p>
            <a:pPr lvl="1"/>
            <a:r>
              <a:rPr lang="en-US" altLang="en-US" sz="1900">
                <a:cs typeface="Times New Roman" panose="02020603050405020304" pitchFamily="18" charset="0"/>
              </a:rPr>
              <a:t>there are n-1 non-terminal nodes</a:t>
            </a:r>
            <a:r>
              <a:rPr lang="en-US" altLang="en-US" sz="1900"/>
              <a:t> </a:t>
            </a:r>
          </a:p>
          <a:p>
            <a:endParaRPr lang="en-US" sz="190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730063A-41CD-104D-B042-977872A78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8699"/>
            <a:ext cx="6903720" cy="39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1675</Words>
  <Application>Microsoft Macintosh PowerPoint</Application>
  <PresentationFormat>Widescreen</PresentationFormat>
  <Paragraphs>288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Palatino</vt:lpstr>
      <vt:lpstr>Wingdings</vt:lpstr>
      <vt:lpstr>Office Theme</vt:lpstr>
      <vt:lpstr>Decision Tree and KNN</vt:lpstr>
      <vt:lpstr>Last Week Material</vt:lpstr>
      <vt:lpstr>What We Will Learn</vt:lpstr>
      <vt:lpstr>Decision Tree </vt:lpstr>
      <vt:lpstr>Example of Decision Tree</vt:lpstr>
      <vt:lpstr>How It Works</vt:lpstr>
      <vt:lpstr>Disjunctive Normal Form</vt:lpstr>
      <vt:lpstr>Geometry</vt:lpstr>
      <vt:lpstr>Binary Trees</vt:lpstr>
      <vt:lpstr>Non-Binary Trees</vt:lpstr>
      <vt:lpstr>The Goal</vt:lpstr>
      <vt:lpstr>Rule Induction</vt:lpstr>
      <vt:lpstr>Discrete and Continuous Attributes</vt:lpstr>
      <vt:lpstr>Making The Split</vt:lpstr>
      <vt:lpstr>Evaluating the Split </vt:lpstr>
      <vt:lpstr>Overfitting</vt:lpstr>
      <vt:lpstr>Optimal Size</vt:lpstr>
      <vt:lpstr>Ending The Tree Growth</vt:lpstr>
      <vt:lpstr>Pruning</vt:lpstr>
      <vt:lpstr>Pruning</vt:lpstr>
      <vt:lpstr>Advanced Decision Trees</vt:lpstr>
      <vt:lpstr>Evaluating Decision Trees</vt:lpstr>
      <vt:lpstr>Decision Tree Limitations</vt:lpstr>
      <vt:lpstr>Conclusions </vt:lpstr>
      <vt:lpstr>What We Will Learn</vt:lpstr>
      <vt:lpstr>Instance-Based Learning</vt:lpstr>
      <vt:lpstr>1-Nearest Neighbor</vt:lpstr>
      <vt:lpstr>1-Nearest Neighbor</vt:lpstr>
      <vt:lpstr>Distance Metrics</vt:lpstr>
      <vt:lpstr>1-NN Aspects As Instance-Based Learning</vt:lpstr>
      <vt:lpstr>K-Nearest Neighbor</vt:lpstr>
      <vt:lpstr>KNN Example</vt:lpstr>
      <vt:lpstr>Selecting Number of Neighbor</vt:lpstr>
      <vt:lpstr>Curse of Dimensionality </vt:lpstr>
      <vt:lpstr>Advantages and Disadvantages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and KNN</dc:title>
  <dc:creator>srin</dc:creator>
  <cp:lastModifiedBy>Risman Adnan</cp:lastModifiedBy>
  <cp:revision>14</cp:revision>
  <dcterms:created xsi:type="dcterms:W3CDTF">2021-10-08T02:09:35Z</dcterms:created>
  <dcterms:modified xsi:type="dcterms:W3CDTF">2021-10-08T23:54:42Z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C:\Users\r.adnan\Desktop\Decision Tree and KNN.pptx</vt:lpwstr>
  </property>
</Properties>
</file>